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slideLayouts/slideLayout13.xml" ContentType="application/vnd.openxmlformats-officedocument.presentationml.slideLayout+xml"/>
  <Override PartName="/ppt/theme/theme4.xml" ContentType="application/vnd.openxmlformats-officedocument.theme+xml"/>
  <Override PartName="/ppt/slideLayouts/slideLayout14.xml" ContentType="application/vnd.openxmlformats-officedocument.presentationml.slideLayout+xml"/>
  <Override PartName="/ppt/theme/theme5.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chart8.xml" ContentType="application/vnd.openxmlformats-officedocument.drawingml.chart+xml"/>
  <Override PartName="/ppt/charts/style7.xml" ContentType="application/vnd.ms-office.chartstyle+xml"/>
  <Override PartName="/ppt/charts/colors7.xml" ContentType="application/vnd.ms-office.chartcolorstyle+xml"/>
  <Override PartName="/ppt/charts/chart9.xml" ContentType="application/vnd.openxmlformats-officedocument.drawingml.chart+xml"/>
  <Override PartName="/ppt/charts/chart10.xml" ContentType="application/vnd.openxmlformats-officedocument.drawingml.chart+xml"/>
  <Override PartName="/ppt/charts/style8.xml" ContentType="application/vnd.ms-office.chartstyle+xml"/>
  <Override PartName="/ppt/charts/colors8.xml" ContentType="application/vnd.ms-office.chartcolorstyle+xml"/>
  <Override PartName="/ppt/charts/chart11.xml" ContentType="application/vnd.openxmlformats-officedocument.drawingml.chart+xml"/>
  <Override PartName="/ppt/charts/chart12.xml" ContentType="application/vnd.openxmlformats-officedocument.drawingml.chart+xml"/>
  <Override PartName="/ppt/charts/style9.xml" ContentType="application/vnd.ms-office.chartstyle+xml"/>
  <Override PartName="/ppt/charts/colors9.xml" ContentType="application/vnd.ms-office.chartcolorstyle+xml"/>
  <Override PartName="/ppt/charts/chart13.xml" ContentType="application/vnd.openxmlformats-officedocument.drawingml.chart+xml"/>
  <Override PartName="/ppt/charts/chart14.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5.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6.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7.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8.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9.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20.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21.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22.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23.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4.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5.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3.xml" ContentType="application/vnd.openxmlformats-officedocument.presentationml.notesSlide+xml"/>
  <Override PartName="/ppt/charts/chart26.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7.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8.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9.xml" ContentType="application/vnd.openxmlformats-officedocument.drawingml.chart+xml"/>
  <Override PartName="/ppt/charts/style25.xml" ContentType="application/vnd.ms-office.chartstyle+xml"/>
  <Override PartName="/ppt/charts/colors25.xml" ContentType="application/vnd.ms-office.chartcolorstyle+xml"/>
  <Override PartName="/ppt/notesSlides/notesSlide4.xml" ContentType="application/vnd.openxmlformats-officedocument.presentationml.notesSlide+xml"/>
  <Override PartName="/ppt/charts/chart30.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31.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32.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33.xml" ContentType="application/vnd.openxmlformats-officedocument.drawingml.chart+xml"/>
  <Override PartName="/ppt/charts/style29.xml" ContentType="application/vnd.ms-office.chartstyle+xml"/>
  <Override PartName="/ppt/charts/colors29.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35" r:id="rId4"/>
    <p:sldMasterId id="2147484059" r:id="rId5"/>
    <p:sldMasterId id="2147484170" r:id="rId6"/>
    <p:sldMasterId id="2147484189" r:id="rId7"/>
    <p:sldMasterId id="2147484252" r:id="rId8"/>
    <p:sldMasterId id="2147484278" r:id="rId9"/>
  </p:sldMasterIdLst>
  <p:notesMasterIdLst>
    <p:notesMasterId r:id="rId43"/>
  </p:notesMasterIdLst>
  <p:handoutMasterIdLst>
    <p:handoutMasterId r:id="rId44"/>
  </p:handoutMasterIdLst>
  <p:sldIdLst>
    <p:sldId id="333" r:id="rId10"/>
    <p:sldId id="580" r:id="rId11"/>
    <p:sldId id="351" r:id="rId12"/>
    <p:sldId id="348" r:id="rId13"/>
    <p:sldId id="341" r:id="rId14"/>
    <p:sldId id="578" r:id="rId15"/>
    <p:sldId id="423" r:id="rId16"/>
    <p:sldId id="374" r:id="rId17"/>
    <p:sldId id="579" r:id="rId18"/>
    <p:sldId id="385" r:id="rId19"/>
    <p:sldId id="376" r:id="rId20"/>
    <p:sldId id="427" r:id="rId21"/>
    <p:sldId id="388" r:id="rId22"/>
    <p:sldId id="369" r:id="rId23"/>
    <p:sldId id="424" r:id="rId24"/>
    <p:sldId id="386" r:id="rId25"/>
    <p:sldId id="377" r:id="rId26"/>
    <p:sldId id="426" r:id="rId27"/>
    <p:sldId id="384" r:id="rId28"/>
    <p:sldId id="378" r:id="rId29"/>
    <p:sldId id="428" r:id="rId30"/>
    <p:sldId id="431" r:id="rId31"/>
    <p:sldId id="389" r:id="rId32"/>
    <p:sldId id="433" r:id="rId33"/>
    <p:sldId id="434" r:id="rId34"/>
    <p:sldId id="440" r:id="rId35"/>
    <p:sldId id="438" r:id="rId36"/>
    <p:sldId id="332" r:id="rId37"/>
    <p:sldId id="439" r:id="rId38"/>
    <p:sldId id="379" r:id="rId39"/>
    <p:sldId id="267" r:id="rId40"/>
    <p:sldId id="380" r:id="rId41"/>
    <p:sldId id="262" r:id="rId42"/>
  </p:sldIdLst>
  <p:sldSz cx="12192000" cy="6858000"/>
  <p:notesSz cx="7104063" cy="10234613"/>
  <p:custDataLst>
    <p:tags r:id="rId4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9C4DB"/>
    <a:srgbClr val="EEAA7A"/>
    <a:srgbClr val="FF883E"/>
    <a:srgbClr val="169B62"/>
    <a:srgbClr val="3095B4"/>
    <a:srgbClr val="50C9B5"/>
    <a:srgbClr val="96DFD3"/>
    <a:srgbClr val="32A18F"/>
    <a:srgbClr val="CDCDCD"/>
    <a:srgbClr val="BA0E3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7E9639D4-E3E2-4D34-9284-5A2195B3D0D7}">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71" autoAdjust="0"/>
    <p:restoredTop sz="94660"/>
  </p:normalViewPr>
  <p:slideViewPr>
    <p:cSldViewPr snapToGrid="0">
      <p:cViewPr varScale="1">
        <p:scale>
          <a:sx n="79" d="100"/>
          <a:sy n="79" d="100"/>
        </p:scale>
        <p:origin x="770" y="31"/>
      </p:cViewPr>
      <p:guideLst/>
    </p:cSldViewPr>
  </p:slideViewPr>
  <p:notesTextViewPr>
    <p:cViewPr>
      <p:scale>
        <a:sx n="1" d="1"/>
        <a:sy n="1" d="1"/>
      </p:scale>
      <p:origin x="0" y="0"/>
    </p:cViewPr>
  </p:notesTextViewPr>
  <p:sorterViewPr>
    <p:cViewPr>
      <p:scale>
        <a:sx n="20" d="100"/>
        <a:sy n="20" d="100"/>
      </p:scale>
      <p:origin x="0" y="0"/>
    </p:cViewPr>
  </p:sorterViewPr>
  <p:notesViewPr>
    <p:cSldViewPr snapToGrid="0">
      <p:cViewPr varScale="1">
        <p:scale>
          <a:sx n="64" d="100"/>
          <a:sy n="64" d="100"/>
        </p:scale>
        <p:origin x="3118" y="19"/>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viewProps" Target="view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tags" Target="tags/tag1.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tableStyles" Target="tableStyle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presProps" Target="presProps.xml"/><Relationship Id="rId20" Type="http://schemas.openxmlformats.org/officeDocument/2006/relationships/slide" Target="slides/slide11.xml"/><Relationship Id="rId41" Type="http://schemas.openxmlformats.org/officeDocument/2006/relationships/slide" Target="slides/slide32.xml"/><Relationship Id="rId1" Type="http://schemas.openxmlformats.org/officeDocument/2006/relationships/customXml" Target="../customXml/item1.xml"/><Relationship Id="rId6"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8.xml"/><Relationship Id="rId1" Type="http://schemas.microsoft.com/office/2011/relationships/chartStyle" Target="style8.xml"/></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9.xml"/><Relationship Id="rId1" Type="http://schemas.microsoft.com/office/2011/relationships/chartStyle" Target="style9.xml"/></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0.xml"/><Relationship Id="rId1" Type="http://schemas.microsoft.com/office/2011/relationships/chartStyle" Target="style10.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1.xml"/><Relationship Id="rId1" Type="http://schemas.microsoft.com/office/2011/relationships/chartStyle" Target="style11.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2.xml"/><Relationship Id="rId1" Type="http://schemas.microsoft.com/office/2011/relationships/chartStyle" Target="style12.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3.xml"/><Relationship Id="rId1" Type="http://schemas.microsoft.com/office/2011/relationships/chartStyle" Target="style13.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4.xml"/><Relationship Id="rId1" Type="http://schemas.microsoft.com/office/2011/relationships/chartStyle" Target="style14.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5.xml"/><Relationship Id="rId1" Type="http://schemas.microsoft.com/office/2011/relationships/chartStyle" Target="style15.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16.xml"/><Relationship Id="rId1" Type="http://schemas.microsoft.com/office/2011/relationships/chartStyle" Target="style16.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17.xml"/><Relationship Id="rId1" Type="http://schemas.microsoft.com/office/2011/relationships/chartStyle" Target="style17.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18.xml"/><Relationship Id="rId1" Type="http://schemas.microsoft.com/office/2011/relationships/chartStyle" Target="style18.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19.xml"/><Relationship Id="rId1" Type="http://schemas.microsoft.com/office/2011/relationships/chartStyle" Target="style19.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0.xml"/><Relationship Id="rId1" Type="http://schemas.microsoft.com/office/2011/relationships/chartStyle" Target="style20.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21.xml"/><Relationship Id="rId1" Type="http://schemas.microsoft.com/office/2011/relationships/chartStyle" Target="style21.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22.xml"/><Relationship Id="rId1" Type="http://schemas.microsoft.com/office/2011/relationships/chartStyle" Target="style22.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23.xml"/><Relationship Id="rId1" Type="http://schemas.microsoft.com/office/2011/relationships/chartStyle" Target="style23.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24.xml"/><Relationship Id="rId1" Type="http://schemas.microsoft.com/office/2011/relationships/chartStyle" Target="style24.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25.xml"/><Relationship Id="rId1" Type="http://schemas.microsoft.com/office/2011/relationships/chartStyle" Target="style25.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26.xml"/><Relationship Id="rId1" Type="http://schemas.microsoft.com/office/2011/relationships/chartStyle" Target="style26.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27.xml"/><Relationship Id="rId1" Type="http://schemas.microsoft.com/office/2011/relationships/chartStyle" Target="style27.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28.xml"/><Relationship Id="rId1" Type="http://schemas.microsoft.com/office/2011/relationships/chartStyle" Target="style28.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29.xml"/><Relationship Id="rId1" Type="http://schemas.microsoft.com/office/2011/relationships/chartStyle" Target="style29.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7.xml"/><Relationship Id="rId1" Type="http://schemas.microsoft.com/office/2011/relationships/chartStyle" Target="style7.xml"/></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1800" b="1" i="0" u="none" strike="noStrike" kern="1200" spc="0" baseline="0">
                <a:solidFill>
                  <a:schemeClr val="tx2"/>
                </a:solidFill>
                <a:latin typeface="+mn-lt"/>
                <a:ea typeface="+mn-ea"/>
                <a:cs typeface="+mn-cs"/>
              </a:defRPr>
            </a:pPr>
            <a:r>
              <a:rPr lang="en-IE" sz="1800" b="1" i="0" baseline="0" dirty="0">
                <a:solidFill>
                  <a:schemeClr val="tx2"/>
                </a:solidFill>
                <a:effectLst/>
              </a:rPr>
              <a:t>% consider their overall health generally to be… </a:t>
            </a:r>
          </a:p>
          <a:p>
            <a:pPr>
              <a:defRPr sz="1800" b="1">
                <a:solidFill>
                  <a:schemeClr val="tx2"/>
                </a:solidFill>
              </a:defRPr>
            </a:pPr>
            <a:r>
              <a:rPr lang="en-IE" sz="1800" b="1" i="0" baseline="0" dirty="0">
                <a:solidFill>
                  <a:schemeClr val="tx2"/>
                </a:solidFill>
                <a:effectLst/>
              </a:rPr>
              <a:t>‘Very Healthy/Healthy’</a:t>
            </a:r>
            <a:endParaRPr lang="en-IE" dirty="0">
              <a:solidFill>
                <a:schemeClr val="tx2"/>
              </a:solidFill>
              <a:effectLst/>
            </a:endParaRPr>
          </a:p>
          <a:p>
            <a:pPr>
              <a:defRPr sz="1800" b="1">
                <a:solidFill>
                  <a:schemeClr val="tx2"/>
                </a:solidFill>
              </a:defRPr>
            </a:pPr>
            <a:endParaRPr lang="en-IE" sz="1200" b="1" dirty="0">
              <a:solidFill>
                <a:schemeClr val="tx2"/>
              </a:solidFill>
            </a:endParaRPr>
          </a:p>
        </c:rich>
      </c:tx>
      <c:layout>
        <c:manualLayout>
          <c:xMode val="edge"/>
          <c:yMode val="edge"/>
          <c:x val="0.16514329573895337"/>
          <c:y val="1.0737106594950686E-2"/>
        </c:manualLayout>
      </c:layout>
      <c:overlay val="0"/>
      <c:spPr>
        <a:noFill/>
        <a:ln>
          <a:noFill/>
        </a:ln>
        <a:effectLst/>
      </c:spPr>
      <c:txPr>
        <a:bodyPr rot="0" spcFirstLastPara="1" vertOverflow="ellipsis" vert="horz" wrap="square" anchor="ctr" anchorCtr="1"/>
        <a:lstStyle/>
        <a:p>
          <a:pPr>
            <a:defRPr sz="1800" b="1" i="0" u="none" strike="noStrike" kern="1200" spc="0" baseline="0">
              <a:solidFill>
                <a:schemeClr val="tx2"/>
              </a:solidFill>
              <a:latin typeface="+mn-lt"/>
              <a:ea typeface="+mn-ea"/>
              <a:cs typeface="+mn-cs"/>
            </a:defRPr>
          </a:pPr>
          <a:endParaRPr lang="en-US"/>
        </a:p>
      </c:txPr>
    </c:title>
    <c:autoTitleDeleted val="0"/>
    <c:plotArea>
      <c:layout>
        <c:manualLayout>
          <c:layoutTarget val="inner"/>
          <c:xMode val="edge"/>
          <c:yMode val="edge"/>
          <c:x val="4.5112910563118121E-2"/>
          <c:y val="0.32616682168718891"/>
          <c:w val="0.90866457414189383"/>
          <c:h val="0.40426318689474189"/>
        </c:manualLayout>
      </c:layout>
      <c:barChart>
        <c:barDir val="col"/>
        <c:grouping val="clustered"/>
        <c:varyColors val="0"/>
        <c:ser>
          <c:idx val="5"/>
          <c:order val="0"/>
          <c:tx>
            <c:strRef>
              <c:f>Sheet1!$B$1</c:f>
              <c:strCache>
                <c:ptCount val="1"/>
                <c:pt idx="0">
                  <c:v>2018</c:v>
                </c:pt>
              </c:strCache>
            </c:strRef>
          </c:tx>
          <c:spPr>
            <a:solidFill>
              <a:schemeClr val="accent3"/>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All adults aged 18+</c:v>
                </c:pt>
              </c:strCache>
            </c:strRef>
          </c:cat>
          <c:val>
            <c:numRef>
              <c:f>Sheet1!$B$2</c:f>
              <c:numCache>
                <c:formatCode>0%</c:formatCode>
                <c:ptCount val="1"/>
                <c:pt idx="0">
                  <c:v>0.72</c:v>
                </c:pt>
              </c:numCache>
            </c:numRef>
          </c:val>
          <c:extLst>
            <c:ext xmlns:c16="http://schemas.microsoft.com/office/drawing/2014/chart" uri="{C3380CC4-5D6E-409C-BE32-E72D297353CC}">
              <c16:uniqueId val="{00000000-311F-4943-9A85-6FBAE396B041}"/>
            </c:ext>
          </c:extLst>
        </c:ser>
        <c:ser>
          <c:idx val="0"/>
          <c:order val="1"/>
          <c:tx>
            <c:strRef>
              <c:f>Sheet1!$C$1</c:f>
              <c:strCache>
                <c:ptCount val="1"/>
                <c:pt idx="0">
                  <c:v>2019</c:v>
                </c:pt>
              </c:strCache>
            </c:strRef>
          </c:tx>
          <c:spPr>
            <a:solidFill>
              <a:schemeClr val="accent5"/>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All adults aged 18+</c:v>
                </c:pt>
              </c:strCache>
            </c:strRef>
          </c:cat>
          <c:val>
            <c:numRef>
              <c:f>Sheet1!$C$2</c:f>
              <c:numCache>
                <c:formatCode>0%</c:formatCode>
                <c:ptCount val="1"/>
                <c:pt idx="0">
                  <c:v>0.71</c:v>
                </c:pt>
              </c:numCache>
            </c:numRef>
          </c:val>
          <c:extLst>
            <c:ext xmlns:c16="http://schemas.microsoft.com/office/drawing/2014/chart" uri="{C3380CC4-5D6E-409C-BE32-E72D297353CC}">
              <c16:uniqueId val="{00000001-311F-4943-9A85-6FBAE396B041}"/>
            </c:ext>
          </c:extLst>
        </c:ser>
        <c:ser>
          <c:idx val="1"/>
          <c:order val="2"/>
          <c:tx>
            <c:strRef>
              <c:f>Sheet1!$D$1</c:f>
              <c:strCache>
                <c:ptCount val="1"/>
                <c:pt idx="0">
                  <c:v>2020</c:v>
                </c:pt>
              </c:strCache>
            </c:strRef>
          </c:tx>
          <c:spPr>
            <a:solidFill>
              <a:schemeClr val="accent4"/>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All adults aged 18+</c:v>
                </c:pt>
              </c:strCache>
            </c:strRef>
          </c:cat>
          <c:val>
            <c:numRef>
              <c:f>Sheet1!$D$2</c:f>
              <c:numCache>
                <c:formatCode>0%</c:formatCode>
                <c:ptCount val="1"/>
                <c:pt idx="0">
                  <c:v>0.74</c:v>
                </c:pt>
              </c:numCache>
            </c:numRef>
          </c:val>
          <c:extLst>
            <c:ext xmlns:c16="http://schemas.microsoft.com/office/drawing/2014/chart" uri="{C3380CC4-5D6E-409C-BE32-E72D297353CC}">
              <c16:uniqueId val="{00000002-311F-4943-9A85-6FBAE396B041}"/>
            </c:ext>
          </c:extLst>
        </c:ser>
        <c:ser>
          <c:idx val="2"/>
          <c:order val="3"/>
          <c:tx>
            <c:strRef>
              <c:f>Sheet1!$E$1</c:f>
              <c:strCache>
                <c:ptCount val="1"/>
                <c:pt idx="0">
                  <c:v>2021</c:v>
                </c:pt>
              </c:strCache>
            </c:strRef>
          </c:tx>
          <c:spPr>
            <a:solidFill>
              <a:schemeClr val="accent2">
                <a:shade val="90000"/>
              </a:schemeClr>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2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All adults aged 18+</c:v>
                </c:pt>
              </c:strCache>
            </c:strRef>
          </c:cat>
          <c:val>
            <c:numRef>
              <c:f>Sheet1!$E$2</c:f>
              <c:numCache>
                <c:formatCode>0%</c:formatCode>
                <c:ptCount val="1"/>
                <c:pt idx="0">
                  <c:v>0.73</c:v>
                </c:pt>
              </c:numCache>
            </c:numRef>
          </c:val>
          <c:extLst>
            <c:ext xmlns:c16="http://schemas.microsoft.com/office/drawing/2014/chart" uri="{C3380CC4-5D6E-409C-BE32-E72D297353CC}">
              <c16:uniqueId val="{00000001-F12A-4198-8BB9-E9DCAC21FAED}"/>
            </c:ext>
          </c:extLst>
        </c:ser>
        <c:ser>
          <c:idx val="3"/>
          <c:order val="4"/>
          <c:tx>
            <c:strRef>
              <c:f>Sheet1!$F$1</c:f>
              <c:strCache>
                <c:ptCount val="1"/>
                <c:pt idx="0">
                  <c:v>2022</c:v>
                </c:pt>
              </c:strCache>
            </c:strRef>
          </c:tx>
          <c:spPr>
            <a:solidFill>
              <a:schemeClr val="accent1"/>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All adults aged 18+</c:v>
                </c:pt>
              </c:strCache>
            </c:strRef>
          </c:cat>
          <c:val>
            <c:numRef>
              <c:f>Sheet1!$F$2</c:f>
              <c:numCache>
                <c:formatCode>0%</c:formatCode>
                <c:ptCount val="1"/>
                <c:pt idx="0">
                  <c:v>0.71</c:v>
                </c:pt>
              </c:numCache>
            </c:numRef>
          </c:val>
          <c:extLst>
            <c:ext xmlns:c16="http://schemas.microsoft.com/office/drawing/2014/chart" uri="{C3380CC4-5D6E-409C-BE32-E72D297353CC}">
              <c16:uniqueId val="{00000000-A98F-4446-ABA1-C68DB7C442A8}"/>
            </c:ext>
          </c:extLst>
        </c:ser>
        <c:ser>
          <c:idx val="4"/>
          <c:order val="5"/>
          <c:tx>
            <c:strRef>
              <c:f>Sheet1!$G$1</c:f>
              <c:strCache>
                <c:ptCount val="1"/>
                <c:pt idx="0">
                  <c:v>2024</c:v>
                </c:pt>
              </c:strCache>
            </c:strRef>
          </c:tx>
          <c:spPr>
            <a:solidFill>
              <a:schemeClr val="accent6"/>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2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All adults aged 18+</c:v>
                </c:pt>
              </c:strCache>
            </c:strRef>
          </c:cat>
          <c:val>
            <c:numRef>
              <c:f>Sheet1!$G$2</c:f>
              <c:numCache>
                <c:formatCode>0%</c:formatCode>
                <c:ptCount val="1"/>
                <c:pt idx="0">
                  <c:v>0.67</c:v>
                </c:pt>
              </c:numCache>
            </c:numRef>
          </c:val>
          <c:extLst>
            <c:ext xmlns:c16="http://schemas.microsoft.com/office/drawing/2014/chart" uri="{C3380CC4-5D6E-409C-BE32-E72D297353CC}">
              <c16:uniqueId val="{00000000-6838-4982-ACDA-E95701DC8D72}"/>
            </c:ext>
          </c:extLst>
        </c:ser>
        <c:dLbls>
          <c:dLblPos val="outEnd"/>
          <c:showLegendKey val="0"/>
          <c:showVal val="1"/>
          <c:showCatName val="0"/>
          <c:showSerName val="0"/>
          <c:showPercent val="0"/>
          <c:showBubbleSize val="0"/>
        </c:dLbls>
        <c:gapWidth val="55"/>
        <c:overlap val="-5"/>
        <c:axId val="362956080"/>
        <c:axId val="362956472"/>
      </c:barChart>
      <c:catAx>
        <c:axId val="3629560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crossAx val="362956472"/>
        <c:crosses val="autoZero"/>
        <c:auto val="1"/>
        <c:lblAlgn val="ctr"/>
        <c:lblOffset val="100"/>
        <c:noMultiLvlLbl val="0"/>
      </c:catAx>
      <c:valAx>
        <c:axId val="362956472"/>
        <c:scaling>
          <c:orientation val="minMax"/>
          <c:max val="0.9"/>
          <c:min val="0.1"/>
        </c:scaling>
        <c:delete val="1"/>
        <c:axPos val="l"/>
        <c:numFmt formatCode="0%" sourceLinked="1"/>
        <c:majorTickMark val="out"/>
        <c:minorTickMark val="none"/>
        <c:tickLblPos val="nextTo"/>
        <c:crossAx val="362956080"/>
        <c:crosses val="autoZero"/>
        <c:crossBetween val="between"/>
      </c:valAx>
      <c:spPr>
        <a:noFill/>
        <a:ln>
          <a:noFill/>
        </a:ln>
        <a:effectLst/>
      </c:spPr>
    </c:plotArea>
    <c:legend>
      <c:legendPos val="b"/>
      <c:layout>
        <c:manualLayout>
          <c:xMode val="edge"/>
          <c:yMode val="edge"/>
          <c:x val="9.771565283723041E-2"/>
          <c:y val="0.85877386469892969"/>
          <c:w val="0.9"/>
          <c:h val="8.0986740096075968E-2"/>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2"/>
          <c:order val="0"/>
          <c:tx>
            <c:strRef>
              <c:f>Sheet1!$C$1</c:f>
              <c:strCache>
                <c:ptCount val="1"/>
                <c:pt idx="0">
                  <c:v>Good</c:v>
                </c:pt>
              </c:strCache>
            </c:strRef>
          </c:tx>
          <c:spPr>
            <a:solidFill>
              <a:schemeClr val="accent2"/>
            </a:solidFill>
            <a:ln>
              <a:solidFill>
                <a:schemeClr val="bg2"/>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Sheet1!$A$2:$A$41</c:f>
              <c:strCache>
                <c:ptCount val="40"/>
                <c:pt idx="0">
                  <c:v>GLOBAL</c:v>
                </c:pt>
                <c:pt idx="1">
                  <c:v>Indonesia</c:v>
                </c:pt>
                <c:pt idx="2">
                  <c:v>Vietnam</c:v>
                </c:pt>
                <c:pt idx="3">
                  <c:v>Paraguay</c:v>
                </c:pt>
                <c:pt idx="4">
                  <c:v>Pakistan</c:v>
                </c:pt>
                <c:pt idx="5">
                  <c:v>India</c:v>
                </c:pt>
                <c:pt idx="6">
                  <c:v>Philippines</c:v>
                </c:pt>
                <c:pt idx="7">
                  <c:v>Côte dIvoire</c:v>
                </c:pt>
                <c:pt idx="8">
                  <c:v>Mexico</c:v>
                </c:pt>
                <c:pt idx="9">
                  <c:v>Croatia</c:v>
                </c:pt>
                <c:pt idx="10">
                  <c:v>Iran</c:v>
                </c:pt>
                <c:pt idx="11">
                  <c:v>Spain</c:v>
                </c:pt>
                <c:pt idx="12">
                  <c:v>Brazil</c:v>
                </c:pt>
                <c:pt idx="13">
                  <c:v>Slovenia</c:v>
                </c:pt>
                <c:pt idx="14">
                  <c:v>Malaysia</c:v>
                </c:pt>
                <c:pt idx="15">
                  <c:v>Netherlands</c:v>
                </c:pt>
                <c:pt idx="16">
                  <c:v>Greece</c:v>
                </c:pt>
                <c:pt idx="17">
                  <c:v>Serbia</c:v>
                </c:pt>
                <c:pt idx="18">
                  <c:v>Sweden</c:v>
                </c:pt>
                <c:pt idx="19">
                  <c:v>Ecuador</c:v>
                </c:pt>
                <c:pt idx="20">
                  <c:v>Finland</c:v>
                </c:pt>
                <c:pt idx="21">
                  <c:v>Italy</c:v>
                </c:pt>
                <c:pt idx="22">
                  <c:v>Turkey</c:v>
                </c:pt>
                <c:pt idx="23">
                  <c:v>Germany</c:v>
                </c:pt>
                <c:pt idx="24">
                  <c:v>Belgium</c:v>
                </c:pt>
                <c:pt idx="25">
                  <c:v>France</c:v>
                </c:pt>
                <c:pt idx="26">
                  <c:v>United States</c:v>
                </c:pt>
                <c:pt idx="27">
                  <c:v>South Korea</c:v>
                </c:pt>
                <c:pt idx="28">
                  <c:v>Canada</c:v>
                </c:pt>
                <c:pt idx="29">
                  <c:v>Poland</c:v>
                </c:pt>
                <c:pt idx="30">
                  <c:v>Laos</c:v>
                </c:pt>
                <c:pt idx="31">
                  <c:v>Palestinian T.</c:v>
                </c:pt>
                <c:pt idx="32">
                  <c:v>Hong Kong</c:v>
                </c:pt>
                <c:pt idx="33">
                  <c:v>Argentina</c:v>
                </c:pt>
                <c:pt idx="34">
                  <c:v>Chile</c:v>
                </c:pt>
                <c:pt idx="35">
                  <c:v>Ireland</c:v>
                </c:pt>
                <c:pt idx="36">
                  <c:v>United Kingdom</c:v>
                </c:pt>
                <c:pt idx="37">
                  <c:v>Japan</c:v>
                </c:pt>
                <c:pt idx="38">
                  <c:v>Peru</c:v>
                </c:pt>
                <c:pt idx="39">
                  <c:v>Nigeria</c:v>
                </c:pt>
              </c:strCache>
            </c:strRef>
          </c:cat>
          <c:val>
            <c:numRef>
              <c:f>Sheet1!$C$2:$C$41</c:f>
              <c:numCache>
                <c:formatCode>0%</c:formatCode>
                <c:ptCount val="40"/>
                <c:pt idx="0">
                  <c:v>0.67905910326067231</c:v>
                </c:pt>
                <c:pt idx="1">
                  <c:v>0.91500000000000004</c:v>
                </c:pt>
                <c:pt idx="2">
                  <c:v>0.90460915010692955</c:v>
                </c:pt>
                <c:pt idx="3">
                  <c:v>0.85742110224762813</c:v>
                </c:pt>
                <c:pt idx="4">
                  <c:v>0.84935953100885264</c:v>
                </c:pt>
                <c:pt idx="5">
                  <c:v>0.84599999999999997</c:v>
                </c:pt>
                <c:pt idx="6">
                  <c:v>0.81053715785136804</c:v>
                </c:pt>
                <c:pt idx="7">
                  <c:v>0.80666666666666664</c:v>
                </c:pt>
                <c:pt idx="8">
                  <c:v>0.79063046269665838</c:v>
                </c:pt>
                <c:pt idx="9">
                  <c:v>0.77646125614055306</c:v>
                </c:pt>
                <c:pt idx="10">
                  <c:v>0.74832600554632567</c:v>
                </c:pt>
                <c:pt idx="11">
                  <c:v>0.7441736742479792</c:v>
                </c:pt>
                <c:pt idx="12">
                  <c:v>0.73647114706726013</c:v>
                </c:pt>
                <c:pt idx="13">
                  <c:v>0.73501494281850088</c:v>
                </c:pt>
                <c:pt idx="14">
                  <c:v>0.71401437664514711</c:v>
                </c:pt>
                <c:pt idx="15">
                  <c:v>0.70482576924367413</c:v>
                </c:pt>
                <c:pt idx="16">
                  <c:v>0.69600000000000006</c:v>
                </c:pt>
                <c:pt idx="17">
                  <c:v>0.69155562723550945</c:v>
                </c:pt>
                <c:pt idx="18">
                  <c:v>0.68666134962724845</c:v>
                </c:pt>
                <c:pt idx="19">
                  <c:v>0.68652466020645508</c:v>
                </c:pt>
                <c:pt idx="20">
                  <c:v>0.67469603541257595</c:v>
                </c:pt>
                <c:pt idx="21">
                  <c:v>0.65491414275930449</c:v>
                </c:pt>
                <c:pt idx="22">
                  <c:v>0.65316404784143711</c:v>
                </c:pt>
                <c:pt idx="23">
                  <c:v>0.65200000000000002</c:v>
                </c:pt>
                <c:pt idx="24">
                  <c:v>0.64906422458610269</c:v>
                </c:pt>
                <c:pt idx="25">
                  <c:v>0.64582989357330167</c:v>
                </c:pt>
                <c:pt idx="26">
                  <c:v>0.64433465092842901</c:v>
                </c:pt>
                <c:pt idx="27">
                  <c:v>0.63375013527683199</c:v>
                </c:pt>
                <c:pt idx="28">
                  <c:v>0.628478095311787</c:v>
                </c:pt>
                <c:pt idx="29">
                  <c:v>0.62302157002399561</c:v>
                </c:pt>
                <c:pt idx="30">
                  <c:v>0.61590777638166039</c:v>
                </c:pt>
                <c:pt idx="31">
                  <c:v>0.60869565217391308</c:v>
                </c:pt>
                <c:pt idx="32">
                  <c:v>0.60399999999999998</c:v>
                </c:pt>
                <c:pt idx="33">
                  <c:v>0.59957635104326334</c:v>
                </c:pt>
                <c:pt idx="34">
                  <c:v>0.59125958200000239</c:v>
                </c:pt>
                <c:pt idx="35">
                  <c:v>0.5785088240404278</c:v>
                </c:pt>
                <c:pt idx="36">
                  <c:v>0.57529742295960029</c:v>
                </c:pt>
                <c:pt idx="37">
                  <c:v>0.48215798215306527</c:v>
                </c:pt>
                <c:pt idx="38">
                  <c:v>0.475884756962549</c:v>
                </c:pt>
                <c:pt idx="39">
                  <c:v>0.43100000000000005</c:v>
                </c:pt>
              </c:numCache>
            </c:numRef>
          </c:val>
          <c:extLst>
            <c:ext xmlns:c16="http://schemas.microsoft.com/office/drawing/2014/chart" uri="{C3380CC4-5D6E-409C-BE32-E72D297353CC}">
              <c16:uniqueId val="{00000002-E6F5-4637-8F0D-4288E091675B}"/>
            </c:ext>
          </c:extLst>
        </c:ser>
        <c:ser>
          <c:idx val="1"/>
          <c:order val="1"/>
          <c:tx>
            <c:strRef>
              <c:f>Sheet1!$B$1</c:f>
              <c:strCache>
                <c:ptCount val="1"/>
                <c:pt idx="0">
                  <c:v>Poor</c:v>
                </c:pt>
              </c:strCache>
            </c:strRef>
          </c:tx>
          <c:spPr>
            <a:solidFill>
              <a:schemeClr val="accent1"/>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Sheet1!$A$2:$A$41</c:f>
              <c:strCache>
                <c:ptCount val="40"/>
                <c:pt idx="0">
                  <c:v>GLOBAL</c:v>
                </c:pt>
                <c:pt idx="1">
                  <c:v>Indonesia</c:v>
                </c:pt>
                <c:pt idx="2">
                  <c:v>Vietnam</c:v>
                </c:pt>
                <c:pt idx="3">
                  <c:v>Paraguay</c:v>
                </c:pt>
                <c:pt idx="4">
                  <c:v>Pakistan</c:v>
                </c:pt>
                <c:pt idx="5">
                  <c:v>India</c:v>
                </c:pt>
                <c:pt idx="6">
                  <c:v>Philippines</c:v>
                </c:pt>
                <c:pt idx="7">
                  <c:v>Côte dIvoire</c:v>
                </c:pt>
                <c:pt idx="8">
                  <c:v>Mexico</c:v>
                </c:pt>
                <c:pt idx="9">
                  <c:v>Croatia</c:v>
                </c:pt>
                <c:pt idx="10">
                  <c:v>Iran</c:v>
                </c:pt>
                <c:pt idx="11">
                  <c:v>Spain</c:v>
                </c:pt>
                <c:pt idx="12">
                  <c:v>Brazil</c:v>
                </c:pt>
                <c:pt idx="13">
                  <c:v>Slovenia</c:v>
                </c:pt>
                <c:pt idx="14">
                  <c:v>Malaysia</c:v>
                </c:pt>
                <c:pt idx="15">
                  <c:v>Netherlands</c:v>
                </c:pt>
                <c:pt idx="16">
                  <c:v>Greece</c:v>
                </c:pt>
                <c:pt idx="17">
                  <c:v>Serbia</c:v>
                </c:pt>
                <c:pt idx="18">
                  <c:v>Sweden</c:v>
                </c:pt>
                <c:pt idx="19">
                  <c:v>Ecuador</c:v>
                </c:pt>
                <c:pt idx="20">
                  <c:v>Finland</c:v>
                </c:pt>
                <c:pt idx="21">
                  <c:v>Italy</c:v>
                </c:pt>
                <c:pt idx="22">
                  <c:v>Turkey</c:v>
                </c:pt>
                <c:pt idx="23">
                  <c:v>Germany</c:v>
                </c:pt>
                <c:pt idx="24">
                  <c:v>Belgium</c:v>
                </c:pt>
                <c:pt idx="25">
                  <c:v>France</c:v>
                </c:pt>
                <c:pt idx="26">
                  <c:v>United States</c:v>
                </c:pt>
                <c:pt idx="27">
                  <c:v>South Korea</c:v>
                </c:pt>
                <c:pt idx="28">
                  <c:v>Canada</c:v>
                </c:pt>
                <c:pt idx="29">
                  <c:v>Poland</c:v>
                </c:pt>
                <c:pt idx="30">
                  <c:v>Laos</c:v>
                </c:pt>
                <c:pt idx="31">
                  <c:v>Palestinian T.</c:v>
                </c:pt>
                <c:pt idx="32">
                  <c:v>Hong Kong</c:v>
                </c:pt>
                <c:pt idx="33">
                  <c:v>Argentina</c:v>
                </c:pt>
                <c:pt idx="34">
                  <c:v>Chile</c:v>
                </c:pt>
                <c:pt idx="35">
                  <c:v>Ireland</c:v>
                </c:pt>
                <c:pt idx="36">
                  <c:v>United Kingdom</c:v>
                </c:pt>
                <c:pt idx="37">
                  <c:v>Japan</c:v>
                </c:pt>
                <c:pt idx="38">
                  <c:v>Peru</c:v>
                </c:pt>
                <c:pt idx="39">
                  <c:v>Nigeria</c:v>
                </c:pt>
              </c:strCache>
            </c:strRef>
          </c:cat>
          <c:val>
            <c:numRef>
              <c:f>Sheet1!$B$2:$B$41</c:f>
              <c:numCache>
                <c:formatCode>0%</c:formatCode>
                <c:ptCount val="40"/>
                <c:pt idx="0">
                  <c:v>0.31144844007113387</c:v>
                </c:pt>
                <c:pt idx="1">
                  <c:v>8.4999999999999992E-2</c:v>
                </c:pt>
                <c:pt idx="2">
                  <c:v>9.539084989307195E-2</c:v>
                </c:pt>
                <c:pt idx="3">
                  <c:v>0.14257889775237331</c:v>
                </c:pt>
                <c:pt idx="4">
                  <c:v>0.14789776691823764</c:v>
                </c:pt>
                <c:pt idx="5">
                  <c:v>0.152</c:v>
                </c:pt>
                <c:pt idx="6">
                  <c:v>0.18786424854300593</c:v>
                </c:pt>
                <c:pt idx="7">
                  <c:v>0.1925</c:v>
                </c:pt>
                <c:pt idx="8">
                  <c:v>0.20698145133224854</c:v>
                </c:pt>
                <c:pt idx="9">
                  <c:v>0.21426841823679363</c:v>
                </c:pt>
                <c:pt idx="10">
                  <c:v>0.24964460732858609</c:v>
                </c:pt>
                <c:pt idx="11">
                  <c:v>0.24531324904262602</c:v>
                </c:pt>
                <c:pt idx="12">
                  <c:v>0.25565185477371399</c:v>
                </c:pt>
                <c:pt idx="13">
                  <c:v>0.2649850571814974</c:v>
                </c:pt>
                <c:pt idx="14">
                  <c:v>0.28491703488587089</c:v>
                </c:pt>
                <c:pt idx="15">
                  <c:v>0.274196738771877</c:v>
                </c:pt>
                <c:pt idx="16">
                  <c:v>0.30000000000000004</c:v>
                </c:pt>
                <c:pt idx="17">
                  <c:v>0.30844437276448822</c:v>
                </c:pt>
                <c:pt idx="18">
                  <c:v>0.30471176392849109</c:v>
                </c:pt>
                <c:pt idx="19">
                  <c:v>0.27105997597663517</c:v>
                </c:pt>
                <c:pt idx="20">
                  <c:v>0.31601274962617182</c:v>
                </c:pt>
                <c:pt idx="21">
                  <c:v>0.32984663790493834</c:v>
                </c:pt>
                <c:pt idx="22">
                  <c:v>0.34378515885211469</c:v>
                </c:pt>
                <c:pt idx="23">
                  <c:v>0.34499999999999997</c:v>
                </c:pt>
                <c:pt idx="24">
                  <c:v>0.3343997440614267</c:v>
                </c:pt>
                <c:pt idx="25">
                  <c:v>0.33856587609334332</c:v>
                </c:pt>
                <c:pt idx="26">
                  <c:v>0.33585825272122866</c:v>
                </c:pt>
                <c:pt idx="27">
                  <c:v>0.36494379727032161</c:v>
                </c:pt>
                <c:pt idx="28">
                  <c:v>0.36883292147141733</c:v>
                </c:pt>
                <c:pt idx="29">
                  <c:v>0.35534386903396842</c:v>
                </c:pt>
                <c:pt idx="30">
                  <c:v>0.38409222361834183</c:v>
                </c:pt>
                <c:pt idx="31">
                  <c:v>0.38095238095238093</c:v>
                </c:pt>
                <c:pt idx="32">
                  <c:v>0.376</c:v>
                </c:pt>
                <c:pt idx="33">
                  <c:v>0.36209364313870918</c:v>
                </c:pt>
                <c:pt idx="34">
                  <c:v>0.39685506700000139</c:v>
                </c:pt>
                <c:pt idx="35">
                  <c:v>0.41683775649993765</c:v>
                </c:pt>
                <c:pt idx="36">
                  <c:v>0.41245584258847379</c:v>
                </c:pt>
                <c:pt idx="37">
                  <c:v>0.47847929857262284</c:v>
                </c:pt>
                <c:pt idx="38">
                  <c:v>0.5224107358208846</c:v>
                </c:pt>
                <c:pt idx="39">
                  <c:v>0.56900000000000006</c:v>
                </c:pt>
              </c:numCache>
            </c:numRef>
          </c:val>
          <c:extLst>
            <c:ext xmlns:c16="http://schemas.microsoft.com/office/drawing/2014/chart" uri="{C3380CC4-5D6E-409C-BE32-E72D297353CC}">
              <c16:uniqueId val="{00000001-E6F5-4637-8F0D-4288E091675B}"/>
            </c:ext>
          </c:extLst>
        </c:ser>
        <c:dLbls>
          <c:showLegendKey val="0"/>
          <c:showVal val="0"/>
          <c:showCatName val="0"/>
          <c:showSerName val="0"/>
          <c:showPercent val="0"/>
          <c:showBubbleSize val="0"/>
        </c:dLbls>
        <c:gapWidth val="20"/>
        <c:overlap val="100"/>
        <c:axId val="425537536"/>
        <c:axId val="425523392"/>
      </c:barChart>
      <c:catAx>
        <c:axId val="4255375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425523392"/>
        <c:crosses val="autoZero"/>
        <c:auto val="1"/>
        <c:lblAlgn val="ctr"/>
        <c:lblOffset val="100"/>
        <c:noMultiLvlLbl val="0"/>
      </c:catAx>
      <c:valAx>
        <c:axId val="425523392"/>
        <c:scaling>
          <c:orientation val="minMax"/>
          <c:max val="1"/>
        </c:scaling>
        <c:delete val="1"/>
        <c:axPos val="l"/>
        <c:numFmt formatCode="0%" sourceLinked="1"/>
        <c:majorTickMark val="none"/>
        <c:minorTickMark val="none"/>
        <c:tickLblPos val="nextTo"/>
        <c:crossAx val="4255375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7102198521638179E-2"/>
          <c:y val="0.12291581340381122"/>
          <c:w val="0.8894708354901274"/>
          <c:h val="0.53099388739702924"/>
        </c:manualLayout>
      </c:layout>
      <c:barChart>
        <c:barDir val="col"/>
        <c:grouping val="clustered"/>
        <c:varyColors val="0"/>
        <c:ser>
          <c:idx val="1"/>
          <c:order val="0"/>
          <c:tx>
            <c:strRef>
              <c:f>Sheet1!$C$1</c:f>
              <c:strCache>
                <c:ptCount val="1"/>
                <c:pt idx="0">
                  <c:v>2022</c:v>
                </c:pt>
              </c:strCache>
            </c:strRef>
          </c:tx>
          <c:spPr>
            <a:solidFill>
              <a:srgbClr val="79C4DB"/>
            </a:solidFill>
            <a:ln>
              <a:solidFill>
                <a:schemeClr val="bg1"/>
              </a:solidFill>
            </a:ln>
          </c:spPr>
          <c:invertIfNegative val="0"/>
          <c:dLbls>
            <c:spPr>
              <a:noFill/>
              <a:ln>
                <a:noFill/>
              </a:ln>
              <a:effectLst/>
            </c:spPr>
            <c:txPr>
              <a:bodyPr wrap="square" lIns="38100" tIns="19050" rIns="38100" bIns="19050" anchor="ctr">
                <a:spAutoFit/>
              </a:bodyPr>
              <a:lstStyle/>
              <a:p>
                <a:pPr>
                  <a:defRPr sz="1200">
                    <a:solidFill>
                      <a:schemeClr val="tx1">
                        <a:lumMod val="75000"/>
                        <a:lumOff val="25000"/>
                      </a:schemeClr>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Sheet1!$A$2:$A$13</c:f>
              <c:strCache>
                <c:ptCount val="12"/>
                <c:pt idx="0">
                  <c:v>Total</c:v>
                </c:pt>
                <c:pt idx="1">
                  <c:v>Male</c:v>
                </c:pt>
                <c:pt idx="2">
                  <c:v>Female</c:v>
                </c:pt>
                <c:pt idx="3">
                  <c:v>18-34</c:v>
                </c:pt>
                <c:pt idx="4">
                  <c:v>35-54</c:v>
                </c:pt>
                <c:pt idx="5">
                  <c:v>55+</c:v>
                </c:pt>
                <c:pt idx="6">
                  <c:v>ABC1</c:v>
                </c:pt>
                <c:pt idx="7">
                  <c:v>C2DE</c:v>
                </c:pt>
                <c:pt idx="8">
                  <c:v>Dublin</c:v>
                </c:pt>
                <c:pt idx="9">
                  <c:v>ROL</c:v>
                </c:pt>
                <c:pt idx="10">
                  <c:v>Munster</c:v>
                </c:pt>
                <c:pt idx="11">
                  <c:v>Conn/Ulster</c:v>
                </c:pt>
              </c:strCache>
            </c:strRef>
          </c:cat>
          <c:val>
            <c:numRef>
              <c:f>Sheet1!$C$2:$C$13</c:f>
              <c:numCache>
                <c:formatCode>0%</c:formatCode>
                <c:ptCount val="12"/>
                <c:pt idx="0">
                  <c:v>0.62</c:v>
                </c:pt>
                <c:pt idx="1">
                  <c:v>0.64</c:v>
                </c:pt>
                <c:pt idx="2">
                  <c:v>0.61</c:v>
                </c:pt>
                <c:pt idx="3">
                  <c:v>0.7</c:v>
                </c:pt>
                <c:pt idx="4">
                  <c:v>0.54</c:v>
                </c:pt>
                <c:pt idx="5">
                  <c:v>0.66</c:v>
                </c:pt>
                <c:pt idx="6">
                  <c:v>0.67</c:v>
                </c:pt>
                <c:pt idx="7">
                  <c:v>0.6</c:v>
                </c:pt>
                <c:pt idx="8">
                  <c:v>0.64</c:v>
                </c:pt>
                <c:pt idx="9">
                  <c:v>0.66</c:v>
                </c:pt>
                <c:pt idx="10">
                  <c:v>0.63</c:v>
                </c:pt>
                <c:pt idx="11">
                  <c:v>0.53</c:v>
                </c:pt>
              </c:numCache>
            </c:numRef>
          </c:val>
          <c:extLst>
            <c:ext xmlns:c16="http://schemas.microsoft.com/office/drawing/2014/chart" uri="{C3380CC4-5D6E-409C-BE32-E72D297353CC}">
              <c16:uniqueId val="{00000018-4517-45AA-96B7-DDB3EDA61EE9}"/>
            </c:ext>
          </c:extLst>
        </c:ser>
        <c:ser>
          <c:idx val="0"/>
          <c:order val="1"/>
          <c:tx>
            <c:strRef>
              <c:f>Sheet1!$D$1</c:f>
              <c:strCache>
                <c:ptCount val="1"/>
                <c:pt idx="0">
                  <c:v>2024</c:v>
                </c:pt>
              </c:strCache>
            </c:strRef>
          </c:tx>
          <c:spPr>
            <a:solidFill>
              <a:schemeClr val="accent4"/>
            </a:solidFill>
            <a:ln>
              <a:solidFill>
                <a:schemeClr val="bg1"/>
              </a:solidFill>
            </a:ln>
          </c:spPr>
          <c:invertIfNegative val="0"/>
          <c:dLbls>
            <c:spPr>
              <a:noFill/>
              <a:ln>
                <a:noFill/>
              </a:ln>
              <a:effectLst/>
            </c:spPr>
            <c:txPr>
              <a:bodyPr wrap="square" lIns="38100" tIns="19050" rIns="38100" bIns="19050" anchor="ctr" anchorCtr="0">
                <a:spAutoFit/>
              </a:bodyPr>
              <a:lstStyle/>
              <a:p>
                <a:pPr algn="ctr">
                  <a:defRPr lang="en-US"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Sheet1!$A$2:$A$13</c:f>
              <c:strCache>
                <c:ptCount val="12"/>
                <c:pt idx="0">
                  <c:v>Total</c:v>
                </c:pt>
                <c:pt idx="1">
                  <c:v>Male</c:v>
                </c:pt>
                <c:pt idx="2">
                  <c:v>Female</c:v>
                </c:pt>
                <c:pt idx="3">
                  <c:v>18-34</c:v>
                </c:pt>
                <c:pt idx="4">
                  <c:v>35-54</c:v>
                </c:pt>
                <c:pt idx="5">
                  <c:v>55+</c:v>
                </c:pt>
                <c:pt idx="6">
                  <c:v>ABC1</c:v>
                </c:pt>
                <c:pt idx="7">
                  <c:v>C2DE</c:v>
                </c:pt>
                <c:pt idx="8">
                  <c:v>Dublin</c:v>
                </c:pt>
                <c:pt idx="9">
                  <c:v>ROL</c:v>
                </c:pt>
                <c:pt idx="10">
                  <c:v>Munster</c:v>
                </c:pt>
                <c:pt idx="11">
                  <c:v>Conn/Ulster</c:v>
                </c:pt>
              </c:strCache>
            </c:strRef>
          </c:cat>
          <c:val>
            <c:numRef>
              <c:f>Sheet1!$D$2:$D$13</c:f>
              <c:numCache>
                <c:formatCode>0%</c:formatCode>
                <c:ptCount val="12"/>
                <c:pt idx="0">
                  <c:v>0.55000000000000004</c:v>
                </c:pt>
                <c:pt idx="1">
                  <c:v>0.6</c:v>
                </c:pt>
                <c:pt idx="2">
                  <c:v>0.52</c:v>
                </c:pt>
                <c:pt idx="3">
                  <c:v>0.62</c:v>
                </c:pt>
                <c:pt idx="4">
                  <c:v>0.5</c:v>
                </c:pt>
                <c:pt idx="5">
                  <c:v>0.56000000000000005</c:v>
                </c:pt>
                <c:pt idx="6">
                  <c:v>0.56000000000000005</c:v>
                </c:pt>
                <c:pt idx="7">
                  <c:v>0.55000000000000004</c:v>
                </c:pt>
                <c:pt idx="8">
                  <c:v>0.57999999999999996</c:v>
                </c:pt>
                <c:pt idx="9">
                  <c:v>0.53</c:v>
                </c:pt>
                <c:pt idx="10">
                  <c:v>0.55000000000000004</c:v>
                </c:pt>
                <c:pt idx="11">
                  <c:v>0.56999999999999995</c:v>
                </c:pt>
              </c:numCache>
            </c:numRef>
          </c:val>
          <c:extLst>
            <c:ext xmlns:c16="http://schemas.microsoft.com/office/drawing/2014/chart" uri="{C3380CC4-5D6E-409C-BE32-E72D297353CC}">
              <c16:uniqueId val="{0000000C-2ADF-4707-8107-D21E4512B605}"/>
            </c:ext>
          </c:extLst>
        </c:ser>
        <c:dLbls>
          <c:dLblPos val="outEnd"/>
          <c:showLegendKey val="0"/>
          <c:showVal val="1"/>
          <c:showCatName val="0"/>
          <c:showSerName val="0"/>
          <c:showPercent val="0"/>
          <c:showBubbleSize val="0"/>
        </c:dLbls>
        <c:gapWidth val="30"/>
        <c:axId val="818134008"/>
        <c:axId val="818143808"/>
      </c:barChart>
      <c:catAx>
        <c:axId val="818134008"/>
        <c:scaling>
          <c:orientation val="minMax"/>
        </c:scaling>
        <c:delete val="0"/>
        <c:axPos val="b"/>
        <c:numFmt formatCode="General" sourceLinked="1"/>
        <c:majorTickMark val="out"/>
        <c:minorTickMark val="none"/>
        <c:tickLblPos val="nextTo"/>
        <c:crossAx val="818143808"/>
        <c:crosses val="autoZero"/>
        <c:auto val="1"/>
        <c:lblAlgn val="ctr"/>
        <c:lblOffset val="100"/>
        <c:noMultiLvlLbl val="0"/>
      </c:catAx>
      <c:valAx>
        <c:axId val="818143808"/>
        <c:scaling>
          <c:orientation val="minMax"/>
          <c:max val="1"/>
          <c:min val="0"/>
        </c:scaling>
        <c:delete val="1"/>
        <c:axPos val="l"/>
        <c:numFmt formatCode="0%" sourceLinked="1"/>
        <c:majorTickMark val="out"/>
        <c:minorTickMark val="none"/>
        <c:tickLblPos val="nextTo"/>
        <c:crossAx val="818134008"/>
        <c:crosses val="autoZero"/>
        <c:crossBetween val="between"/>
      </c:valAx>
      <c:spPr>
        <a:noFill/>
        <a:ln>
          <a:noFill/>
        </a:ln>
        <a:effectLst/>
      </c:spPr>
    </c:plotArea>
    <c:plotVisOnly val="1"/>
    <c:dispBlanksAs val="gap"/>
    <c:showDLblsOverMax val="0"/>
  </c:chart>
  <c:spPr>
    <a:noFill/>
    <a:ln>
      <a:noFill/>
    </a:ln>
    <a:effectLst/>
  </c:spPr>
  <c:txPr>
    <a:bodyPr/>
    <a:lstStyle/>
    <a:p>
      <a:pPr>
        <a:defRPr sz="1400">
          <a:solidFill>
            <a:schemeClr val="tx1"/>
          </a:solidFill>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1"/>
          <c:order val="0"/>
          <c:tx>
            <c:strRef>
              <c:f>Sheet1!$B$1</c:f>
              <c:strCache>
                <c:ptCount val="1"/>
                <c:pt idx="0">
                  <c:v>Good</c:v>
                </c:pt>
              </c:strCache>
            </c:strRef>
          </c:tx>
          <c:spPr>
            <a:solidFill>
              <a:schemeClr val="accent4"/>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Sheet1!$A$2:$A$41</c:f>
              <c:strCache>
                <c:ptCount val="40"/>
                <c:pt idx="0">
                  <c:v>GLOBAL</c:v>
                </c:pt>
                <c:pt idx="1">
                  <c:v>Indonesia</c:v>
                </c:pt>
                <c:pt idx="2">
                  <c:v>Vietnam</c:v>
                </c:pt>
                <c:pt idx="3">
                  <c:v>Pakistan</c:v>
                </c:pt>
                <c:pt idx="4">
                  <c:v>India</c:v>
                </c:pt>
                <c:pt idx="5">
                  <c:v>Paraguay</c:v>
                </c:pt>
                <c:pt idx="6">
                  <c:v>Philippines</c:v>
                </c:pt>
                <c:pt idx="7">
                  <c:v>Ivory Coast</c:v>
                </c:pt>
                <c:pt idx="8">
                  <c:v>Mexico</c:v>
                </c:pt>
                <c:pt idx="9">
                  <c:v>Iran</c:v>
                </c:pt>
                <c:pt idx="10">
                  <c:v>Palestine T.</c:v>
                </c:pt>
                <c:pt idx="11">
                  <c:v>Malaysia</c:v>
                </c:pt>
                <c:pt idx="12">
                  <c:v>Turkey</c:v>
                </c:pt>
                <c:pt idx="13">
                  <c:v>Brazil</c:v>
                </c:pt>
                <c:pt idx="14">
                  <c:v>Belgium</c:v>
                </c:pt>
                <c:pt idx="15">
                  <c:v>Slovenia</c:v>
                </c:pt>
                <c:pt idx="16">
                  <c:v>France</c:v>
                </c:pt>
                <c:pt idx="17">
                  <c:v>Ecuador</c:v>
                </c:pt>
                <c:pt idx="18">
                  <c:v>South Korea</c:v>
                </c:pt>
                <c:pt idx="19">
                  <c:v>Hong Kong</c:v>
                </c:pt>
                <c:pt idx="20">
                  <c:v>Spain</c:v>
                </c:pt>
                <c:pt idx="21">
                  <c:v>United States</c:v>
                </c:pt>
                <c:pt idx="22">
                  <c:v>Sweden</c:v>
                </c:pt>
                <c:pt idx="23">
                  <c:v>Netherlands</c:v>
                </c:pt>
                <c:pt idx="24">
                  <c:v>Serbia</c:v>
                </c:pt>
                <c:pt idx="25">
                  <c:v>Italy</c:v>
                </c:pt>
                <c:pt idx="26">
                  <c:v>United Kingdom</c:v>
                </c:pt>
                <c:pt idx="27">
                  <c:v>Croatia</c:v>
                </c:pt>
                <c:pt idx="28">
                  <c:v>Germany</c:v>
                </c:pt>
                <c:pt idx="29">
                  <c:v>Finland</c:v>
                </c:pt>
                <c:pt idx="30">
                  <c:v>Canada</c:v>
                </c:pt>
                <c:pt idx="31">
                  <c:v>Argentina</c:v>
                </c:pt>
                <c:pt idx="32">
                  <c:v>Greece</c:v>
                </c:pt>
                <c:pt idx="33">
                  <c:v>Japan</c:v>
                </c:pt>
                <c:pt idx="34">
                  <c:v>Poland</c:v>
                </c:pt>
                <c:pt idx="35">
                  <c:v>Laos</c:v>
                </c:pt>
                <c:pt idx="36">
                  <c:v>Ireland</c:v>
                </c:pt>
                <c:pt idx="37">
                  <c:v>Chile</c:v>
                </c:pt>
                <c:pt idx="38">
                  <c:v>Nigeria</c:v>
                </c:pt>
                <c:pt idx="39">
                  <c:v>Peru</c:v>
                </c:pt>
              </c:strCache>
            </c:strRef>
          </c:cat>
          <c:val>
            <c:numRef>
              <c:f>Sheet1!$B$2:$B$41</c:f>
              <c:numCache>
                <c:formatCode>0%</c:formatCode>
                <c:ptCount val="40"/>
                <c:pt idx="0">
                  <c:v>0.67</c:v>
                </c:pt>
                <c:pt idx="1">
                  <c:v>0.94</c:v>
                </c:pt>
                <c:pt idx="2">
                  <c:v>0.92</c:v>
                </c:pt>
                <c:pt idx="3">
                  <c:v>0.86</c:v>
                </c:pt>
                <c:pt idx="4">
                  <c:v>0.84</c:v>
                </c:pt>
                <c:pt idx="5">
                  <c:v>0.82</c:v>
                </c:pt>
                <c:pt idx="6">
                  <c:v>0.82</c:v>
                </c:pt>
                <c:pt idx="7">
                  <c:v>0.82</c:v>
                </c:pt>
                <c:pt idx="8">
                  <c:v>0.81</c:v>
                </c:pt>
                <c:pt idx="9">
                  <c:v>0.78</c:v>
                </c:pt>
                <c:pt idx="10">
                  <c:v>0.75</c:v>
                </c:pt>
                <c:pt idx="11">
                  <c:v>0.68</c:v>
                </c:pt>
                <c:pt idx="12">
                  <c:v>0.68</c:v>
                </c:pt>
                <c:pt idx="13">
                  <c:v>0.67</c:v>
                </c:pt>
                <c:pt idx="14">
                  <c:v>0.67</c:v>
                </c:pt>
                <c:pt idx="15">
                  <c:v>0.66</c:v>
                </c:pt>
                <c:pt idx="16">
                  <c:v>0.65</c:v>
                </c:pt>
                <c:pt idx="17">
                  <c:v>0.64</c:v>
                </c:pt>
                <c:pt idx="18">
                  <c:v>0.64</c:v>
                </c:pt>
                <c:pt idx="19">
                  <c:v>0.64</c:v>
                </c:pt>
                <c:pt idx="20">
                  <c:v>0.64</c:v>
                </c:pt>
                <c:pt idx="21">
                  <c:v>0.64</c:v>
                </c:pt>
                <c:pt idx="22">
                  <c:v>0.64</c:v>
                </c:pt>
                <c:pt idx="23">
                  <c:v>0.64</c:v>
                </c:pt>
                <c:pt idx="24">
                  <c:v>0.64</c:v>
                </c:pt>
                <c:pt idx="25">
                  <c:v>0.62</c:v>
                </c:pt>
                <c:pt idx="26">
                  <c:v>0.62</c:v>
                </c:pt>
                <c:pt idx="27">
                  <c:v>0.62</c:v>
                </c:pt>
                <c:pt idx="28">
                  <c:v>0.61</c:v>
                </c:pt>
                <c:pt idx="29">
                  <c:v>0.6</c:v>
                </c:pt>
                <c:pt idx="30">
                  <c:v>0.6</c:v>
                </c:pt>
                <c:pt idx="31">
                  <c:v>0.59</c:v>
                </c:pt>
                <c:pt idx="32">
                  <c:v>0.57999999999999996</c:v>
                </c:pt>
                <c:pt idx="33">
                  <c:v>0.56000000000000005</c:v>
                </c:pt>
                <c:pt idx="34">
                  <c:v>0.56000000000000005</c:v>
                </c:pt>
                <c:pt idx="35">
                  <c:v>0.55000000000000004</c:v>
                </c:pt>
                <c:pt idx="36" formatCode="###0%">
                  <c:v>0.55000000000000004</c:v>
                </c:pt>
                <c:pt idx="37" formatCode="###0%">
                  <c:v>0.5</c:v>
                </c:pt>
                <c:pt idx="38" formatCode="###0%">
                  <c:v>0.5</c:v>
                </c:pt>
                <c:pt idx="39" formatCode="###0%">
                  <c:v>0.35</c:v>
                </c:pt>
              </c:numCache>
            </c:numRef>
          </c:val>
          <c:extLst>
            <c:ext xmlns:c16="http://schemas.microsoft.com/office/drawing/2014/chart" uri="{C3380CC4-5D6E-409C-BE32-E72D297353CC}">
              <c16:uniqueId val="{00000001-E6F5-4637-8F0D-4288E091675B}"/>
            </c:ext>
          </c:extLst>
        </c:ser>
        <c:ser>
          <c:idx val="2"/>
          <c:order val="1"/>
          <c:tx>
            <c:strRef>
              <c:f>Sheet1!$C$1</c:f>
              <c:strCache>
                <c:ptCount val="1"/>
                <c:pt idx="0">
                  <c:v>Not Good</c:v>
                </c:pt>
              </c:strCache>
            </c:strRef>
          </c:tx>
          <c:spPr>
            <a:solidFill>
              <a:schemeClr val="accent1"/>
            </a:solidFill>
            <a:ln>
              <a:solidFill>
                <a:schemeClr val="bg2"/>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Sheet1!$A$2:$A$41</c:f>
              <c:strCache>
                <c:ptCount val="40"/>
                <c:pt idx="0">
                  <c:v>GLOBAL</c:v>
                </c:pt>
                <c:pt idx="1">
                  <c:v>Indonesia</c:v>
                </c:pt>
                <c:pt idx="2">
                  <c:v>Vietnam</c:v>
                </c:pt>
                <c:pt idx="3">
                  <c:v>Pakistan</c:v>
                </c:pt>
                <c:pt idx="4">
                  <c:v>India</c:v>
                </c:pt>
                <c:pt idx="5">
                  <c:v>Paraguay</c:v>
                </c:pt>
                <c:pt idx="6">
                  <c:v>Philippines</c:v>
                </c:pt>
                <c:pt idx="7">
                  <c:v>Ivory Coast</c:v>
                </c:pt>
                <c:pt idx="8">
                  <c:v>Mexico</c:v>
                </c:pt>
                <c:pt idx="9">
                  <c:v>Iran</c:v>
                </c:pt>
                <c:pt idx="10">
                  <c:v>Palestine T.</c:v>
                </c:pt>
                <c:pt idx="11">
                  <c:v>Malaysia</c:v>
                </c:pt>
                <c:pt idx="12">
                  <c:v>Turkey</c:v>
                </c:pt>
                <c:pt idx="13">
                  <c:v>Brazil</c:v>
                </c:pt>
                <c:pt idx="14">
                  <c:v>Belgium</c:v>
                </c:pt>
                <c:pt idx="15">
                  <c:v>Slovenia</c:v>
                </c:pt>
                <c:pt idx="16">
                  <c:v>France</c:v>
                </c:pt>
                <c:pt idx="17">
                  <c:v>Ecuador</c:v>
                </c:pt>
                <c:pt idx="18">
                  <c:v>South Korea</c:v>
                </c:pt>
                <c:pt idx="19">
                  <c:v>Hong Kong</c:v>
                </c:pt>
                <c:pt idx="20">
                  <c:v>Spain</c:v>
                </c:pt>
                <c:pt idx="21">
                  <c:v>United States</c:v>
                </c:pt>
                <c:pt idx="22">
                  <c:v>Sweden</c:v>
                </c:pt>
                <c:pt idx="23">
                  <c:v>Netherlands</c:v>
                </c:pt>
                <c:pt idx="24">
                  <c:v>Serbia</c:v>
                </c:pt>
                <c:pt idx="25">
                  <c:v>Italy</c:v>
                </c:pt>
                <c:pt idx="26">
                  <c:v>United Kingdom</c:v>
                </c:pt>
                <c:pt idx="27">
                  <c:v>Croatia</c:v>
                </c:pt>
                <c:pt idx="28">
                  <c:v>Germany</c:v>
                </c:pt>
                <c:pt idx="29">
                  <c:v>Finland</c:v>
                </c:pt>
                <c:pt idx="30">
                  <c:v>Canada</c:v>
                </c:pt>
                <c:pt idx="31">
                  <c:v>Argentina</c:v>
                </c:pt>
                <c:pt idx="32">
                  <c:v>Greece</c:v>
                </c:pt>
                <c:pt idx="33">
                  <c:v>Japan</c:v>
                </c:pt>
                <c:pt idx="34">
                  <c:v>Poland</c:v>
                </c:pt>
                <c:pt idx="35">
                  <c:v>Laos</c:v>
                </c:pt>
                <c:pt idx="36">
                  <c:v>Ireland</c:v>
                </c:pt>
                <c:pt idx="37">
                  <c:v>Chile</c:v>
                </c:pt>
                <c:pt idx="38">
                  <c:v>Nigeria</c:v>
                </c:pt>
                <c:pt idx="39">
                  <c:v>Peru</c:v>
                </c:pt>
              </c:strCache>
            </c:strRef>
          </c:cat>
          <c:val>
            <c:numRef>
              <c:f>Sheet1!$C$2:$C$41</c:f>
              <c:numCache>
                <c:formatCode>0%</c:formatCode>
                <c:ptCount val="40"/>
                <c:pt idx="0">
                  <c:v>0.32</c:v>
                </c:pt>
                <c:pt idx="1">
                  <c:v>0.06</c:v>
                </c:pt>
                <c:pt idx="2">
                  <c:v>0.08</c:v>
                </c:pt>
                <c:pt idx="3">
                  <c:v>0.14000000000000001</c:v>
                </c:pt>
                <c:pt idx="4">
                  <c:v>0.16</c:v>
                </c:pt>
                <c:pt idx="5">
                  <c:v>0.18</c:v>
                </c:pt>
                <c:pt idx="6">
                  <c:v>0.15</c:v>
                </c:pt>
                <c:pt idx="7">
                  <c:v>0.17</c:v>
                </c:pt>
                <c:pt idx="8">
                  <c:v>0.18</c:v>
                </c:pt>
                <c:pt idx="9">
                  <c:v>0.22</c:v>
                </c:pt>
                <c:pt idx="10">
                  <c:v>0.25</c:v>
                </c:pt>
                <c:pt idx="11">
                  <c:v>0.32</c:v>
                </c:pt>
                <c:pt idx="12">
                  <c:v>0.31</c:v>
                </c:pt>
                <c:pt idx="13">
                  <c:v>0.31</c:v>
                </c:pt>
                <c:pt idx="14">
                  <c:v>0.32</c:v>
                </c:pt>
                <c:pt idx="15">
                  <c:v>0.34</c:v>
                </c:pt>
                <c:pt idx="16">
                  <c:v>0.34</c:v>
                </c:pt>
                <c:pt idx="17">
                  <c:v>0.28999999999999998</c:v>
                </c:pt>
                <c:pt idx="18">
                  <c:v>0.35</c:v>
                </c:pt>
                <c:pt idx="19">
                  <c:v>0.34</c:v>
                </c:pt>
                <c:pt idx="20">
                  <c:v>0.34</c:v>
                </c:pt>
                <c:pt idx="21">
                  <c:v>0.33</c:v>
                </c:pt>
                <c:pt idx="22">
                  <c:v>0.35</c:v>
                </c:pt>
                <c:pt idx="23">
                  <c:v>0.33</c:v>
                </c:pt>
                <c:pt idx="24">
                  <c:v>0.35</c:v>
                </c:pt>
                <c:pt idx="25">
                  <c:v>0.37</c:v>
                </c:pt>
                <c:pt idx="26">
                  <c:v>0.36</c:v>
                </c:pt>
                <c:pt idx="27">
                  <c:v>0.37</c:v>
                </c:pt>
                <c:pt idx="28">
                  <c:v>0.39</c:v>
                </c:pt>
                <c:pt idx="29">
                  <c:v>0.39</c:v>
                </c:pt>
                <c:pt idx="30">
                  <c:v>0.39</c:v>
                </c:pt>
                <c:pt idx="31">
                  <c:v>0.36</c:v>
                </c:pt>
                <c:pt idx="32">
                  <c:v>0.42</c:v>
                </c:pt>
                <c:pt idx="33">
                  <c:v>0.4</c:v>
                </c:pt>
                <c:pt idx="34">
                  <c:v>0.41</c:v>
                </c:pt>
                <c:pt idx="35">
                  <c:v>0.45</c:v>
                </c:pt>
                <c:pt idx="36" formatCode="###0%">
                  <c:v>0.43</c:v>
                </c:pt>
                <c:pt idx="37" formatCode="###0%">
                  <c:v>0.47</c:v>
                </c:pt>
                <c:pt idx="38" formatCode="###0%">
                  <c:v>0.5</c:v>
                </c:pt>
                <c:pt idx="39" formatCode="###0%">
                  <c:v>0.65</c:v>
                </c:pt>
              </c:numCache>
            </c:numRef>
          </c:val>
          <c:extLst>
            <c:ext xmlns:c16="http://schemas.microsoft.com/office/drawing/2014/chart" uri="{C3380CC4-5D6E-409C-BE32-E72D297353CC}">
              <c16:uniqueId val="{00000002-E6F5-4637-8F0D-4288E091675B}"/>
            </c:ext>
          </c:extLst>
        </c:ser>
        <c:dLbls>
          <c:showLegendKey val="0"/>
          <c:showVal val="0"/>
          <c:showCatName val="0"/>
          <c:showSerName val="0"/>
          <c:showPercent val="0"/>
          <c:showBubbleSize val="0"/>
        </c:dLbls>
        <c:gapWidth val="20"/>
        <c:overlap val="100"/>
        <c:axId val="425537536"/>
        <c:axId val="425523392"/>
      </c:barChart>
      <c:catAx>
        <c:axId val="4255375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425523392"/>
        <c:crosses val="autoZero"/>
        <c:auto val="1"/>
        <c:lblAlgn val="ctr"/>
        <c:lblOffset val="100"/>
        <c:noMultiLvlLbl val="0"/>
      </c:catAx>
      <c:valAx>
        <c:axId val="425523392"/>
        <c:scaling>
          <c:orientation val="minMax"/>
          <c:max val="1"/>
        </c:scaling>
        <c:delete val="1"/>
        <c:axPos val="l"/>
        <c:numFmt formatCode="0%" sourceLinked="1"/>
        <c:majorTickMark val="none"/>
        <c:minorTickMark val="none"/>
        <c:tickLblPos val="nextTo"/>
        <c:crossAx val="4255375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7102198521638179E-2"/>
          <c:y val="0.12291581340381122"/>
          <c:w val="0.8894708354901274"/>
          <c:h val="0.53099388739702924"/>
        </c:manualLayout>
      </c:layout>
      <c:barChart>
        <c:barDir val="col"/>
        <c:grouping val="clustered"/>
        <c:varyColors val="0"/>
        <c:ser>
          <c:idx val="1"/>
          <c:order val="0"/>
          <c:tx>
            <c:strRef>
              <c:f>Sheet1!$C$1</c:f>
              <c:strCache>
                <c:ptCount val="1"/>
                <c:pt idx="0">
                  <c:v>2022</c:v>
                </c:pt>
              </c:strCache>
            </c:strRef>
          </c:tx>
          <c:spPr>
            <a:solidFill>
              <a:srgbClr val="EEAA7A"/>
            </a:solidFill>
            <a:ln>
              <a:solidFill>
                <a:schemeClr val="bg1"/>
              </a:solidFill>
            </a:ln>
          </c:spPr>
          <c:invertIfNegative val="0"/>
          <c:dLbls>
            <c:spPr>
              <a:noFill/>
              <a:ln>
                <a:noFill/>
              </a:ln>
              <a:effectLst/>
            </c:spPr>
            <c:txPr>
              <a:bodyPr wrap="square" lIns="38100" tIns="19050" rIns="38100" bIns="19050" anchor="ctr">
                <a:spAutoFit/>
              </a:bodyPr>
              <a:lstStyle/>
              <a:p>
                <a:pPr>
                  <a:defRPr sz="1200">
                    <a:solidFill>
                      <a:schemeClr val="tx1">
                        <a:lumMod val="75000"/>
                        <a:lumOff val="25000"/>
                      </a:schemeClr>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Sheet1!$A$2:$A$13</c:f>
              <c:strCache>
                <c:ptCount val="12"/>
                <c:pt idx="0">
                  <c:v>Total</c:v>
                </c:pt>
                <c:pt idx="1">
                  <c:v>Male</c:v>
                </c:pt>
                <c:pt idx="2">
                  <c:v>Female</c:v>
                </c:pt>
                <c:pt idx="3">
                  <c:v>18-34</c:v>
                </c:pt>
                <c:pt idx="4">
                  <c:v>35-54</c:v>
                </c:pt>
                <c:pt idx="5">
                  <c:v>55+</c:v>
                </c:pt>
                <c:pt idx="6">
                  <c:v>ABC1</c:v>
                </c:pt>
                <c:pt idx="7">
                  <c:v>C2DE</c:v>
                </c:pt>
                <c:pt idx="8">
                  <c:v>Dublin</c:v>
                </c:pt>
                <c:pt idx="9">
                  <c:v>ROL</c:v>
                </c:pt>
                <c:pt idx="10">
                  <c:v>Munster</c:v>
                </c:pt>
                <c:pt idx="11">
                  <c:v>Conn/Ulster</c:v>
                </c:pt>
              </c:strCache>
            </c:strRef>
          </c:cat>
          <c:val>
            <c:numRef>
              <c:f>Sheet1!$C$2:$C$13</c:f>
              <c:numCache>
                <c:formatCode>0%</c:formatCode>
                <c:ptCount val="12"/>
                <c:pt idx="0">
                  <c:v>0.57999999999999996</c:v>
                </c:pt>
                <c:pt idx="1">
                  <c:v>0.61</c:v>
                </c:pt>
                <c:pt idx="2">
                  <c:v>0.56000000000000005</c:v>
                </c:pt>
                <c:pt idx="3">
                  <c:v>0.62</c:v>
                </c:pt>
                <c:pt idx="4">
                  <c:v>0.49</c:v>
                </c:pt>
                <c:pt idx="5">
                  <c:v>0.66</c:v>
                </c:pt>
                <c:pt idx="6">
                  <c:v>0.65</c:v>
                </c:pt>
                <c:pt idx="7">
                  <c:v>0.52</c:v>
                </c:pt>
                <c:pt idx="8">
                  <c:v>0.63</c:v>
                </c:pt>
                <c:pt idx="9">
                  <c:v>0.53</c:v>
                </c:pt>
                <c:pt idx="10">
                  <c:v>0.6</c:v>
                </c:pt>
                <c:pt idx="11">
                  <c:v>0.54</c:v>
                </c:pt>
              </c:numCache>
            </c:numRef>
          </c:val>
          <c:extLst>
            <c:ext xmlns:c16="http://schemas.microsoft.com/office/drawing/2014/chart" uri="{C3380CC4-5D6E-409C-BE32-E72D297353CC}">
              <c16:uniqueId val="{00000018-4517-45AA-96B7-DDB3EDA61EE9}"/>
            </c:ext>
          </c:extLst>
        </c:ser>
        <c:ser>
          <c:idx val="0"/>
          <c:order val="1"/>
          <c:tx>
            <c:strRef>
              <c:f>Sheet1!$D$1</c:f>
              <c:strCache>
                <c:ptCount val="1"/>
                <c:pt idx="0">
                  <c:v>2024</c:v>
                </c:pt>
              </c:strCache>
            </c:strRef>
          </c:tx>
          <c:spPr>
            <a:solidFill>
              <a:schemeClr val="accent5"/>
            </a:solidFill>
            <a:ln>
              <a:solidFill>
                <a:schemeClr val="bg1"/>
              </a:solidFill>
            </a:ln>
          </c:spPr>
          <c:invertIfNegative val="0"/>
          <c:dLbls>
            <c:spPr>
              <a:noFill/>
              <a:ln>
                <a:noFill/>
              </a:ln>
              <a:effectLst/>
            </c:spPr>
            <c:txPr>
              <a:bodyPr wrap="square" lIns="38100" tIns="19050" rIns="38100" bIns="19050" anchor="ctr" anchorCtr="0">
                <a:spAutoFit/>
              </a:bodyPr>
              <a:lstStyle/>
              <a:p>
                <a:pPr algn="ctr">
                  <a:defRPr lang="en-US"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Sheet1!$A$2:$A$13</c:f>
              <c:strCache>
                <c:ptCount val="12"/>
                <c:pt idx="0">
                  <c:v>Total</c:v>
                </c:pt>
                <c:pt idx="1">
                  <c:v>Male</c:v>
                </c:pt>
                <c:pt idx="2">
                  <c:v>Female</c:v>
                </c:pt>
                <c:pt idx="3">
                  <c:v>18-34</c:v>
                </c:pt>
                <c:pt idx="4">
                  <c:v>35-54</c:v>
                </c:pt>
                <c:pt idx="5">
                  <c:v>55+</c:v>
                </c:pt>
                <c:pt idx="6">
                  <c:v>ABC1</c:v>
                </c:pt>
                <c:pt idx="7">
                  <c:v>C2DE</c:v>
                </c:pt>
                <c:pt idx="8">
                  <c:v>Dublin</c:v>
                </c:pt>
                <c:pt idx="9">
                  <c:v>ROL</c:v>
                </c:pt>
                <c:pt idx="10">
                  <c:v>Munster</c:v>
                </c:pt>
                <c:pt idx="11">
                  <c:v>Conn/Ulster</c:v>
                </c:pt>
              </c:strCache>
            </c:strRef>
          </c:cat>
          <c:val>
            <c:numRef>
              <c:f>Sheet1!$D$2:$D$13</c:f>
              <c:numCache>
                <c:formatCode>0%</c:formatCode>
                <c:ptCount val="12"/>
                <c:pt idx="0">
                  <c:v>0.48</c:v>
                </c:pt>
                <c:pt idx="1">
                  <c:v>0.53</c:v>
                </c:pt>
                <c:pt idx="2">
                  <c:v>0.42</c:v>
                </c:pt>
                <c:pt idx="3">
                  <c:v>0.55000000000000004</c:v>
                </c:pt>
                <c:pt idx="4">
                  <c:v>0.39</c:v>
                </c:pt>
                <c:pt idx="5">
                  <c:v>0.52</c:v>
                </c:pt>
                <c:pt idx="6">
                  <c:v>0.52</c:v>
                </c:pt>
                <c:pt idx="7">
                  <c:v>0.45</c:v>
                </c:pt>
                <c:pt idx="8">
                  <c:v>0.52</c:v>
                </c:pt>
                <c:pt idx="9">
                  <c:v>0.4</c:v>
                </c:pt>
                <c:pt idx="10">
                  <c:v>0.49</c:v>
                </c:pt>
                <c:pt idx="11">
                  <c:v>0.49</c:v>
                </c:pt>
              </c:numCache>
            </c:numRef>
          </c:val>
          <c:extLst>
            <c:ext xmlns:c16="http://schemas.microsoft.com/office/drawing/2014/chart" uri="{C3380CC4-5D6E-409C-BE32-E72D297353CC}">
              <c16:uniqueId val="{0000000C-EB0D-4750-8151-0B8355BD1CC5}"/>
            </c:ext>
          </c:extLst>
        </c:ser>
        <c:dLbls>
          <c:dLblPos val="outEnd"/>
          <c:showLegendKey val="0"/>
          <c:showVal val="1"/>
          <c:showCatName val="0"/>
          <c:showSerName val="0"/>
          <c:showPercent val="0"/>
          <c:showBubbleSize val="0"/>
        </c:dLbls>
        <c:gapWidth val="30"/>
        <c:axId val="818134008"/>
        <c:axId val="818143808"/>
      </c:barChart>
      <c:catAx>
        <c:axId val="818134008"/>
        <c:scaling>
          <c:orientation val="minMax"/>
        </c:scaling>
        <c:delete val="0"/>
        <c:axPos val="b"/>
        <c:numFmt formatCode="General" sourceLinked="1"/>
        <c:majorTickMark val="out"/>
        <c:minorTickMark val="none"/>
        <c:tickLblPos val="nextTo"/>
        <c:crossAx val="818143808"/>
        <c:crosses val="autoZero"/>
        <c:auto val="1"/>
        <c:lblAlgn val="ctr"/>
        <c:lblOffset val="100"/>
        <c:noMultiLvlLbl val="0"/>
      </c:catAx>
      <c:valAx>
        <c:axId val="818143808"/>
        <c:scaling>
          <c:orientation val="minMax"/>
          <c:max val="1"/>
          <c:min val="0"/>
        </c:scaling>
        <c:delete val="1"/>
        <c:axPos val="l"/>
        <c:numFmt formatCode="0%" sourceLinked="1"/>
        <c:majorTickMark val="out"/>
        <c:minorTickMark val="none"/>
        <c:tickLblPos val="nextTo"/>
        <c:crossAx val="818134008"/>
        <c:crosses val="autoZero"/>
        <c:crossBetween val="between"/>
      </c:valAx>
      <c:spPr>
        <a:noFill/>
        <a:ln>
          <a:noFill/>
        </a:ln>
        <a:effectLst/>
      </c:spPr>
    </c:plotArea>
    <c:plotVisOnly val="1"/>
    <c:dispBlanksAs val="gap"/>
    <c:showDLblsOverMax val="0"/>
  </c:chart>
  <c:spPr>
    <a:noFill/>
    <a:ln>
      <a:noFill/>
    </a:ln>
    <a:effectLst/>
  </c:spPr>
  <c:txPr>
    <a:bodyPr/>
    <a:lstStyle/>
    <a:p>
      <a:pPr>
        <a:defRPr sz="1400">
          <a:solidFill>
            <a:schemeClr val="tx1"/>
          </a:solidFill>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2"/>
          <c:order val="0"/>
          <c:tx>
            <c:strRef>
              <c:f>Sheet1!$C$1</c:f>
              <c:strCache>
                <c:ptCount val="1"/>
                <c:pt idx="0">
                  <c:v>Healthy</c:v>
                </c:pt>
              </c:strCache>
            </c:strRef>
          </c:tx>
          <c:spPr>
            <a:solidFill>
              <a:schemeClr val="accent5"/>
            </a:solidFill>
            <a:ln>
              <a:solidFill>
                <a:schemeClr val="bg2"/>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Sheet1!$A$2:$A$41</c:f>
              <c:strCache>
                <c:ptCount val="40"/>
                <c:pt idx="0">
                  <c:v>GLOBAL</c:v>
                </c:pt>
                <c:pt idx="1">
                  <c:v>Indonesia</c:v>
                </c:pt>
                <c:pt idx="2">
                  <c:v>Vietnam</c:v>
                </c:pt>
                <c:pt idx="3">
                  <c:v>Paraguay</c:v>
                </c:pt>
                <c:pt idx="4">
                  <c:v>Philippines</c:v>
                </c:pt>
                <c:pt idx="5">
                  <c:v>India</c:v>
                </c:pt>
                <c:pt idx="6">
                  <c:v>Pakistan</c:v>
                </c:pt>
                <c:pt idx="7">
                  <c:v>Mexico</c:v>
                </c:pt>
                <c:pt idx="8">
                  <c:v>Iran</c:v>
                </c:pt>
                <c:pt idx="9">
                  <c:v>France</c:v>
                </c:pt>
                <c:pt idx="10">
                  <c:v>Malaysia</c:v>
                </c:pt>
                <c:pt idx="11">
                  <c:v>Palestinian T.</c:v>
                </c:pt>
                <c:pt idx="12">
                  <c:v>Turkey</c:v>
                </c:pt>
                <c:pt idx="13">
                  <c:v>Italy</c:v>
                </c:pt>
                <c:pt idx="14">
                  <c:v>Côte dIvoire</c:v>
                </c:pt>
                <c:pt idx="15">
                  <c:v>Brazil</c:v>
                </c:pt>
                <c:pt idx="16">
                  <c:v>Japan</c:v>
                </c:pt>
                <c:pt idx="17">
                  <c:v>Ecuador</c:v>
                </c:pt>
                <c:pt idx="18">
                  <c:v>Belgium</c:v>
                </c:pt>
                <c:pt idx="19">
                  <c:v>Finland</c:v>
                </c:pt>
                <c:pt idx="20">
                  <c:v>Slovenia</c:v>
                </c:pt>
                <c:pt idx="21">
                  <c:v>South Korea</c:v>
                </c:pt>
                <c:pt idx="22">
                  <c:v>Greece</c:v>
                </c:pt>
                <c:pt idx="23">
                  <c:v>United Kingdom</c:v>
                </c:pt>
                <c:pt idx="24">
                  <c:v>Hong Kong</c:v>
                </c:pt>
                <c:pt idx="25">
                  <c:v>Argentina</c:v>
                </c:pt>
                <c:pt idx="26">
                  <c:v>Spain</c:v>
                </c:pt>
                <c:pt idx="27">
                  <c:v>Canada</c:v>
                </c:pt>
                <c:pt idx="28">
                  <c:v>United States</c:v>
                </c:pt>
                <c:pt idx="29">
                  <c:v>Poland</c:v>
                </c:pt>
                <c:pt idx="30">
                  <c:v>Chile</c:v>
                </c:pt>
                <c:pt idx="31">
                  <c:v>Germany</c:v>
                </c:pt>
                <c:pt idx="32">
                  <c:v>Laos</c:v>
                </c:pt>
                <c:pt idx="33">
                  <c:v>Sweden</c:v>
                </c:pt>
                <c:pt idx="34">
                  <c:v>Netherlands</c:v>
                </c:pt>
                <c:pt idx="35">
                  <c:v>Nigeria</c:v>
                </c:pt>
                <c:pt idx="36">
                  <c:v>Ireland</c:v>
                </c:pt>
                <c:pt idx="37">
                  <c:v>Croatia</c:v>
                </c:pt>
                <c:pt idx="38">
                  <c:v>Peru</c:v>
                </c:pt>
                <c:pt idx="39">
                  <c:v>Serbia</c:v>
                </c:pt>
              </c:strCache>
            </c:strRef>
          </c:cat>
          <c:val>
            <c:numRef>
              <c:f>Sheet1!$C$2:$C$41</c:f>
              <c:numCache>
                <c:formatCode>0%</c:formatCode>
                <c:ptCount val="40"/>
                <c:pt idx="0">
                  <c:v>0.65903228011341397</c:v>
                </c:pt>
                <c:pt idx="1">
                  <c:v>0.94100000000000006</c:v>
                </c:pt>
                <c:pt idx="2">
                  <c:v>0.93094919833556222</c:v>
                </c:pt>
                <c:pt idx="3">
                  <c:v>0.90054868318650672</c:v>
                </c:pt>
                <c:pt idx="4">
                  <c:v>0.87743839024643866</c:v>
                </c:pt>
                <c:pt idx="5">
                  <c:v>0.86099999999999999</c:v>
                </c:pt>
                <c:pt idx="6">
                  <c:v>0.85193576492261047</c:v>
                </c:pt>
                <c:pt idx="7">
                  <c:v>0.8293498565948384</c:v>
                </c:pt>
                <c:pt idx="8">
                  <c:v>0.81471395638517263</c:v>
                </c:pt>
                <c:pt idx="9">
                  <c:v>0.76814765262150853</c:v>
                </c:pt>
                <c:pt idx="10">
                  <c:v>0.75607572082739005</c:v>
                </c:pt>
                <c:pt idx="11">
                  <c:v>0.73706004140786763</c:v>
                </c:pt>
                <c:pt idx="12">
                  <c:v>0.71655307379617927</c:v>
                </c:pt>
                <c:pt idx="13">
                  <c:v>0.71351459942004014</c:v>
                </c:pt>
                <c:pt idx="14">
                  <c:v>0.69333333333333336</c:v>
                </c:pt>
                <c:pt idx="15">
                  <c:v>0.68704924232142894</c:v>
                </c:pt>
                <c:pt idx="16">
                  <c:v>0.67528216209641401</c:v>
                </c:pt>
                <c:pt idx="17">
                  <c:v>0.66468860803829966</c:v>
                </c:pt>
                <c:pt idx="18">
                  <c:v>0.65814204590898528</c:v>
                </c:pt>
                <c:pt idx="19">
                  <c:v>0.65014231035465997</c:v>
                </c:pt>
                <c:pt idx="20">
                  <c:v>0.64663133145152996</c:v>
                </c:pt>
                <c:pt idx="21">
                  <c:v>0.63903388150998619</c:v>
                </c:pt>
                <c:pt idx="22">
                  <c:v>0.63800000000000001</c:v>
                </c:pt>
                <c:pt idx="23">
                  <c:v>0.61739672652324074</c:v>
                </c:pt>
                <c:pt idx="24">
                  <c:v>0.61599999999999999</c:v>
                </c:pt>
                <c:pt idx="25">
                  <c:v>0.61301318116144909</c:v>
                </c:pt>
                <c:pt idx="26">
                  <c:v>0.61136102058578146</c:v>
                </c:pt>
                <c:pt idx="27">
                  <c:v>0.59955251483878846</c:v>
                </c:pt>
                <c:pt idx="28">
                  <c:v>0.59633971589864665</c:v>
                </c:pt>
                <c:pt idx="29">
                  <c:v>0.58216398164898653</c:v>
                </c:pt>
                <c:pt idx="30">
                  <c:v>0.57937481000000213</c:v>
                </c:pt>
                <c:pt idx="31">
                  <c:v>0.54500000000000004</c:v>
                </c:pt>
                <c:pt idx="32">
                  <c:v>0.52769301342268649</c:v>
                </c:pt>
                <c:pt idx="33">
                  <c:v>0.5177971556497577</c:v>
                </c:pt>
                <c:pt idx="34">
                  <c:v>0.5051295504699449</c:v>
                </c:pt>
                <c:pt idx="35">
                  <c:v>0.49499999999999994</c:v>
                </c:pt>
                <c:pt idx="36">
                  <c:v>0.47802684858185129</c:v>
                </c:pt>
                <c:pt idx="37">
                  <c:v>0.4642605636133712</c:v>
                </c:pt>
                <c:pt idx="38">
                  <c:v>0.46174315625011136</c:v>
                </c:pt>
                <c:pt idx="39">
                  <c:v>0.36298452222149075</c:v>
                </c:pt>
              </c:numCache>
            </c:numRef>
          </c:val>
          <c:extLst>
            <c:ext xmlns:c16="http://schemas.microsoft.com/office/drawing/2014/chart" uri="{C3380CC4-5D6E-409C-BE32-E72D297353CC}">
              <c16:uniqueId val="{00000002-E6F5-4637-8F0D-4288E091675B}"/>
            </c:ext>
          </c:extLst>
        </c:ser>
        <c:ser>
          <c:idx val="1"/>
          <c:order val="1"/>
          <c:tx>
            <c:strRef>
              <c:f>Sheet1!$B$1</c:f>
              <c:strCache>
                <c:ptCount val="1"/>
                <c:pt idx="0">
                  <c:v>Unhealthy</c:v>
                </c:pt>
              </c:strCache>
            </c:strRef>
          </c:tx>
          <c:spPr>
            <a:solidFill>
              <a:schemeClr val="accent1"/>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Sheet1!$A$2:$A$41</c:f>
              <c:strCache>
                <c:ptCount val="40"/>
                <c:pt idx="0">
                  <c:v>GLOBAL</c:v>
                </c:pt>
                <c:pt idx="1">
                  <c:v>Indonesia</c:v>
                </c:pt>
                <c:pt idx="2">
                  <c:v>Vietnam</c:v>
                </c:pt>
                <c:pt idx="3">
                  <c:v>Paraguay</c:v>
                </c:pt>
                <c:pt idx="4">
                  <c:v>Philippines</c:v>
                </c:pt>
                <c:pt idx="5">
                  <c:v>India</c:v>
                </c:pt>
                <c:pt idx="6">
                  <c:v>Pakistan</c:v>
                </c:pt>
                <c:pt idx="7">
                  <c:v>Mexico</c:v>
                </c:pt>
                <c:pt idx="8">
                  <c:v>Iran</c:v>
                </c:pt>
                <c:pt idx="9">
                  <c:v>France</c:v>
                </c:pt>
                <c:pt idx="10">
                  <c:v>Malaysia</c:v>
                </c:pt>
                <c:pt idx="11">
                  <c:v>Palestinian T.</c:v>
                </c:pt>
                <c:pt idx="12">
                  <c:v>Turkey</c:v>
                </c:pt>
                <c:pt idx="13">
                  <c:v>Italy</c:v>
                </c:pt>
                <c:pt idx="14">
                  <c:v>Côte dIvoire</c:v>
                </c:pt>
                <c:pt idx="15">
                  <c:v>Brazil</c:v>
                </c:pt>
                <c:pt idx="16">
                  <c:v>Japan</c:v>
                </c:pt>
                <c:pt idx="17">
                  <c:v>Ecuador</c:v>
                </c:pt>
                <c:pt idx="18">
                  <c:v>Belgium</c:v>
                </c:pt>
                <c:pt idx="19">
                  <c:v>Finland</c:v>
                </c:pt>
                <c:pt idx="20">
                  <c:v>Slovenia</c:v>
                </c:pt>
                <c:pt idx="21">
                  <c:v>South Korea</c:v>
                </c:pt>
                <c:pt idx="22">
                  <c:v>Greece</c:v>
                </c:pt>
                <c:pt idx="23">
                  <c:v>United Kingdom</c:v>
                </c:pt>
                <c:pt idx="24">
                  <c:v>Hong Kong</c:v>
                </c:pt>
                <c:pt idx="25">
                  <c:v>Argentina</c:v>
                </c:pt>
                <c:pt idx="26">
                  <c:v>Spain</c:v>
                </c:pt>
                <c:pt idx="27">
                  <c:v>Canada</c:v>
                </c:pt>
                <c:pt idx="28">
                  <c:v>United States</c:v>
                </c:pt>
                <c:pt idx="29">
                  <c:v>Poland</c:v>
                </c:pt>
                <c:pt idx="30">
                  <c:v>Chile</c:v>
                </c:pt>
                <c:pt idx="31">
                  <c:v>Germany</c:v>
                </c:pt>
                <c:pt idx="32">
                  <c:v>Laos</c:v>
                </c:pt>
                <c:pt idx="33">
                  <c:v>Sweden</c:v>
                </c:pt>
                <c:pt idx="34">
                  <c:v>Netherlands</c:v>
                </c:pt>
                <c:pt idx="35">
                  <c:v>Nigeria</c:v>
                </c:pt>
                <c:pt idx="36">
                  <c:v>Ireland</c:v>
                </c:pt>
                <c:pt idx="37">
                  <c:v>Croatia</c:v>
                </c:pt>
                <c:pt idx="38">
                  <c:v>Peru</c:v>
                </c:pt>
                <c:pt idx="39">
                  <c:v>Serbia</c:v>
                </c:pt>
              </c:strCache>
            </c:strRef>
          </c:cat>
          <c:val>
            <c:numRef>
              <c:f>Sheet1!$B$2:$B$41</c:f>
              <c:numCache>
                <c:formatCode>0%</c:formatCode>
                <c:ptCount val="40"/>
                <c:pt idx="0">
                  <c:v>0.32000760740330064</c:v>
                </c:pt>
                <c:pt idx="1">
                  <c:v>5.7999999999999996E-2</c:v>
                </c:pt>
                <c:pt idx="2">
                  <c:v>6.9050801664438971E-2</c:v>
                </c:pt>
                <c:pt idx="3">
                  <c:v>9.9451316813494825E-2</c:v>
                </c:pt>
                <c:pt idx="4">
                  <c:v>0.11156255374978503</c:v>
                </c:pt>
                <c:pt idx="5">
                  <c:v>0.13600000000000001</c:v>
                </c:pt>
                <c:pt idx="6">
                  <c:v>0.14608490407996871</c:v>
                </c:pt>
                <c:pt idx="7">
                  <c:v>0.16670000120004366</c:v>
                </c:pt>
                <c:pt idx="8">
                  <c:v>0.18439231352131608</c:v>
                </c:pt>
                <c:pt idx="9">
                  <c:v>0.21878657449764852</c:v>
                </c:pt>
                <c:pt idx="10">
                  <c:v>0.23661868342374034</c:v>
                </c:pt>
                <c:pt idx="11">
                  <c:v>0.26293995859213248</c:v>
                </c:pt>
                <c:pt idx="12">
                  <c:v>0.26800645582677285</c:v>
                </c:pt>
                <c:pt idx="13">
                  <c:v>0.27092031965938979</c:v>
                </c:pt>
                <c:pt idx="14">
                  <c:v>0.23833333333333334</c:v>
                </c:pt>
                <c:pt idx="15">
                  <c:v>0.29150037132764461</c:v>
                </c:pt>
                <c:pt idx="16">
                  <c:v>0.29004537311403816</c:v>
                </c:pt>
                <c:pt idx="17">
                  <c:v>0.27870107651280718</c:v>
                </c:pt>
                <c:pt idx="18">
                  <c:v>0.32684155802607517</c:v>
                </c:pt>
                <c:pt idx="19">
                  <c:v>0.33764353655512186</c:v>
                </c:pt>
                <c:pt idx="20">
                  <c:v>0.34858591125439803</c:v>
                </c:pt>
                <c:pt idx="21">
                  <c:v>0.35425448588564812</c:v>
                </c:pt>
                <c:pt idx="22">
                  <c:v>0.35399999999999998</c:v>
                </c:pt>
                <c:pt idx="23">
                  <c:v>0.36469652207866421</c:v>
                </c:pt>
                <c:pt idx="24">
                  <c:v>0.35599999999999998</c:v>
                </c:pt>
                <c:pt idx="25">
                  <c:v>0.33573272935090459</c:v>
                </c:pt>
                <c:pt idx="26">
                  <c:v>0.25345427718321606</c:v>
                </c:pt>
                <c:pt idx="27">
                  <c:v>0.39315160622113426</c:v>
                </c:pt>
                <c:pt idx="28">
                  <c:v>0.37123434486243606</c:v>
                </c:pt>
                <c:pt idx="29">
                  <c:v>0.38982484636735304</c:v>
                </c:pt>
                <c:pt idx="30">
                  <c:v>0.40264929100000146</c:v>
                </c:pt>
                <c:pt idx="31">
                  <c:v>0.44499999999999995</c:v>
                </c:pt>
                <c:pt idx="32">
                  <c:v>0.47041225393406405</c:v>
                </c:pt>
                <c:pt idx="33">
                  <c:v>0.47393295540776403</c:v>
                </c:pt>
                <c:pt idx="34">
                  <c:v>0.41474527969735953</c:v>
                </c:pt>
                <c:pt idx="35">
                  <c:v>0.505</c:v>
                </c:pt>
                <c:pt idx="36">
                  <c:v>0.51188968836407756</c:v>
                </c:pt>
                <c:pt idx="37">
                  <c:v>0.52055016534722509</c:v>
                </c:pt>
                <c:pt idx="38">
                  <c:v>0.53731426270633853</c:v>
                </c:pt>
                <c:pt idx="39">
                  <c:v>0.6216667583299037</c:v>
                </c:pt>
              </c:numCache>
            </c:numRef>
          </c:val>
          <c:extLst>
            <c:ext xmlns:c16="http://schemas.microsoft.com/office/drawing/2014/chart" uri="{C3380CC4-5D6E-409C-BE32-E72D297353CC}">
              <c16:uniqueId val="{00000001-E6F5-4637-8F0D-4288E091675B}"/>
            </c:ext>
          </c:extLst>
        </c:ser>
        <c:dLbls>
          <c:showLegendKey val="0"/>
          <c:showVal val="0"/>
          <c:showCatName val="0"/>
          <c:showSerName val="0"/>
          <c:showPercent val="0"/>
          <c:showBubbleSize val="0"/>
        </c:dLbls>
        <c:gapWidth val="20"/>
        <c:overlap val="100"/>
        <c:axId val="425537536"/>
        <c:axId val="425523392"/>
      </c:barChart>
      <c:catAx>
        <c:axId val="4255375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425523392"/>
        <c:crosses val="autoZero"/>
        <c:auto val="1"/>
        <c:lblAlgn val="ctr"/>
        <c:lblOffset val="100"/>
        <c:noMultiLvlLbl val="0"/>
      </c:catAx>
      <c:valAx>
        <c:axId val="425523392"/>
        <c:scaling>
          <c:orientation val="minMax"/>
          <c:max val="1"/>
        </c:scaling>
        <c:delete val="1"/>
        <c:axPos val="l"/>
        <c:numFmt formatCode="0%" sourceLinked="1"/>
        <c:majorTickMark val="none"/>
        <c:minorTickMark val="none"/>
        <c:tickLblPos val="nextTo"/>
        <c:crossAx val="4255375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248722711624354"/>
          <c:y val="4.0855536160090099E-2"/>
          <c:w val="0.61773338963282065"/>
          <c:h val="0.69316024981857616"/>
        </c:manualLayout>
      </c:layout>
      <c:doughnutChart>
        <c:varyColors val="1"/>
        <c:ser>
          <c:idx val="0"/>
          <c:order val="0"/>
          <c:tx>
            <c:strRef>
              <c:f>Sheet1!$B$1</c:f>
              <c:strCache>
                <c:ptCount val="1"/>
                <c:pt idx="0">
                  <c:v>Column1</c:v>
                </c:pt>
              </c:strCache>
            </c:strRef>
          </c:tx>
          <c:spPr>
            <a:solidFill>
              <a:schemeClr val="accent1"/>
            </a:solidFill>
            <a:ln>
              <a:solidFill>
                <a:schemeClr val="bg1"/>
              </a:solidFill>
            </a:ln>
          </c:spPr>
          <c:dPt>
            <c:idx val="0"/>
            <c:bubble3D val="0"/>
            <c:spPr>
              <a:solidFill>
                <a:schemeClr val="accent3">
                  <a:lumMod val="75000"/>
                </a:schemeClr>
              </a:solidFill>
              <a:ln>
                <a:solidFill>
                  <a:schemeClr val="bg1"/>
                </a:solidFill>
              </a:ln>
              <a:effectLst/>
            </c:spPr>
            <c:extLst>
              <c:ext xmlns:c16="http://schemas.microsoft.com/office/drawing/2014/chart" uri="{C3380CC4-5D6E-409C-BE32-E72D297353CC}">
                <c16:uniqueId val="{00000001-A185-4FC7-84CA-4D3C62594C4A}"/>
              </c:ext>
            </c:extLst>
          </c:dPt>
          <c:dPt>
            <c:idx val="1"/>
            <c:bubble3D val="0"/>
            <c:spPr>
              <a:solidFill>
                <a:schemeClr val="accent3"/>
              </a:solidFill>
              <a:ln>
                <a:solidFill>
                  <a:schemeClr val="bg1"/>
                </a:solidFill>
              </a:ln>
              <a:effectLst/>
            </c:spPr>
            <c:extLst>
              <c:ext xmlns:c16="http://schemas.microsoft.com/office/drawing/2014/chart" uri="{C3380CC4-5D6E-409C-BE32-E72D297353CC}">
                <c16:uniqueId val="{00000003-A185-4FC7-84CA-4D3C62594C4A}"/>
              </c:ext>
            </c:extLst>
          </c:dPt>
          <c:dPt>
            <c:idx val="2"/>
            <c:bubble3D val="0"/>
            <c:spPr>
              <a:solidFill>
                <a:srgbClr val="C7B37F"/>
              </a:solidFill>
              <a:ln>
                <a:solidFill>
                  <a:schemeClr val="bg1"/>
                </a:solidFill>
              </a:ln>
              <a:effectLst/>
            </c:spPr>
            <c:extLst>
              <c:ext xmlns:c16="http://schemas.microsoft.com/office/drawing/2014/chart" uri="{C3380CC4-5D6E-409C-BE32-E72D297353CC}">
                <c16:uniqueId val="{00000005-A185-4FC7-84CA-4D3C62594C4A}"/>
              </c:ext>
            </c:extLst>
          </c:dPt>
          <c:dPt>
            <c:idx val="3"/>
            <c:bubble3D val="0"/>
            <c:spPr>
              <a:solidFill>
                <a:schemeClr val="accent1">
                  <a:lumMod val="60000"/>
                  <a:lumOff val="40000"/>
                </a:schemeClr>
              </a:solidFill>
              <a:ln>
                <a:solidFill>
                  <a:schemeClr val="bg1"/>
                </a:solidFill>
              </a:ln>
              <a:effectLst/>
            </c:spPr>
            <c:extLst>
              <c:ext xmlns:c16="http://schemas.microsoft.com/office/drawing/2014/chart" uri="{C3380CC4-5D6E-409C-BE32-E72D297353CC}">
                <c16:uniqueId val="{00000000-91F6-47FE-B764-C19C340126B8}"/>
              </c:ext>
            </c:extLst>
          </c:dPt>
          <c:dPt>
            <c:idx val="4"/>
            <c:bubble3D val="0"/>
            <c:spPr>
              <a:solidFill>
                <a:schemeClr val="accent1"/>
              </a:solidFill>
              <a:ln>
                <a:solidFill>
                  <a:schemeClr val="bg1"/>
                </a:solidFill>
              </a:ln>
              <a:effectLst/>
            </c:spPr>
            <c:extLst>
              <c:ext xmlns:c16="http://schemas.microsoft.com/office/drawing/2014/chart" uri="{C3380CC4-5D6E-409C-BE32-E72D297353CC}">
                <c16:uniqueId val="{00000009-DC5C-4A57-A219-D71847FD93FC}"/>
              </c:ext>
            </c:extLst>
          </c:dPt>
          <c:dLbls>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shade val="95000"/>
                      <a:satMod val="105000"/>
                    </a:schemeClr>
                  </a:solidFill>
                  <a:prstDash val="solid"/>
                  <a:round/>
                </a:ln>
                <a:effectLst/>
              </c:spPr>
            </c:leaderLines>
            <c:extLst>
              <c:ext xmlns:c15="http://schemas.microsoft.com/office/drawing/2012/chart" uri="{CE6537A1-D6FC-4f65-9D91-7224C49458BB}"/>
            </c:extLst>
          </c:dLbls>
          <c:cat>
            <c:strRef>
              <c:f>Sheet1!$A$2:$A$6</c:f>
              <c:strCache>
                <c:ptCount val="5"/>
                <c:pt idx="0">
                  <c:v>Very often</c:v>
                </c:pt>
                <c:pt idx="1">
                  <c:v>Fairly often</c:v>
                </c:pt>
                <c:pt idx="2">
                  <c:v>Sometimes</c:v>
                </c:pt>
                <c:pt idx="3">
                  <c:v>Almost never</c:v>
                </c:pt>
                <c:pt idx="4">
                  <c:v>Never</c:v>
                </c:pt>
              </c:strCache>
            </c:strRef>
          </c:cat>
          <c:val>
            <c:numRef>
              <c:f>Sheet1!$B$2:$B$6</c:f>
              <c:numCache>
                <c:formatCode>0%</c:formatCode>
                <c:ptCount val="5"/>
                <c:pt idx="0">
                  <c:v>0.1</c:v>
                </c:pt>
                <c:pt idx="1">
                  <c:v>0.23</c:v>
                </c:pt>
                <c:pt idx="2">
                  <c:v>0.54</c:v>
                </c:pt>
                <c:pt idx="3">
                  <c:v>0.12</c:v>
                </c:pt>
                <c:pt idx="4">
                  <c:v>0.02</c:v>
                </c:pt>
              </c:numCache>
            </c:numRef>
          </c:val>
          <c:extLst>
            <c:ext xmlns:c16="http://schemas.microsoft.com/office/drawing/2014/chart" uri="{C3380CC4-5D6E-409C-BE32-E72D297353CC}">
              <c16:uniqueId val="{00000006-A185-4FC7-84CA-4D3C62594C4A}"/>
            </c:ext>
          </c:extLst>
        </c:ser>
        <c:dLbls>
          <c:showLegendKey val="0"/>
          <c:showVal val="1"/>
          <c:showCatName val="0"/>
          <c:showSerName val="0"/>
          <c:showPercent val="0"/>
          <c:showBubbleSize val="0"/>
          <c:showLeaderLines val="1"/>
        </c:dLbls>
        <c:firstSliceAng val="360"/>
        <c:holeSize val="50"/>
      </c:doughnutChart>
      <c:spPr>
        <a:noFill/>
        <a:ln>
          <a:noFill/>
        </a:ln>
        <a:effectLst/>
      </c:spPr>
    </c:plotArea>
    <c:legend>
      <c:legendPos val="b"/>
      <c:layout>
        <c:manualLayout>
          <c:xMode val="edge"/>
          <c:yMode val="edge"/>
          <c:x val="0.10610563944573137"/>
          <c:y val="0.7531134736182955"/>
          <c:w val="0.68876662921968357"/>
          <c:h val="0.24688652638170447"/>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legend>
    <c:plotVisOnly val="1"/>
    <c:dispBlanksAs val="zero"/>
    <c:showDLblsOverMax val="0"/>
  </c:chart>
  <c:spPr>
    <a:noFill/>
    <a:ln w="6350" cap="flat" cmpd="sng" algn="ctr">
      <a:noFill/>
      <a:prstDash val="solid"/>
      <a:miter lim="800000"/>
    </a:ln>
    <a:effectLst/>
  </c:spPr>
  <c:txPr>
    <a:bodyPr/>
    <a:lstStyle/>
    <a:p>
      <a:pPr>
        <a:defRPr sz="1400">
          <a:solidFill>
            <a:schemeClr val="tx1"/>
          </a:solidFill>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Sheet1!$A$2</c:f>
              <c:strCache>
                <c:ptCount val="1"/>
                <c:pt idx="0">
                  <c:v>Neither comfortable nor struggling</c:v>
                </c:pt>
              </c:strCache>
            </c:strRef>
          </c:tx>
          <c:spPr>
            <a:solidFill>
              <a:srgbClr val="C7B37F"/>
            </a:solidFill>
            <a:ln>
              <a:solidFill>
                <a:schemeClr val="bg2"/>
              </a:solidFill>
            </a:ln>
            <a:effectLst/>
          </c:spPr>
          <c:invertIfNegative val="0"/>
          <c:cat>
            <c:strRef>
              <c:f>Sheet1!$B$1:$M$1</c:f>
              <c:strCache>
                <c:ptCount val="12"/>
                <c:pt idx="0">
                  <c:v>Total</c:v>
                </c:pt>
                <c:pt idx="1">
                  <c:v>Male</c:v>
                </c:pt>
                <c:pt idx="2">
                  <c:v>Female</c:v>
                </c:pt>
                <c:pt idx="3">
                  <c:v>NET: 18-34</c:v>
                </c:pt>
                <c:pt idx="4">
                  <c:v>NET: 35-54</c:v>
                </c:pt>
                <c:pt idx="5">
                  <c:v>NET: 55+</c:v>
                </c:pt>
                <c:pt idx="6">
                  <c:v>NET: ABC1</c:v>
                </c:pt>
                <c:pt idx="7">
                  <c:v>NET: C2DE</c:v>
                </c:pt>
                <c:pt idx="8">
                  <c:v>Dublin</c:v>
                </c:pt>
                <c:pt idx="9">
                  <c:v>ROL</c:v>
                </c:pt>
                <c:pt idx="10">
                  <c:v>Munster</c:v>
                </c:pt>
                <c:pt idx="11">
                  <c:v>Conn/ Ulster</c:v>
                </c:pt>
              </c:strCache>
            </c:strRef>
          </c:cat>
          <c:val>
            <c:numRef>
              <c:f>Sheet1!$B$2:$M$2</c:f>
              <c:numCache>
                <c:formatCode>0%</c:formatCode>
                <c:ptCount val="12"/>
                <c:pt idx="0">
                  <c:v>-0.27</c:v>
                </c:pt>
                <c:pt idx="1">
                  <c:v>-0.27500000000000002</c:v>
                </c:pt>
                <c:pt idx="2">
                  <c:v>-0.26</c:v>
                </c:pt>
                <c:pt idx="3">
                  <c:v>-0.25</c:v>
                </c:pt>
                <c:pt idx="4">
                  <c:v>-0.26</c:v>
                </c:pt>
                <c:pt idx="5">
                  <c:v>-0.29499999999999998</c:v>
                </c:pt>
                <c:pt idx="6">
                  <c:v>-0.27</c:v>
                </c:pt>
                <c:pt idx="7">
                  <c:v>-0.26500000000000001</c:v>
                </c:pt>
                <c:pt idx="8">
                  <c:v>-0.27</c:v>
                </c:pt>
                <c:pt idx="9">
                  <c:v>-0.27</c:v>
                </c:pt>
                <c:pt idx="10">
                  <c:v>-0.26500000000000001</c:v>
                </c:pt>
                <c:pt idx="11">
                  <c:v>-0.26500000000000001</c:v>
                </c:pt>
              </c:numCache>
            </c:numRef>
          </c:val>
          <c:extLst>
            <c:ext xmlns:c16="http://schemas.microsoft.com/office/drawing/2014/chart" uri="{C3380CC4-5D6E-409C-BE32-E72D297353CC}">
              <c16:uniqueId val="{00000000-604B-4E79-98E5-E60A6DAB131B}"/>
            </c:ext>
          </c:extLst>
        </c:ser>
        <c:ser>
          <c:idx val="1"/>
          <c:order val="1"/>
          <c:tx>
            <c:strRef>
              <c:f>Sheet1!$A$3</c:f>
              <c:strCache>
                <c:ptCount val="1"/>
                <c:pt idx="0">
                  <c:v>Struggling financially to make ends meet</c:v>
                </c:pt>
              </c:strCache>
            </c:strRef>
          </c:tx>
          <c:spPr>
            <a:solidFill>
              <a:schemeClr val="accent1"/>
            </a:solidFill>
            <a:ln>
              <a:solidFill>
                <a:schemeClr val="bg2"/>
              </a:solid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Sheet1!$B$1:$M$1</c:f>
              <c:strCache>
                <c:ptCount val="12"/>
                <c:pt idx="0">
                  <c:v>Total</c:v>
                </c:pt>
                <c:pt idx="1">
                  <c:v>Male</c:v>
                </c:pt>
                <c:pt idx="2">
                  <c:v>Female</c:v>
                </c:pt>
                <c:pt idx="3">
                  <c:v>NET: 18-34</c:v>
                </c:pt>
                <c:pt idx="4">
                  <c:v>NET: 35-54</c:v>
                </c:pt>
                <c:pt idx="5">
                  <c:v>NET: 55+</c:v>
                </c:pt>
                <c:pt idx="6">
                  <c:v>NET: ABC1</c:v>
                </c:pt>
                <c:pt idx="7">
                  <c:v>NET: C2DE</c:v>
                </c:pt>
                <c:pt idx="8">
                  <c:v>Dublin</c:v>
                </c:pt>
                <c:pt idx="9">
                  <c:v>ROL</c:v>
                </c:pt>
                <c:pt idx="10">
                  <c:v>Munster</c:v>
                </c:pt>
                <c:pt idx="11">
                  <c:v>Conn/ Ulster</c:v>
                </c:pt>
              </c:strCache>
            </c:strRef>
          </c:cat>
          <c:val>
            <c:numRef>
              <c:f>Sheet1!$B$3:$M$3</c:f>
              <c:numCache>
                <c:formatCode>0%</c:formatCode>
                <c:ptCount val="12"/>
                <c:pt idx="0">
                  <c:v>-0.13999999999999999</c:v>
                </c:pt>
                <c:pt idx="1">
                  <c:v>-0.16999999999999998</c:v>
                </c:pt>
                <c:pt idx="2">
                  <c:v>-9.9999999999999992E-2</c:v>
                </c:pt>
                <c:pt idx="3">
                  <c:v>-9.9999999999999992E-2</c:v>
                </c:pt>
                <c:pt idx="4">
                  <c:v>-0.09</c:v>
                </c:pt>
                <c:pt idx="5">
                  <c:v>-0.21</c:v>
                </c:pt>
                <c:pt idx="6">
                  <c:v>-0.15</c:v>
                </c:pt>
                <c:pt idx="7">
                  <c:v>-0.12000000000000001</c:v>
                </c:pt>
                <c:pt idx="8">
                  <c:v>-0.14000000000000001</c:v>
                </c:pt>
                <c:pt idx="9">
                  <c:v>-0.13</c:v>
                </c:pt>
                <c:pt idx="10">
                  <c:v>-0.13</c:v>
                </c:pt>
                <c:pt idx="11">
                  <c:v>-0.15</c:v>
                </c:pt>
              </c:numCache>
            </c:numRef>
          </c:val>
          <c:extLst>
            <c:ext xmlns:c16="http://schemas.microsoft.com/office/drawing/2014/chart" uri="{C3380CC4-5D6E-409C-BE32-E72D297353CC}">
              <c16:uniqueId val="{00000001-604B-4E79-98E5-E60A6DAB131B}"/>
            </c:ext>
          </c:extLst>
        </c:ser>
        <c:ser>
          <c:idx val="2"/>
          <c:order val="2"/>
          <c:tx>
            <c:strRef>
              <c:f>Sheet1!$A$4</c:f>
              <c:strCache>
                <c:ptCount val="1"/>
              </c:strCache>
            </c:strRef>
          </c:tx>
          <c:spPr>
            <a:solidFill>
              <a:schemeClr val="accent1"/>
            </a:solidFill>
            <a:ln>
              <a:solidFill>
                <a:schemeClr val="bg2"/>
              </a:solidFill>
            </a:ln>
            <a:effectLst/>
          </c:spPr>
          <c:invertIfNegative val="0"/>
          <c:cat>
            <c:strRef>
              <c:f>Sheet1!$B$1:$M$1</c:f>
              <c:strCache>
                <c:ptCount val="12"/>
                <c:pt idx="0">
                  <c:v>Total</c:v>
                </c:pt>
                <c:pt idx="1">
                  <c:v>Male</c:v>
                </c:pt>
                <c:pt idx="2">
                  <c:v>Female</c:v>
                </c:pt>
                <c:pt idx="3">
                  <c:v>NET: 18-34</c:v>
                </c:pt>
                <c:pt idx="4">
                  <c:v>NET: 35-54</c:v>
                </c:pt>
                <c:pt idx="5">
                  <c:v>NET: 55+</c:v>
                </c:pt>
                <c:pt idx="6">
                  <c:v>NET: ABC1</c:v>
                </c:pt>
                <c:pt idx="7">
                  <c:v>NET: C2DE</c:v>
                </c:pt>
                <c:pt idx="8">
                  <c:v>Dublin</c:v>
                </c:pt>
                <c:pt idx="9">
                  <c:v>ROL</c:v>
                </c:pt>
                <c:pt idx="10">
                  <c:v>Munster</c:v>
                </c:pt>
                <c:pt idx="11">
                  <c:v>Conn/ Ulster</c:v>
                </c:pt>
              </c:strCache>
            </c:strRef>
          </c:cat>
          <c:val>
            <c:numRef>
              <c:f>Sheet1!$B$4:$M$4</c:f>
              <c:numCache>
                <c:formatCode>0%</c:formatCode>
                <c:ptCount val="12"/>
                <c:pt idx="0">
                  <c:v>0</c:v>
                </c:pt>
                <c:pt idx="1">
                  <c:v>0</c:v>
                </c:pt>
                <c:pt idx="2">
                  <c:v>0</c:v>
                </c:pt>
                <c:pt idx="3">
                  <c:v>0</c:v>
                </c:pt>
                <c:pt idx="4">
                  <c:v>0</c:v>
                </c:pt>
                <c:pt idx="5">
                  <c:v>0</c:v>
                </c:pt>
                <c:pt idx="6">
                  <c:v>0</c:v>
                </c:pt>
                <c:pt idx="7">
                  <c:v>0</c:v>
                </c:pt>
                <c:pt idx="8">
                  <c:v>0</c:v>
                </c:pt>
                <c:pt idx="9">
                  <c:v>0</c:v>
                </c:pt>
                <c:pt idx="10">
                  <c:v>0</c:v>
                </c:pt>
                <c:pt idx="11">
                  <c:v>0</c:v>
                </c:pt>
              </c:numCache>
            </c:numRef>
          </c:val>
          <c:extLst>
            <c:ext xmlns:c16="http://schemas.microsoft.com/office/drawing/2014/chart" uri="{C3380CC4-5D6E-409C-BE32-E72D297353CC}">
              <c16:uniqueId val="{00000002-604B-4E79-98E5-E60A6DAB131B}"/>
            </c:ext>
          </c:extLst>
        </c:ser>
        <c:ser>
          <c:idx val="3"/>
          <c:order val="3"/>
          <c:tx>
            <c:strRef>
              <c:f>Sheet1!$A$5</c:f>
              <c:strCache>
                <c:ptCount val="1"/>
                <c:pt idx="0">
                  <c:v>Neither comfortable nor struggling</c:v>
                </c:pt>
              </c:strCache>
            </c:strRef>
          </c:tx>
          <c:spPr>
            <a:solidFill>
              <a:srgbClr val="C7B37F"/>
            </a:solidFill>
            <a:ln>
              <a:solidFill>
                <a:schemeClr val="bg2"/>
              </a:solidFill>
            </a:ln>
            <a:effectLst/>
          </c:spPr>
          <c:invertIfNegative val="0"/>
          <c:cat>
            <c:strRef>
              <c:f>Sheet1!$B$1:$M$1</c:f>
              <c:strCache>
                <c:ptCount val="12"/>
                <c:pt idx="0">
                  <c:v>Total</c:v>
                </c:pt>
                <c:pt idx="1">
                  <c:v>Male</c:v>
                </c:pt>
                <c:pt idx="2">
                  <c:v>Female</c:v>
                </c:pt>
                <c:pt idx="3">
                  <c:v>NET: 18-34</c:v>
                </c:pt>
                <c:pt idx="4">
                  <c:v>NET: 35-54</c:v>
                </c:pt>
                <c:pt idx="5">
                  <c:v>NET: 55+</c:v>
                </c:pt>
                <c:pt idx="6">
                  <c:v>NET: ABC1</c:v>
                </c:pt>
                <c:pt idx="7">
                  <c:v>NET: C2DE</c:v>
                </c:pt>
                <c:pt idx="8">
                  <c:v>Dublin</c:v>
                </c:pt>
                <c:pt idx="9">
                  <c:v>ROL</c:v>
                </c:pt>
                <c:pt idx="10">
                  <c:v>Munster</c:v>
                </c:pt>
                <c:pt idx="11">
                  <c:v>Conn/ Ulster</c:v>
                </c:pt>
              </c:strCache>
            </c:strRef>
          </c:cat>
          <c:val>
            <c:numRef>
              <c:f>Sheet1!$B$5:$M$5</c:f>
              <c:numCache>
                <c:formatCode>General</c:formatCode>
                <c:ptCount val="12"/>
                <c:pt idx="0">
                  <c:v>0.27</c:v>
                </c:pt>
                <c:pt idx="1">
                  <c:v>0.27500000000000002</c:v>
                </c:pt>
                <c:pt idx="2">
                  <c:v>0.26</c:v>
                </c:pt>
                <c:pt idx="3">
                  <c:v>0.25</c:v>
                </c:pt>
                <c:pt idx="4">
                  <c:v>0.26</c:v>
                </c:pt>
                <c:pt idx="5">
                  <c:v>0.29499999999999998</c:v>
                </c:pt>
                <c:pt idx="6">
                  <c:v>0.27</c:v>
                </c:pt>
                <c:pt idx="7">
                  <c:v>0.26500000000000001</c:v>
                </c:pt>
                <c:pt idx="8">
                  <c:v>0.27</c:v>
                </c:pt>
                <c:pt idx="9">
                  <c:v>0.27</c:v>
                </c:pt>
                <c:pt idx="10">
                  <c:v>0.26500000000000001</c:v>
                </c:pt>
                <c:pt idx="11">
                  <c:v>0.26500000000000001</c:v>
                </c:pt>
              </c:numCache>
            </c:numRef>
          </c:val>
          <c:extLst>
            <c:ext xmlns:c16="http://schemas.microsoft.com/office/drawing/2014/chart" uri="{C3380CC4-5D6E-409C-BE32-E72D297353CC}">
              <c16:uniqueId val="{00000003-604B-4E79-98E5-E60A6DAB131B}"/>
            </c:ext>
          </c:extLst>
        </c:ser>
        <c:ser>
          <c:idx val="4"/>
          <c:order val="4"/>
          <c:tx>
            <c:strRef>
              <c:f>Sheet1!$A$6</c:f>
              <c:strCache>
                <c:ptCount val="1"/>
                <c:pt idx="0">
                  <c:v>Living comfortably</c:v>
                </c:pt>
              </c:strCache>
            </c:strRef>
          </c:tx>
          <c:spPr>
            <a:solidFill>
              <a:schemeClr val="accent3"/>
            </a:solidFill>
            <a:ln>
              <a:solidFill>
                <a:schemeClr val="bg2"/>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Sheet1!$B$1:$M$1</c:f>
              <c:strCache>
                <c:ptCount val="12"/>
                <c:pt idx="0">
                  <c:v>Total</c:v>
                </c:pt>
                <c:pt idx="1">
                  <c:v>Male</c:v>
                </c:pt>
                <c:pt idx="2">
                  <c:v>Female</c:v>
                </c:pt>
                <c:pt idx="3">
                  <c:v>NET: 18-34</c:v>
                </c:pt>
                <c:pt idx="4">
                  <c:v>NET: 35-54</c:v>
                </c:pt>
                <c:pt idx="5">
                  <c:v>NET: 55+</c:v>
                </c:pt>
                <c:pt idx="6">
                  <c:v>NET: ABC1</c:v>
                </c:pt>
                <c:pt idx="7">
                  <c:v>NET: C2DE</c:v>
                </c:pt>
                <c:pt idx="8">
                  <c:v>Dublin</c:v>
                </c:pt>
                <c:pt idx="9">
                  <c:v>ROL</c:v>
                </c:pt>
                <c:pt idx="10">
                  <c:v>Munster</c:v>
                </c:pt>
                <c:pt idx="11">
                  <c:v>Conn/ Ulster</c:v>
                </c:pt>
              </c:strCache>
            </c:strRef>
          </c:cat>
          <c:val>
            <c:numRef>
              <c:f>Sheet1!$B$6:$M$6</c:f>
              <c:numCache>
                <c:formatCode>0%</c:formatCode>
                <c:ptCount val="12"/>
                <c:pt idx="0">
                  <c:v>0.33</c:v>
                </c:pt>
                <c:pt idx="1">
                  <c:v>0.28000000000000003</c:v>
                </c:pt>
                <c:pt idx="2">
                  <c:v>0.37</c:v>
                </c:pt>
                <c:pt idx="3">
                  <c:v>0.41</c:v>
                </c:pt>
                <c:pt idx="4">
                  <c:v>0.39</c:v>
                </c:pt>
                <c:pt idx="5">
                  <c:v>0.2</c:v>
                </c:pt>
                <c:pt idx="6">
                  <c:v>0.32</c:v>
                </c:pt>
                <c:pt idx="7">
                  <c:v>0.35</c:v>
                </c:pt>
                <c:pt idx="8">
                  <c:v>0.33</c:v>
                </c:pt>
                <c:pt idx="9">
                  <c:v>0.33</c:v>
                </c:pt>
                <c:pt idx="10">
                  <c:v>0.33</c:v>
                </c:pt>
                <c:pt idx="11">
                  <c:v>0.32</c:v>
                </c:pt>
              </c:numCache>
            </c:numRef>
          </c:val>
          <c:extLst>
            <c:ext xmlns:c16="http://schemas.microsoft.com/office/drawing/2014/chart" uri="{C3380CC4-5D6E-409C-BE32-E72D297353CC}">
              <c16:uniqueId val="{00000004-604B-4E79-98E5-E60A6DAB131B}"/>
            </c:ext>
          </c:extLst>
        </c:ser>
        <c:ser>
          <c:idx val="5"/>
          <c:order val="5"/>
          <c:tx>
            <c:strRef>
              <c:f>Sheet1!$A$7</c:f>
              <c:strCache>
                <c:ptCount val="1"/>
              </c:strCache>
            </c:strRef>
          </c:tx>
          <c:spPr>
            <a:solidFill>
              <a:schemeClr val="accent3"/>
            </a:solidFill>
            <a:ln>
              <a:solidFill>
                <a:schemeClr val="bg2"/>
              </a:solidFill>
            </a:ln>
            <a:effectLst/>
          </c:spPr>
          <c:invertIfNegative val="0"/>
          <c:cat>
            <c:strRef>
              <c:f>Sheet1!$B$1:$M$1</c:f>
              <c:strCache>
                <c:ptCount val="12"/>
                <c:pt idx="0">
                  <c:v>Total</c:v>
                </c:pt>
                <c:pt idx="1">
                  <c:v>Male</c:v>
                </c:pt>
                <c:pt idx="2">
                  <c:v>Female</c:v>
                </c:pt>
                <c:pt idx="3">
                  <c:v>NET: 18-34</c:v>
                </c:pt>
                <c:pt idx="4">
                  <c:v>NET: 35-54</c:v>
                </c:pt>
                <c:pt idx="5">
                  <c:v>NET: 55+</c:v>
                </c:pt>
                <c:pt idx="6">
                  <c:v>NET: ABC1</c:v>
                </c:pt>
                <c:pt idx="7">
                  <c:v>NET: C2DE</c:v>
                </c:pt>
                <c:pt idx="8">
                  <c:v>Dublin</c:v>
                </c:pt>
                <c:pt idx="9">
                  <c:v>ROL</c:v>
                </c:pt>
                <c:pt idx="10">
                  <c:v>Munster</c:v>
                </c:pt>
                <c:pt idx="11">
                  <c:v>Conn/ Ulster</c:v>
                </c:pt>
              </c:strCache>
            </c:strRef>
          </c:cat>
          <c:val>
            <c:numRef>
              <c:f>Sheet1!$B$7:$M$7</c:f>
              <c:numCache>
                <c:formatCode>0%</c:formatCode>
                <c:ptCount val="12"/>
                <c:pt idx="0">
                  <c:v>0</c:v>
                </c:pt>
                <c:pt idx="1">
                  <c:v>0</c:v>
                </c:pt>
                <c:pt idx="2">
                  <c:v>0</c:v>
                </c:pt>
                <c:pt idx="3">
                  <c:v>0</c:v>
                </c:pt>
                <c:pt idx="4">
                  <c:v>0</c:v>
                </c:pt>
                <c:pt idx="5">
                  <c:v>0</c:v>
                </c:pt>
                <c:pt idx="6">
                  <c:v>0</c:v>
                </c:pt>
                <c:pt idx="7">
                  <c:v>0</c:v>
                </c:pt>
                <c:pt idx="8">
                  <c:v>0</c:v>
                </c:pt>
                <c:pt idx="9">
                  <c:v>0</c:v>
                </c:pt>
                <c:pt idx="10">
                  <c:v>0</c:v>
                </c:pt>
                <c:pt idx="11">
                  <c:v>0</c:v>
                </c:pt>
              </c:numCache>
            </c:numRef>
          </c:val>
          <c:extLst>
            <c:ext xmlns:c16="http://schemas.microsoft.com/office/drawing/2014/chart" uri="{C3380CC4-5D6E-409C-BE32-E72D297353CC}">
              <c16:uniqueId val="{00000006-604B-4E79-98E5-E60A6DAB131B}"/>
            </c:ext>
          </c:extLst>
        </c:ser>
        <c:dLbls>
          <c:showLegendKey val="0"/>
          <c:showVal val="0"/>
          <c:showCatName val="0"/>
          <c:showSerName val="0"/>
          <c:showPercent val="0"/>
          <c:showBubbleSize val="0"/>
        </c:dLbls>
        <c:gapWidth val="30"/>
        <c:overlap val="100"/>
        <c:axId val="1539598896"/>
        <c:axId val="1539603056"/>
      </c:barChart>
      <c:catAx>
        <c:axId val="1539598896"/>
        <c:scaling>
          <c:orientation val="minMax"/>
        </c:scaling>
        <c:delete val="0"/>
        <c:axPos val="b"/>
        <c:numFmt formatCode="General" sourceLinked="1"/>
        <c:majorTickMark val="none"/>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2"/>
                </a:solidFill>
                <a:latin typeface="+mn-lt"/>
                <a:ea typeface="+mn-ea"/>
                <a:cs typeface="+mn-cs"/>
              </a:defRPr>
            </a:pPr>
            <a:endParaRPr lang="en-US"/>
          </a:p>
        </c:txPr>
        <c:crossAx val="1539603056"/>
        <c:crosses val="autoZero"/>
        <c:auto val="1"/>
        <c:lblAlgn val="ctr"/>
        <c:lblOffset val="100"/>
        <c:noMultiLvlLbl val="0"/>
      </c:catAx>
      <c:valAx>
        <c:axId val="1539603056"/>
        <c:scaling>
          <c:orientation val="minMax"/>
        </c:scaling>
        <c:delete val="1"/>
        <c:axPos val="l"/>
        <c:numFmt formatCode="0%" sourceLinked="1"/>
        <c:majorTickMark val="none"/>
        <c:minorTickMark val="none"/>
        <c:tickLblPos val="nextTo"/>
        <c:crossAx val="15395988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2"/>
          <c:order val="0"/>
          <c:tx>
            <c:strRef>
              <c:f>Sheet1!$B$1</c:f>
              <c:strCache>
                <c:ptCount val="1"/>
                <c:pt idx="0">
                  <c:v>BTB</c:v>
                </c:pt>
              </c:strCache>
            </c:strRef>
          </c:tx>
          <c:spPr>
            <a:solidFill>
              <a:schemeClr val="accent1"/>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Sheet1!$A$2:$A$41</c:f>
              <c:strCache>
                <c:ptCount val="40"/>
                <c:pt idx="0">
                  <c:v>GLOBAL</c:v>
                </c:pt>
                <c:pt idx="1">
                  <c:v>Serbia</c:v>
                </c:pt>
                <c:pt idx="2">
                  <c:v>Palestine T.</c:v>
                </c:pt>
                <c:pt idx="3">
                  <c:v>Nigeria</c:v>
                </c:pt>
                <c:pt idx="4">
                  <c:v>Greece</c:v>
                </c:pt>
                <c:pt idx="5">
                  <c:v>Croatia</c:v>
                </c:pt>
                <c:pt idx="6">
                  <c:v>Iran</c:v>
                </c:pt>
                <c:pt idx="7">
                  <c:v>Turkey</c:v>
                </c:pt>
                <c:pt idx="8">
                  <c:v>Belgium</c:v>
                </c:pt>
                <c:pt idx="9">
                  <c:v>Slovenia</c:v>
                </c:pt>
                <c:pt idx="10">
                  <c:v>Canada</c:v>
                </c:pt>
                <c:pt idx="11">
                  <c:v>Poland</c:v>
                </c:pt>
                <c:pt idx="12">
                  <c:v>United states</c:v>
                </c:pt>
                <c:pt idx="13">
                  <c:v>Chile</c:v>
                </c:pt>
                <c:pt idx="14">
                  <c:v>Italy</c:v>
                </c:pt>
                <c:pt idx="15">
                  <c:v>Ivory Coast</c:v>
                </c:pt>
                <c:pt idx="16">
                  <c:v>Ireland</c:v>
                </c:pt>
                <c:pt idx="17">
                  <c:v>Argentina</c:v>
                </c:pt>
                <c:pt idx="18">
                  <c:v>Finland</c:v>
                </c:pt>
                <c:pt idx="19">
                  <c:v>Germany</c:v>
                </c:pt>
                <c:pt idx="20">
                  <c:v>South Korea</c:v>
                </c:pt>
                <c:pt idx="21">
                  <c:v>United Kingdom</c:v>
                </c:pt>
                <c:pt idx="22">
                  <c:v>France</c:v>
                </c:pt>
                <c:pt idx="23">
                  <c:v>Sweden</c:v>
                </c:pt>
                <c:pt idx="24">
                  <c:v>Paraguay</c:v>
                </c:pt>
                <c:pt idx="25">
                  <c:v>Brazil</c:v>
                </c:pt>
                <c:pt idx="26">
                  <c:v>Netherlands</c:v>
                </c:pt>
                <c:pt idx="27">
                  <c:v>Philippines</c:v>
                </c:pt>
                <c:pt idx="28">
                  <c:v>Spain</c:v>
                </c:pt>
                <c:pt idx="29">
                  <c:v>Ecuador</c:v>
                </c:pt>
                <c:pt idx="30">
                  <c:v>Japan</c:v>
                </c:pt>
                <c:pt idx="31">
                  <c:v>India</c:v>
                </c:pt>
                <c:pt idx="32">
                  <c:v>Hong Kong</c:v>
                </c:pt>
                <c:pt idx="33">
                  <c:v>Peru</c:v>
                </c:pt>
                <c:pt idx="34">
                  <c:v>Mexico</c:v>
                </c:pt>
                <c:pt idx="35">
                  <c:v>Malaysia</c:v>
                </c:pt>
                <c:pt idx="36">
                  <c:v>Pakistan</c:v>
                </c:pt>
                <c:pt idx="37">
                  <c:v>Laos</c:v>
                </c:pt>
                <c:pt idx="38">
                  <c:v>Vietnam</c:v>
                </c:pt>
                <c:pt idx="39">
                  <c:v>Indonesia</c:v>
                </c:pt>
              </c:strCache>
            </c:strRef>
          </c:cat>
          <c:val>
            <c:numRef>
              <c:f>Sheet1!$B$2:$B$41</c:f>
              <c:numCache>
                <c:formatCode>0%</c:formatCode>
                <c:ptCount val="40"/>
                <c:pt idx="0">
                  <c:v>0.21</c:v>
                </c:pt>
                <c:pt idx="1">
                  <c:v>0.08</c:v>
                </c:pt>
                <c:pt idx="2">
                  <c:v>0.1</c:v>
                </c:pt>
                <c:pt idx="3">
                  <c:v>0.18</c:v>
                </c:pt>
                <c:pt idx="4">
                  <c:v>0.08</c:v>
                </c:pt>
                <c:pt idx="5">
                  <c:v>0.1</c:v>
                </c:pt>
                <c:pt idx="6">
                  <c:v>0.26</c:v>
                </c:pt>
                <c:pt idx="7">
                  <c:v>0.13</c:v>
                </c:pt>
                <c:pt idx="8">
                  <c:v>0.26</c:v>
                </c:pt>
                <c:pt idx="9">
                  <c:v>0.15</c:v>
                </c:pt>
                <c:pt idx="10">
                  <c:v>0.18</c:v>
                </c:pt>
                <c:pt idx="11">
                  <c:v>0.16</c:v>
                </c:pt>
                <c:pt idx="12">
                  <c:v>0.22</c:v>
                </c:pt>
                <c:pt idx="13">
                  <c:v>0.2</c:v>
                </c:pt>
                <c:pt idx="14">
                  <c:v>0.19</c:v>
                </c:pt>
                <c:pt idx="15">
                  <c:v>0.21</c:v>
                </c:pt>
                <c:pt idx="16">
                  <c:v>0.13</c:v>
                </c:pt>
                <c:pt idx="17">
                  <c:v>0.21</c:v>
                </c:pt>
                <c:pt idx="18">
                  <c:v>0.18</c:v>
                </c:pt>
                <c:pt idx="19">
                  <c:v>0.18</c:v>
                </c:pt>
                <c:pt idx="20">
                  <c:v>0.13</c:v>
                </c:pt>
                <c:pt idx="21">
                  <c:v>0.26</c:v>
                </c:pt>
                <c:pt idx="22">
                  <c:v>0.23</c:v>
                </c:pt>
                <c:pt idx="23">
                  <c:v>0.32</c:v>
                </c:pt>
                <c:pt idx="24">
                  <c:v>0.2</c:v>
                </c:pt>
                <c:pt idx="25">
                  <c:v>0.2</c:v>
                </c:pt>
                <c:pt idx="26">
                  <c:v>0.26</c:v>
                </c:pt>
                <c:pt idx="27">
                  <c:v>0.14000000000000001</c:v>
                </c:pt>
                <c:pt idx="28">
                  <c:v>0.32</c:v>
                </c:pt>
                <c:pt idx="29">
                  <c:v>0.26</c:v>
                </c:pt>
                <c:pt idx="30">
                  <c:v>0.25</c:v>
                </c:pt>
                <c:pt idx="31">
                  <c:v>0.2</c:v>
                </c:pt>
                <c:pt idx="32">
                  <c:v>0.19</c:v>
                </c:pt>
                <c:pt idx="33">
                  <c:v>0.14000000000000001</c:v>
                </c:pt>
                <c:pt idx="34">
                  <c:v>0.16</c:v>
                </c:pt>
                <c:pt idx="35">
                  <c:v>0.12</c:v>
                </c:pt>
                <c:pt idx="36">
                  <c:v>0.5</c:v>
                </c:pt>
                <c:pt idx="37">
                  <c:v>0.31</c:v>
                </c:pt>
                <c:pt idx="38">
                  <c:v>0.33</c:v>
                </c:pt>
                <c:pt idx="39">
                  <c:v>0.46</c:v>
                </c:pt>
              </c:numCache>
            </c:numRef>
          </c:val>
          <c:extLst>
            <c:ext xmlns:c16="http://schemas.microsoft.com/office/drawing/2014/chart" uri="{C3380CC4-5D6E-409C-BE32-E72D297353CC}">
              <c16:uniqueId val="{00000002-E6F5-4637-8F0D-4288E091675B}"/>
            </c:ext>
          </c:extLst>
        </c:ser>
        <c:ser>
          <c:idx val="1"/>
          <c:order val="1"/>
          <c:tx>
            <c:strRef>
              <c:f>Sheet1!$C$1</c:f>
              <c:strCache>
                <c:ptCount val="1"/>
                <c:pt idx="0">
                  <c:v>Columna2</c:v>
                </c:pt>
              </c:strCache>
            </c:strRef>
          </c:tx>
          <c:spPr>
            <a:solidFill>
              <a:srgbClr val="C7B37F"/>
            </a:solidFill>
            <a:ln>
              <a:solidFill>
                <a:schemeClr val="bg2"/>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Sheet1!$A$2:$A$41</c:f>
              <c:strCache>
                <c:ptCount val="40"/>
                <c:pt idx="0">
                  <c:v>GLOBAL</c:v>
                </c:pt>
                <c:pt idx="1">
                  <c:v>Serbia</c:v>
                </c:pt>
                <c:pt idx="2">
                  <c:v>Palestine T.</c:v>
                </c:pt>
                <c:pt idx="3">
                  <c:v>Nigeria</c:v>
                </c:pt>
                <c:pt idx="4">
                  <c:v>Greece</c:v>
                </c:pt>
                <c:pt idx="5">
                  <c:v>Croatia</c:v>
                </c:pt>
                <c:pt idx="6">
                  <c:v>Iran</c:v>
                </c:pt>
                <c:pt idx="7">
                  <c:v>Turkey</c:v>
                </c:pt>
                <c:pt idx="8">
                  <c:v>Belgium</c:v>
                </c:pt>
                <c:pt idx="9">
                  <c:v>Slovenia</c:v>
                </c:pt>
                <c:pt idx="10">
                  <c:v>Canada</c:v>
                </c:pt>
                <c:pt idx="11">
                  <c:v>Poland</c:v>
                </c:pt>
                <c:pt idx="12">
                  <c:v>United states</c:v>
                </c:pt>
                <c:pt idx="13">
                  <c:v>Chile</c:v>
                </c:pt>
                <c:pt idx="14">
                  <c:v>Italy</c:v>
                </c:pt>
                <c:pt idx="15">
                  <c:v>Ivory Coast</c:v>
                </c:pt>
                <c:pt idx="16">
                  <c:v>Ireland</c:v>
                </c:pt>
                <c:pt idx="17">
                  <c:v>Argentina</c:v>
                </c:pt>
                <c:pt idx="18">
                  <c:v>Finland</c:v>
                </c:pt>
                <c:pt idx="19">
                  <c:v>Germany</c:v>
                </c:pt>
                <c:pt idx="20">
                  <c:v>South Korea</c:v>
                </c:pt>
                <c:pt idx="21">
                  <c:v>United Kingdom</c:v>
                </c:pt>
                <c:pt idx="22">
                  <c:v>France</c:v>
                </c:pt>
                <c:pt idx="23">
                  <c:v>Sweden</c:v>
                </c:pt>
                <c:pt idx="24">
                  <c:v>Paraguay</c:v>
                </c:pt>
                <c:pt idx="25">
                  <c:v>Brazil</c:v>
                </c:pt>
                <c:pt idx="26">
                  <c:v>Netherlands</c:v>
                </c:pt>
                <c:pt idx="27">
                  <c:v>Philippines</c:v>
                </c:pt>
                <c:pt idx="28">
                  <c:v>Spain</c:v>
                </c:pt>
                <c:pt idx="29">
                  <c:v>Ecuador</c:v>
                </c:pt>
                <c:pt idx="30">
                  <c:v>Japan</c:v>
                </c:pt>
                <c:pt idx="31">
                  <c:v>India</c:v>
                </c:pt>
                <c:pt idx="32">
                  <c:v>Hong Kong</c:v>
                </c:pt>
                <c:pt idx="33">
                  <c:v>Peru</c:v>
                </c:pt>
                <c:pt idx="34">
                  <c:v>Mexico</c:v>
                </c:pt>
                <c:pt idx="35">
                  <c:v>Malaysia</c:v>
                </c:pt>
                <c:pt idx="36">
                  <c:v>Pakistan</c:v>
                </c:pt>
                <c:pt idx="37">
                  <c:v>Laos</c:v>
                </c:pt>
                <c:pt idx="38">
                  <c:v>Vietnam</c:v>
                </c:pt>
                <c:pt idx="39">
                  <c:v>Indonesia</c:v>
                </c:pt>
              </c:strCache>
            </c:strRef>
          </c:cat>
          <c:val>
            <c:numRef>
              <c:f>Sheet1!$C$2:$C$41</c:f>
              <c:numCache>
                <c:formatCode>0%</c:formatCode>
                <c:ptCount val="40"/>
                <c:pt idx="0">
                  <c:v>0.49</c:v>
                </c:pt>
                <c:pt idx="1">
                  <c:v>0.46</c:v>
                </c:pt>
                <c:pt idx="2">
                  <c:v>0.45</c:v>
                </c:pt>
                <c:pt idx="3">
                  <c:v>0.39</c:v>
                </c:pt>
                <c:pt idx="4">
                  <c:v>0.48</c:v>
                </c:pt>
                <c:pt idx="5">
                  <c:v>0.48</c:v>
                </c:pt>
                <c:pt idx="6">
                  <c:v>0.35</c:v>
                </c:pt>
                <c:pt idx="7">
                  <c:v>0.5</c:v>
                </c:pt>
                <c:pt idx="8">
                  <c:v>0.38</c:v>
                </c:pt>
                <c:pt idx="9">
                  <c:v>0.49</c:v>
                </c:pt>
                <c:pt idx="10">
                  <c:v>0.47</c:v>
                </c:pt>
                <c:pt idx="11">
                  <c:v>0.48399999999999999</c:v>
                </c:pt>
                <c:pt idx="12">
                  <c:v>0.44</c:v>
                </c:pt>
                <c:pt idx="13">
                  <c:v>0.46</c:v>
                </c:pt>
                <c:pt idx="14">
                  <c:v>0.48</c:v>
                </c:pt>
                <c:pt idx="15">
                  <c:v>0.46</c:v>
                </c:pt>
                <c:pt idx="16">
                  <c:v>0.54</c:v>
                </c:pt>
                <c:pt idx="17">
                  <c:v>0.47</c:v>
                </c:pt>
                <c:pt idx="18">
                  <c:v>0.5</c:v>
                </c:pt>
                <c:pt idx="19">
                  <c:v>0.51</c:v>
                </c:pt>
                <c:pt idx="20">
                  <c:v>0.55000000000000004</c:v>
                </c:pt>
                <c:pt idx="21">
                  <c:v>0.45</c:v>
                </c:pt>
                <c:pt idx="22">
                  <c:v>0.48</c:v>
                </c:pt>
                <c:pt idx="23">
                  <c:v>0.4</c:v>
                </c:pt>
                <c:pt idx="24">
                  <c:v>0.53</c:v>
                </c:pt>
                <c:pt idx="25">
                  <c:v>0.52</c:v>
                </c:pt>
                <c:pt idx="26">
                  <c:v>0.49</c:v>
                </c:pt>
                <c:pt idx="27">
                  <c:v>0.61</c:v>
                </c:pt>
                <c:pt idx="28">
                  <c:v>0.44</c:v>
                </c:pt>
                <c:pt idx="29">
                  <c:v>0.51</c:v>
                </c:pt>
                <c:pt idx="30">
                  <c:v>0.51</c:v>
                </c:pt>
                <c:pt idx="31">
                  <c:v>0.56000000000000005</c:v>
                </c:pt>
                <c:pt idx="32">
                  <c:v>0.57999999999999996</c:v>
                </c:pt>
                <c:pt idx="33">
                  <c:v>0.62</c:v>
                </c:pt>
                <c:pt idx="34">
                  <c:v>0.61</c:v>
                </c:pt>
                <c:pt idx="35">
                  <c:v>0.65</c:v>
                </c:pt>
                <c:pt idx="36">
                  <c:v>0.36</c:v>
                </c:pt>
                <c:pt idx="37">
                  <c:v>0.56999999999999995</c:v>
                </c:pt>
                <c:pt idx="38">
                  <c:v>0.56999999999999995</c:v>
                </c:pt>
                <c:pt idx="39">
                  <c:v>0.49</c:v>
                </c:pt>
              </c:numCache>
            </c:numRef>
          </c:val>
          <c:extLst>
            <c:ext xmlns:c16="http://schemas.microsoft.com/office/drawing/2014/chart" uri="{C3380CC4-5D6E-409C-BE32-E72D297353CC}">
              <c16:uniqueId val="{00000001-E6F5-4637-8F0D-4288E091675B}"/>
            </c:ext>
          </c:extLst>
        </c:ser>
        <c:ser>
          <c:idx val="0"/>
          <c:order val="2"/>
          <c:tx>
            <c:strRef>
              <c:f>Sheet1!$D$1</c:f>
              <c:strCache>
                <c:ptCount val="1"/>
                <c:pt idx="0">
                  <c:v>TTB</c:v>
                </c:pt>
              </c:strCache>
            </c:strRef>
          </c:tx>
          <c:spPr>
            <a:solidFill>
              <a:schemeClr val="accent3"/>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Sheet1!$A$2:$A$41</c:f>
              <c:strCache>
                <c:ptCount val="40"/>
                <c:pt idx="0">
                  <c:v>GLOBAL</c:v>
                </c:pt>
                <c:pt idx="1">
                  <c:v>Serbia</c:v>
                </c:pt>
                <c:pt idx="2">
                  <c:v>Palestine T.</c:v>
                </c:pt>
                <c:pt idx="3">
                  <c:v>Nigeria</c:v>
                </c:pt>
                <c:pt idx="4">
                  <c:v>Greece</c:v>
                </c:pt>
                <c:pt idx="5">
                  <c:v>Croatia</c:v>
                </c:pt>
                <c:pt idx="6">
                  <c:v>Iran</c:v>
                </c:pt>
                <c:pt idx="7">
                  <c:v>Turkey</c:v>
                </c:pt>
                <c:pt idx="8">
                  <c:v>Belgium</c:v>
                </c:pt>
                <c:pt idx="9">
                  <c:v>Slovenia</c:v>
                </c:pt>
                <c:pt idx="10">
                  <c:v>Canada</c:v>
                </c:pt>
                <c:pt idx="11">
                  <c:v>Poland</c:v>
                </c:pt>
                <c:pt idx="12">
                  <c:v>United states</c:v>
                </c:pt>
                <c:pt idx="13">
                  <c:v>Chile</c:v>
                </c:pt>
                <c:pt idx="14">
                  <c:v>Italy</c:v>
                </c:pt>
                <c:pt idx="15">
                  <c:v>Ivory Coast</c:v>
                </c:pt>
                <c:pt idx="16">
                  <c:v>Ireland</c:v>
                </c:pt>
                <c:pt idx="17">
                  <c:v>Argentina</c:v>
                </c:pt>
                <c:pt idx="18">
                  <c:v>Finland</c:v>
                </c:pt>
                <c:pt idx="19">
                  <c:v>Germany</c:v>
                </c:pt>
                <c:pt idx="20">
                  <c:v>South Korea</c:v>
                </c:pt>
                <c:pt idx="21">
                  <c:v>United Kingdom</c:v>
                </c:pt>
                <c:pt idx="22">
                  <c:v>France</c:v>
                </c:pt>
                <c:pt idx="23">
                  <c:v>Sweden</c:v>
                </c:pt>
                <c:pt idx="24">
                  <c:v>Paraguay</c:v>
                </c:pt>
                <c:pt idx="25">
                  <c:v>Brazil</c:v>
                </c:pt>
                <c:pt idx="26">
                  <c:v>Netherlands</c:v>
                </c:pt>
                <c:pt idx="27">
                  <c:v>Philippines</c:v>
                </c:pt>
                <c:pt idx="28">
                  <c:v>Spain</c:v>
                </c:pt>
                <c:pt idx="29">
                  <c:v>Ecuador</c:v>
                </c:pt>
                <c:pt idx="30">
                  <c:v>Japan</c:v>
                </c:pt>
                <c:pt idx="31">
                  <c:v>India</c:v>
                </c:pt>
                <c:pt idx="32">
                  <c:v>Hong Kong</c:v>
                </c:pt>
                <c:pt idx="33">
                  <c:v>Peru</c:v>
                </c:pt>
                <c:pt idx="34">
                  <c:v>Mexico</c:v>
                </c:pt>
                <c:pt idx="35">
                  <c:v>Malaysia</c:v>
                </c:pt>
                <c:pt idx="36">
                  <c:v>Pakistan</c:v>
                </c:pt>
                <c:pt idx="37">
                  <c:v>Laos</c:v>
                </c:pt>
                <c:pt idx="38">
                  <c:v>Vietnam</c:v>
                </c:pt>
                <c:pt idx="39">
                  <c:v>Indonesia</c:v>
                </c:pt>
              </c:strCache>
            </c:strRef>
          </c:cat>
          <c:val>
            <c:numRef>
              <c:f>Sheet1!$D$2:$D$41</c:f>
              <c:numCache>
                <c:formatCode>0%</c:formatCode>
                <c:ptCount val="40"/>
                <c:pt idx="0">
                  <c:v>0.3</c:v>
                </c:pt>
                <c:pt idx="1">
                  <c:v>0.46</c:v>
                </c:pt>
                <c:pt idx="2">
                  <c:v>0.45</c:v>
                </c:pt>
                <c:pt idx="3">
                  <c:v>0.44</c:v>
                </c:pt>
                <c:pt idx="4">
                  <c:v>0.44</c:v>
                </c:pt>
                <c:pt idx="5">
                  <c:v>0.42</c:v>
                </c:pt>
                <c:pt idx="6">
                  <c:v>0.4</c:v>
                </c:pt>
                <c:pt idx="7">
                  <c:v>0.37</c:v>
                </c:pt>
                <c:pt idx="8">
                  <c:v>0.36</c:v>
                </c:pt>
                <c:pt idx="9">
                  <c:v>0.36</c:v>
                </c:pt>
                <c:pt idx="10">
                  <c:v>0.35</c:v>
                </c:pt>
                <c:pt idx="11">
                  <c:v>0.35</c:v>
                </c:pt>
                <c:pt idx="12">
                  <c:v>0.34</c:v>
                </c:pt>
                <c:pt idx="13">
                  <c:v>0.34</c:v>
                </c:pt>
                <c:pt idx="14">
                  <c:v>0.34</c:v>
                </c:pt>
                <c:pt idx="15">
                  <c:v>0.33</c:v>
                </c:pt>
                <c:pt idx="16">
                  <c:v>0.33</c:v>
                </c:pt>
                <c:pt idx="17">
                  <c:v>0.32</c:v>
                </c:pt>
                <c:pt idx="18">
                  <c:v>0.32</c:v>
                </c:pt>
                <c:pt idx="19">
                  <c:v>0.32</c:v>
                </c:pt>
                <c:pt idx="20">
                  <c:v>0.31</c:v>
                </c:pt>
                <c:pt idx="21">
                  <c:v>0.28999999999999998</c:v>
                </c:pt>
                <c:pt idx="22">
                  <c:v>0.28999999999999998</c:v>
                </c:pt>
                <c:pt idx="23">
                  <c:v>0.28000000000000003</c:v>
                </c:pt>
                <c:pt idx="24">
                  <c:v>0.28000000000000003</c:v>
                </c:pt>
                <c:pt idx="25">
                  <c:v>0.28000000000000003</c:v>
                </c:pt>
                <c:pt idx="26">
                  <c:v>0.25</c:v>
                </c:pt>
                <c:pt idx="27">
                  <c:v>0.25</c:v>
                </c:pt>
                <c:pt idx="28">
                  <c:v>0.24</c:v>
                </c:pt>
                <c:pt idx="29">
                  <c:v>0.24</c:v>
                </c:pt>
                <c:pt idx="30">
                  <c:v>0.24</c:v>
                </c:pt>
                <c:pt idx="31">
                  <c:v>0.24</c:v>
                </c:pt>
                <c:pt idx="32">
                  <c:v>0.24</c:v>
                </c:pt>
                <c:pt idx="33">
                  <c:v>0.24</c:v>
                </c:pt>
                <c:pt idx="34">
                  <c:v>0.23</c:v>
                </c:pt>
                <c:pt idx="35">
                  <c:v>0.23</c:v>
                </c:pt>
                <c:pt idx="36">
                  <c:v>0.14000000000000001</c:v>
                </c:pt>
                <c:pt idx="37">
                  <c:v>0.13</c:v>
                </c:pt>
                <c:pt idx="38">
                  <c:v>0.1</c:v>
                </c:pt>
                <c:pt idx="39">
                  <c:v>0.05</c:v>
                </c:pt>
              </c:numCache>
            </c:numRef>
          </c:val>
          <c:extLst>
            <c:ext xmlns:c16="http://schemas.microsoft.com/office/drawing/2014/chart" uri="{C3380CC4-5D6E-409C-BE32-E72D297353CC}">
              <c16:uniqueId val="{00000001-0E58-4F9D-8BB9-F580E816FA1C}"/>
            </c:ext>
          </c:extLst>
        </c:ser>
        <c:dLbls>
          <c:showLegendKey val="0"/>
          <c:showVal val="0"/>
          <c:showCatName val="0"/>
          <c:showSerName val="0"/>
          <c:showPercent val="0"/>
          <c:showBubbleSize val="0"/>
        </c:dLbls>
        <c:gapWidth val="20"/>
        <c:overlap val="100"/>
        <c:axId val="425537536"/>
        <c:axId val="425523392"/>
      </c:barChart>
      <c:catAx>
        <c:axId val="4255375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425523392"/>
        <c:crosses val="autoZero"/>
        <c:auto val="1"/>
        <c:lblAlgn val="ctr"/>
        <c:lblOffset val="100"/>
        <c:noMultiLvlLbl val="0"/>
      </c:catAx>
      <c:valAx>
        <c:axId val="425523392"/>
        <c:scaling>
          <c:orientation val="minMax"/>
          <c:max val="1"/>
        </c:scaling>
        <c:delete val="1"/>
        <c:axPos val="l"/>
        <c:numFmt formatCode="0%" sourceLinked="1"/>
        <c:majorTickMark val="none"/>
        <c:minorTickMark val="none"/>
        <c:tickLblPos val="nextTo"/>
        <c:crossAx val="4255375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752318158345744E-2"/>
          <c:y val="5.3695247759174697E-2"/>
          <c:w val="0.88183118523236625"/>
          <c:h val="0.89260950448165055"/>
        </c:manualLayout>
      </c:layout>
      <c:barChart>
        <c:barDir val="bar"/>
        <c:grouping val="clustered"/>
        <c:varyColors val="0"/>
        <c:ser>
          <c:idx val="0"/>
          <c:order val="0"/>
          <c:tx>
            <c:strRef>
              <c:f>Sheet1!$B$1</c:f>
              <c:strCache>
                <c:ptCount val="1"/>
                <c:pt idx="0">
                  <c:v>2023</c:v>
                </c:pt>
              </c:strCache>
            </c:strRef>
          </c:tx>
          <c:spPr>
            <a:solidFill>
              <a:schemeClr val="accent1"/>
            </a:solidFill>
            <a:ln>
              <a:noFill/>
            </a:ln>
            <a:effectLst/>
          </c:spPr>
          <c:invertIfNegative val="0"/>
          <c:dPt>
            <c:idx val="0"/>
            <c:invertIfNegative val="0"/>
            <c:bubble3D val="0"/>
            <c:spPr>
              <a:solidFill>
                <a:schemeClr val="accent4"/>
              </a:solidFill>
              <a:ln>
                <a:noFill/>
              </a:ln>
              <a:effectLst/>
            </c:spPr>
            <c:extLst>
              <c:ext xmlns:c16="http://schemas.microsoft.com/office/drawing/2014/chart" uri="{C3380CC4-5D6E-409C-BE32-E72D297353CC}">
                <c16:uniqueId val="{00000001-4DAA-4690-AA4C-7D0630E0099D}"/>
              </c:ext>
            </c:extLst>
          </c:dPt>
          <c:dPt>
            <c:idx val="1"/>
            <c:invertIfNegative val="0"/>
            <c:bubble3D val="0"/>
            <c:spPr>
              <a:solidFill>
                <a:schemeClr val="accent4"/>
              </a:solidFill>
              <a:ln>
                <a:noFill/>
              </a:ln>
              <a:effectLst/>
            </c:spPr>
            <c:extLst>
              <c:ext xmlns:c16="http://schemas.microsoft.com/office/drawing/2014/chart" uri="{C3380CC4-5D6E-409C-BE32-E72D297353CC}">
                <c16:uniqueId val="{00000003-4DAA-4690-AA4C-7D0630E0099D}"/>
              </c:ext>
            </c:extLst>
          </c:dPt>
          <c:dPt>
            <c:idx val="2"/>
            <c:invertIfNegative val="0"/>
            <c:bubble3D val="0"/>
            <c:spPr>
              <a:solidFill>
                <a:schemeClr val="accent5"/>
              </a:solidFill>
              <a:ln>
                <a:noFill/>
              </a:ln>
              <a:effectLst/>
            </c:spPr>
            <c:extLst>
              <c:ext xmlns:c16="http://schemas.microsoft.com/office/drawing/2014/chart" uri="{C3380CC4-5D6E-409C-BE32-E72D297353CC}">
                <c16:uniqueId val="{00000005-4DAA-4690-AA4C-7D0630E0099D}"/>
              </c:ext>
            </c:extLst>
          </c:dPt>
          <c:dPt>
            <c:idx val="3"/>
            <c:invertIfNegative val="0"/>
            <c:bubble3D val="0"/>
            <c:spPr>
              <a:solidFill>
                <a:schemeClr val="accent5"/>
              </a:solidFill>
              <a:ln>
                <a:noFill/>
              </a:ln>
              <a:effectLst/>
            </c:spPr>
            <c:extLst>
              <c:ext xmlns:c16="http://schemas.microsoft.com/office/drawing/2014/chart" uri="{C3380CC4-5D6E-409C-BE32-E72D297353CC}">
                <c16:uniqueId val="{00000007-4DAA-4690-AA4C-7D0630E0099D}"/>
              </c:ext>
            </c:extLst>
          </c:dPt>
          <c:dPt>
            <c:idx val="4"/>
            <c:invertIfNegative val="0"/>
            <c:bubble3D val="0"/>
            <c:spPr>
              <a:solidFill>
                <a:schemeClr val="accent5"/>
              </a:solidFill>
              <a:ln>
                <a:noFill/>
              </a:ln>
              <a:effectLst/>
            </c:spPr>
            <c:extLst>
              <c:ext xmlns:c16="http://schemas.microsoft.com/office/drawing/2014/chart" uri="{C3380CC4-5D6E-409C-BE32-E72D297353CC}">
                <c16:uniqueId val="{00000009-4DAA-4690-AA4C-7D0630E0099D}"/>
              </c:ext>
            </c:extLst>
          </c:dPt>
          <c:dPt>
            <c:idx val="5"/>
            <c:invertIfNegative val="0"/>
            <c:bubble3D val="0"/>
            <c:spPr>
              <a:solidFill>
                <a:schemeClr val="accent6"/>
              </a:solidFill>
              <a:ln>
                <a:noFill/>
              </a:ln>
              <a:effectLst/>
            </c:spPr>
            <c:extLst>
              <c:ext xmlns:c16="http://schemas.microsoft.com/office/drawing/2014/chart" uri="{C3380CC4-5D6E-409C-BE32-E72D297353CC}">
                <c16:uniqueId val="{0000000B-4DAA-4690-AA4C-7D0630E0099D}"/>
              </c:ext>
            </c:extLst>
          </c:dPt>
          <c:dPt>
            <c:idx val="6"/>
            <c:invertIfNegative val="0"/>
            <c:bubble3D val="0"/>
            <c:spPr>
              <a:solidFill>
                <a:schemeClr val="accent6"/>
              </a:solidFill>
              <a:ln>
                <a:noFill/>
              </a:ln>
              <a:effectLst/>
            </c:spPr>
            <c:extLst>
              <c:ext xmlns:c16="http://schemas.microsoft.com/office/drawing/2014/chart" uri="{C3380CC4-5D6E-409C-BE32-E72D297353CC}">
                <c16:uniqueId val="{0000000D-4DAA-4690-AA4C-7D0630E0099D}"/>
              </c:ext>
            </c:extLst>
          </c:dPt>
          <c:dPt>
            <c:idx val="7"/>
            <c:invertIfNegative val="0"/>
            <c:bubble3D val="0"/>
            <c:spPr>
              <a:solidFill>
                <a:srgbClr val="C7B37F"/>
              </a:solidFill>
              <a:ln>
                <a:noFill/>
              </a:ln>
              <a:effectLst/>
            </c:spPr>
            <c:extLst>
              <c:ext xmlns:c16="http://schemas.microsoft.com/office/drawing/2014/chart" uri="{C3380CC4-5D6E-409C-BE32-E72D297353CC}">
                <c16:uniqueId val="{0000000F-4DAA-4690-AA4C-7D0630E0099D}"/>
              </c:ext>
            </c:extLst>
          </c:dPt>
          <c:dPt>
            <c:idx val="8"/>
            <c:invertIfNegative val="0"/>
            <c:bubble3D val="0"/>
            <c:spPr>
              <a:solidFill>
                <a:srgbClr val="C7B37F"/>
              </a:solidFill>
              <a:ln>
                <a:noFill/>
              </a:ln>
              <a:effectLst/>
            </c:spPr>
            <c:extLst>
              <c:ext xmlns:c16="http://schemas.microsoft.com/office/drawing/2014/chart" uri="{C3380CC4-5D6E-409C-BE32-E72D297353CC}">
                <c16:uniqueId val="{00000011-4DAA-4690-AA4C-7D0630E0099D}"/>
              </c:ext>
            </c:extLst>
          </c:dPt>
          <c:dPt>
            <c:idx val="9"/>
            <c:invertIfNegative val="0"/>
            <c:bubble3D val="0"/>
            <c:spPr>
              <a:solidFill>
                <a:srgbClr val="C7B37F"/>
              </a:solidFill>
              <a:ln>
                <a:noFill/>
              </a:ln>
              <a:effectLst/>
            </c:spPr>
            <c:extLst>
              <c:ext xmlns:c16="http://schemas.microsoft.com/office/drawing/2014/chart" uri="{C3380CC4-5D6E-409C-BE32-E72D297353CC}">
                <c16:uniqueId val="{00000013-4DAA-4690-AA4C-7D0630E0099D}"/>
              </c:ext>
            </c:extLst>
          </c:dPt>
          <c:dPt>
            <c:idx val="10"/>
            <c:invertIfNegative val="0"/>
            <c:bubble3D val="0"/>
            <c:spPr>
              <a:solidFill>
                <a:srgbClr val="C7B37F"/>
              </a:solidFill>
              <a:ln>
                <a:noFill/>
              </a:ln>
              <a:effectLst/>
            </c:spPr>
            <c:extLst>
              <c:ext xmlns:c16="http://schemas.microsoft.com/office/drawing/2014/chart" uri="{C3380CC4-5D6E-409C-BE32-E72D297353CC}">
                <c16:uniqueId val="{00000015-4DAA-4690-AA4C-7D0630E0099D}"/>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Sheet1!$A$3:$A$13</c:f>
              <c:strCache>
                <c:ptCount val="11"/>
                <c:pt idx="0">
                  <c:v>Male</c:v>
                </c:pt>
                <c:pt idx="1">
                  <c:v>Female</c:v>
                </c:pt>
                <c:pt idx="2">
                  <c:v>18-34</c:v>
                </c:pt>
                <c:pt idx="3">
                  <c:v>35-49</c:v>
                </c:pt>
                <c:pt idx="4">
                  <c:v>50+</c:v>
                </c:pt>
                <c:pt idx="5">
                  <c:v>ABC1</c:v>
                </c:pt>
                <c:pt idx="6">
                  <c:v>C2DE</c:v>
                </c:pt>
                <c:pt idx="7">
                  <c:v>Dublin</c:v>
                </c:pt>
                <c:pt idx="8">
                  <c:v>ROL</c:v>
                </c:pt>
                <c:pt idx="9">
                  <c:v>Munster</c:v>
                </c:pt>
                <c:pt idx="10">
                  <c:v>Conn/Ulster</c:v>
                </c:pt>
              </c:strCache>
            </c:strRef>
          </c:cat>
          <c:val>
            <c:numRef>
              <c:f>Sheet1!$B$3:$B$13</c:f>
              <c:numCache>
                <c:formatCode>0%</c:formatCode>
                <c:ptCount val="11"/>
                <c:pt idx="0">
                  <c:v>0.23</c:v>
                </c:pt>
                <c:pt idx="1">
                  <c:v>0.3</c:v>
                </c:pt>
                <c:pt idx="2">
                  <c:v>0.16</c:v>
                </c:pt>
                <c:pt idx="3">
                  <c:v>0.31</c:v>
                </c:pt>
                <c:pt idx="4">
                  <c:v>0.3</c:v>
                </c:pt>
                <c:pt idx="5">
                  <c:v>0.24</c:v>
                </c:pt>
                <c:pt idx="6">
                  <c:v>0.28000000000000003</c:v>
                </c:pt>
                <c:pt idx="7">
                  <c:v>0.23</c:v>
                </c:pt>
                <c:pt idx="8">
                  <c:v>0.27</c:v>
                </c:pt>
                <c:pt idx="9">
                  <c:v>0.28999999999999998</c:v>
                </c:pt>
                <c:pt idx="10">
                  <c:v>0.26</c:v>
                </c:pt>
              </c:numCache>
            </c:numRef>
          </c:val>
          <c:extLst>
            <c:ext xmlns:c16="http://schemas.microsoft.com/office/drawing/2014/chart" uri="{C3380CC4-5D6E-409C-BE32-E72D297353CC}">
              <c16:uniqueId val="{00000018-4DAA-4690-AA4C-7D0630E0099D}"/>
            </c:ext>
          </c:extLst>
        </c:ser>
        <c:dLbls>
          <c:dLblPos val="outEnd"/>
          <c:showLegendKey val="0"/>
          <c:showVal val="1"/>
          <c:showCatName val="0"/>
          <c:showSerName val="0"/>
          <c:showPercent val="0"/>
          <c:showBubbleSize val="0"/>
        </c:dLbls>
        <c:gapWidth val="30"/>
        <c:axId val="618472512"/>
        <c:axId val="618468592"/>
      </c:barChart>
      <c:catAx>
        <c:axId val="618472512"/>
        <c:scaling>
          <c:orientation val="maxMin"/>
        </c:scaling>
        <c:delete val="1"/>
        <c:axPos val="l"/>
        <c:numFmt formatCode="General" sourceLinked="1"/>
        <c:majorTickMark val="none"/>
        <c:minorTickMark val="none"/>
        <c:tickLblPos val="nextTo"/>
        <c:crossAx val="618468592"/>
        <c:crosses val="autoZero"/>
        <c:auto val="1"/>
        <c:lblAlgn val="ctr"/>
        <c:lblOffset val="100"/>
        <c:noMultiLvlLbl val="0"/>
      </c:catAx>
      <c:valAx>
        <c:axId val="618468592"/>
        <c:scaling>
          <c:orientation val="minMax"/>
          <c:max val="1.1000000000000001"/>
          <c:min val="0"/>
        </c:scaling>
        <c:delete val="1"/>
        <c:axPos val="t"/>
        <c:numFmt formatCode="0%" sourceLinked="1"/>
        <c:majorTickMark val="out"/>
        <c:minorTickMark val="none"/>
        <c:tickLblPos val="nextTo"/>
        <c:crossAx val="618472512"/>
        <c:crosses val="autoZero"/>
        <c:crossBetween val="between"/>
      </c:valAx>
      <c:spPr>
        <a:noFill/>
        <a:ln>
          <a:noFill/>
        </a:ln>
        <a:effectLst/>
      </c:spPr>
    </c:plotArea>
    <c:plotVisOnly val="1"/>
    <c:dispBlanksAs val="gap"/>
    <c:showDLblsOverMax val="0"/>
  </c:chart>
  <c:spPr>
    <a:noFill/>
    <a:ln>
      <a:noFill/>
    </a:ln>
    <a:effectLst/>
  </c:spPr>
  <c:txPr>
    <a:bodyPr/>
    <a:lstStyle/>
    <a:p>
      <a:pPr>
        <a:defRPr sz="1400">
          <a:solidFill>
            <a:schemeClr val="tx1"/>
          </a:solidFill>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752318158345744E-2"/>
          <c:y val="5.3695247759174697E-2"/>
          <c:w val="0.88183118523236625"/>
          <c:h val="0.89260950448165055"/>
        </c:manualLayout>
      </c:layout>
      <c:barChart>
        <c:barDir val="bar"/>
        <c:grouping val="clustered"/>
        <c:varyColors val="0"/>
        <c:ser>
          <c:idx val="0"/>
          <c:order val="0"/>
          <c:tx>
            <c:strRef>
              <c:f>Sheet1!$B$1</c:f>
              <c:strCache>
                <c:ptCount val="1"/>
                <c:pt idx="0">
                  <c:v>2023</c:v>
                </c:pt>
              </c:strCache>
            </c:strRef>
          </c:tx>
          <c:spPr>
            <a:solidFill>
              <a:schemeClr val="accent1"/>
            </a:solidFill>
            <a:ln>
              <a:noFill/>
            </a:ln>
            <a:effectLst/>
          </c:spPr>
          <c:invertIfNegative val="0"/>
          <c:dPt>
            <c:idx val="0"/>
            <c:invertIfNegative val="0"/>
            <c:bubble3D val="0"/>
            <c:spPr>
              <a:solidFill>
                <a:schemeClr val="accent4"/>
              </a:solidFill>
              <a:ln>
                <a:noFill/>
              </a:ln>
              <a:effectLst/>
            </c:spPr>
            <c:extLst>
              <c:ext xmlns:c16="http://schemas.microsoft.com/office/drawing/2014/chart" uri="{C3380CC4-5D6E-409C-BE32-E72D297353CC}">
                <c16:uniqueId val="{00000001-4DAA-4690-AA4C-7D0630E0099D}"/>
              </c:ext>
            </c:extLst>
          </c:dPt>
          <c:dPt>
            <c:idx val="1"/>
            <c:invertIfNegative val="0"/>
            <c:bubble3D val="0"/>
            <c:spPr>
              <a:solidFill>
                <a:schemeClr val="accent4"/>
              </a:solidFill>
              <a:ln>
                <a:noFill/>
              </a:ln>
              <a:effectLst/>
            </c:spPr>
            <c:extLst>
              <c:ext xmlns:c16="http://schemas.microsoft.com/office/drawing/2014/chart" uri="{C3380CC4-5D6E-409C-BE32-E72D297353CC}">
                <c16:uniqueId val="{00000003-4DAA-4690-AA4C-7D0630E0099D}"/>
              </c:ext>
            </c:extLst>
          </c:dPt>
          <c:dPt>
            <c:idx val="2"/>
            <c:invertIfNegative val="0"/>
            <c:bubble3D val="0"/>
            <c:spPr>
              <a:solidFill>
                <a:schemeClr val="accent5"/>
              </a:solidFill>
              <a:ln>
                <a:noFill/>
              </a:ln>
              <a:effectLst/>
            </c:spPr>
            <c:extLst>
              <c:ext xmlns:c16="http://schemas.microsoft.com/office/drawing/2014/chart" uri="{C3380CC4-5D6E-409C-BE32-E72D297353CC}">
                <c16:uniqueId val="{00000005-4DAA-4690-AA4C-7D0630E0099D}"/>
              </c:ext>
            </c:extLst>
          </c:dPt>
          <c:dPt>
            <c:idx val="3"/>
            <c:invertIfNegative val="0"/>
            <c:bubble3D val="0"/>
            <c:spPr>
              <a:solidFill>
                <a:schemeClr val="accent5"/>
              </a:solidFill>
              <a:ln>
                <a:noFill/>
              </a:ln>
              <a:effectLst/>
            </c:spPr>
            <c:extLst>
              <c:ext xmlns:c16="http://schemas.microsoft.com/office/drawing/2014/chart" uri="{C3380CC4-5D6E-409C-BE32-E72D297353CC}">
                <c16:uniqueId val="{00000007-4DAA-4690-AA4C-7D0630E0099D}"/>
              </c:ext>
            </c:extLst>
          </c:dPt>
          <c:dPt>
            <c:idx val="4"/>
            <c:invertIfNegative val="0"/>
            <c:bubble3D val="0"/>
            <c:spPr>
              <a:solidFill>
                <a:schemeClr val="accent5"/>
              </a:solidFill>
              <a:ln>
                <a:noFill/>
              </a:ln>
              <a:effectLst/>
            </c:spPr>
            <c:extLst>
              <c:ext xmlns:c16="http://schemas.microsoft.com/office/drawing/2014/chart" uri="{C3380CC4-5D6E-409C-BE32-E72D297353CC}">
                <c16:uniqueId val="{00000009-4DAA-4690-AA4C-7D0630E0099D}"/>
              </c:ext>
            </c:extLst>
          </c:dPt>
          <c:dPt>
            <c:idx val="5"/>
            <c:invertIfNegative val="0"/>
            <c:bubble3D val="0"/>
            <c:spPr>
              <a:solidFill>
                <a:schemeClr val="accent6"/>
              </a:solidFill>
              <a:ln>
                <a:noFill/>
              </a:ln>
              <a:effectLst/>
            </c:spPr>
            <c:extLst>
              <c:ext xmlns:c16="http://schemas.microsoft.com/office/drawing/2014/chart" uri="{C3380CC4-5D6E-409C-BE32-E72D297353CC}">
                <c16:uniqueId val="{0000000B-4DAA-4690-AA4C-7D0630E0099D}"/>
              </c:ext>
            </c:extLst>
          </c:dPt>
          <c:dPt>
            <c:idx val="6"/>
            <c:invertIfNegative val="0"/>
            <c:bubble3D val="0"/>
            <c:spPr>
              <a:solidFill>
                <a:schemeClr val="accent6"/>
              </a:solidFill>
              <a:ln>
                <a:noFill/>
              </a:ln>
              <a:effectLst/>
            </c:spPr>
            <c:extLst>
              <c:ext xmlns:c16="http://schemas.microsoft.com/office/drawing/2014/chart" uri="{C3380CC4-5D6E-409C-BE32-E72D297353CC}">
                <c16:uniqueId val="{0000000D-4DAA-4690-AA4C-7D0630E0099D}"/>
              </c:ext>
            </c:extLst>
          </c:dPt>
          <c:dPt>
            <c:idx val="7"/>
            <c:invertIfNegative val="0"/>
            <c:bubble3D val="0"/>
            <c:spPr>
              <a:solidFill>
                <a:srgbClr val="C7B37F"/>
              </a:solidFill>
              <a:ln>
                <a:noFill/>
              </a:ln>
              <a:effectLst/>
            </c:spPr>
            <c:extLst>
              <c:ext xmlns:c16="http://schemas.microsoft.com/office/drawing/2014/chart" uri="{C3380CC4-5D6E-409C-BE32-E72D297353CC}">
                <c16:uniqueId val="{0000000F-4DAA-4690-AA4C-7D0630E0099D}"/>
              </c:ext>
            </c:extLst>
          </c:dPt>
          <c:dPt>
            <c:idx val="8"/>
            <c:invertIfNegative val="0"/>
            <c:bubble3D val="0"/>
            <c:spPr>
              <a:solidFill>
                <a:srgbClr val="C7B37F"/>
              </a:solidFill>
              <a:ln>
                <a:noFill/>
              </a:ln>
              <a:effectLst/>
            </c:spPr>
            <c:extLst>
              <c:ext xmlns:c16="http://schemas.microsoft.com/office/drawing/2014/chart" uri="{C3380CC4-5D6E-409C-BE32-E72D297353CC}">
                <c16:uniqueId val="{00000011-4DAA-4690-AA4C-7D0630E0099D}"/>
              </c:ext>
            </c:extLst>
          </c:dPt>
          <c:dPt>
            <c:idx val="9"/>
            <c:invertIfNegative val="0"/>
            <c:bubble3D val="0"/>
            <c:spPr>
              <a:solidFill>
                <a:srgbClr val="C7B37F"/>
              </a:solidFill>
              <a:ln>
                <a:noFill/>
              </a:ln>
              <a:effectLst/>
            </c:spPr>
            <c:extLst>
              <c:ext xmlns:c16="http://schemas.microsoft.com/office/drawing/2014/chart" uri="{C3380CC4-5D6E-409C-BE32-E72D297353CC}">
                <c16:uniqueId val="{00000013-4DAA-4690-AA4C-7D0630E0099D}"/>
              </c:ext>
            </c:extLst>
          </c:dPt>
          <c:dPt>
            <c:idx val="10"/>
            <c:invertIfNegative val="0"/>
            <c:bubble3D val="0"/>
            <c:spPr>
              <a:solidFill>
                <a:srgbClr val="C7B37F"/>
              </a:solidFill>
              <a:ln>
                <a:noFill/>
              </a:ln>
              <a:effectLst/>
            </c:spPr>
            <c:extLst>
              <c:ext xmlns:c16="http://schemas.microsoft.com/office/drawing/2014/chart" uri="{C3380CC4-5D6E-409C-BE32-E72D297353CC}">
                <c16:uniqueId val="{00000015-4DAA-4690-AA4C-7D0630E0099D}"/>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Sheet1!$A$3:$A$13</c:f>
              <c:strCache>
                <c:ptCount val="11"/>
                <c:pt idx="0">
                  <c:v>Male</c:v>
                </c:pt>
                <c:pt idx="1">
                  <c:v>Female</c:v>
                </c:pt>
                <c:pt idx="2">
                  <c:v>18-34</c:v>
                </c:pt>
                <c:pt idx="3">
                  <c:v>35-49</c:v>
                </c:pt>
                <c:pt idx="4">
                  <c:v>50+</c:v>
                </c:pt>
                <c:pt idx="5">
                  <c:v>ABC1</c:v>
                </c:pt>
                <c:pt idx="6">
                  <c:v>C2DE</c:v>
                </c:pt>
                <c:pt idx="7">
                  <c:v>Dublin</c:v>
                </c:pt>
                <c:pt idx="8">
                  <c:v>ROL</c:v>
                </c:pt>
                <c:pt idx="9">
                  <c:v>Munster</c:v>
                </c:pt>
                <c:pt idx="10">
                  <c:v>Conn/Ulster</c:v>
                </c:pt>
              </c:strCache>
            </c:strRef>
          </c:cat>
          <c:val>
            <c:numRef>
              <c:f>Sheet1!$B$3:$B$13</c:f>
              <c:numCache>
                <c:formatCode>0%</c:formatCode>
                <c:ptCount val="11"/>
                <c:pt idx="0">
                  <c:v>0.23</c:v>
                </c:pt>
                <c:pt idx="1">
                  <c:v>0.24</c:v>
                </c:pt>
                <c:pt idx="2">
                  <c:v>0.28000000000000003</c:v>
                </c:pt>
                <c:pt idx="3">
                  <c:v>0.26</c:v>
                </c:pt>
                <c:pt idx="4">
                  <c:v>0.18</c:v>
                </c:pt>
                <c:pt idx="5">
                  <c:v>0.21</c:v>
                </c:pt>
                <c:pt idx="6">
                  <c:v>0.28000000000000003</c:v>
                </c:pt>
                <c:pt idx="7">
                  <c:v>0.25</c:v>
                </c:pt>
                <c:pt idx="8">
                  <c:v>0.23</c:v>
                </c:pt>
                <c:pt idx="9">
                  <c:v>0.24</c:v>
                </c:pt>
                <c:pt idx="10">
                  <c:v>0.24</c:v>
                </c:pt>
              </c:numCache>
            </c:numRef>
          </c:val>
          <c:extLst>
            <c:ext xmlns:c16="http://schemas.microsoft.com/office/drawing/2014/chart" uri="{C3380CC4-5D6E-409C-BE32-E72D297353CC}">
              <c16:uniqueId val="{00000018-4DAA-4690-AA4C-7D0630E0099D}"/>
            </c:ext>
          </c:extLst>
        </c:ser>
        <c:dLbls>
          <c:dLblPos val="outEnd"/>
          <c:showLegendKey val="0"/>
          <c:showVal val="1"/>
          <c:showCatName val="0"/>
          <c:showSerName val="0"/>
          <c:showPercent val="0"/>
          <c:showBubbleSize val="0"/>
        </c:dLbls>
        <c:gapWidth val="30"/>
        <c:axId val="618472512"/>
        <c:axId val="618468592"/>
      </c:barChart>
      <c:catAx>
        <c:axId val="618472512"/>
        <c:scaling>
          <c:orientation val="maxMin"/>
        </c:scaling>
        <c:delete val="1"/>
        <c:axPos val="l"/>
        <c:numFmt formatCode="General" sourceLinked="1"/>
        <c:majorTickMark val="none"/>
        <c:minorTickMark val="none"/>
        <c:tickLblPos val="nextTo"/>
        <c:crossAx val="618468592"/>
        <c:crosses val="autoZero"/>
        <c:auto val="1"/>
        <c:lblAlgn val="ctr"/>
        <c:lblOffset val="100"/>
        <c:noMultiLvlLbl val="0"/>
      </c:catAx>
      <c:valAx>
        <c:axId val="618468592"/>
        <c:scaling>
          <c:orientation val="minMax"/>
          <c:max val="1.1000000000000001"/>
          <c:min val="0"/>
        </c:scaling>
        <c:delete val="1"/>
        <c:axPos val="t"/>
        <c:numFmt formatCode="0%" sourceLinked="1"/>
        <c:majorTickMark val="out"/>
        <c:minorTickMark val="none"/>
        <c:tickLblPos val="nextTo"/>
        <c:crossAx val="618472512"/>
        <c:crosses val="autoZero"/>
        <c:crossBetween val="between"/>
      </c:valAx>
      <c:spPr>
        <a:noFill/>
        <a:ln>
          <a:noFill/>
        </a:ln>
        <a:effectLst/>
      </c:spPr>
    </c:plotArea>
    <c:plotVisOnly val="1"/>
    <c:dispBlanksAs val="gap"/>
    <c:showDLblsOverMax val="0"/>
  </c:chart>
  <c:spPr>
    <a:noFill/>
    <a:ln>
      <a:noFill/>
    </a:ln>
    <a:effectLst/>
  </c:spPr>
  <c:txPr>
    <a:bodyPr/>
    <a:lstStyle/>
    <a:p>
      <a:pPr>
        <a:defRPr sz="1400">
          <a:solidFill>
            <a:schemeClr val="tx1"/>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6515152174181583E-2"/>
          <c:y val="0.13347458517780497"/>
          <c:w val="0.95138888768066709"/>
          <c:h val="0.80423727507255272"/>
        </c:manualLayout>
      </c:layout>
      <c:lineChart>
        <c:grouping val="standard"/>
        <c:varyColors val="0"/>
        <c:ser>
          <c:idx val="0"/>
          <c:order val="0"/>
          <c:tx>
            <c:strRef>
              <c:f>Sheet1!$B$1</c:f>
              <c:strCache>
                <c:ptCount val="1"/>
                <c:pt idx="0">
                  <c:v>Series 1</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2018</c:v>
                </c:pt>
                <c:pt idx="1">
                  <c:v>2019</c:v>
                </c:pt>
                <c:pt idx="2">
                  <c:v>2020</c:v>
                </c:pt>
                <c:pt idx="3">
                  <c:v>2021</c:v>
                </c:pt>
                <c:pt idx="4">
                  <c:v>2022/2023</c:v>
                </c:pt>
                <c:pt idx="5">
                  <c:v>2024</c:v>
                </c:pt>
              </c:strCache>
            </c:strRef>
          </c:cat>
          <c:val>
            <c:numRef>
              <c:f>Sheet1!$B$2:$B$7</c:f>
              <c:numCache>
                <c:formatCode>0%</c:formatCode>
                <c:ptCount val="6"/>
                <c:pt idx="0">
                  <c:v>0.76</c:v>
                </c:pt>
                <c:pt idx="1">
                  <c:v>0.77</c:v>
                </c:pt>
                <c:pt idx="2">
                  <c:v>0.79</c:v>
                </c:pt>
                <c:pt idx="3">
                  <c:v>0.77</c:v>
                </c:pt>
                <c:pt idx="4">
                  <c:v>0.77</c:v>
                </c:pt>
                <c:pt idx="5">
                  <c:v>0.74</c:v>
                </c:pt>
              </c:numCache>
            </c:numRef>
          </c:val>
          <c:smooth val="0"/>
          <c:extLst>
            <c:ext xmlns:c16="http://schemas.microsoft.com/office/drawing/2014/chart" uri="{C3380CC4-5D6E-409C-BE32-E72D297353CC}">
              <c16:uniqueId val="{00000000-1DF7-4AFC-A2A6-08E2F850FE03}"/>
            </c:ext>
          </c:extLst>
        </c:ser>
        <c:dLbls>
          <c:showLegendKey val="0"/>
          <c:showVal val="0"/>
          <c:showCatName val="0"/>
          <c:showSerName val="0"/>
          <c:showPercent val="0"/>
          <c:showBubbleSize val="0"/>
        </c:dLbls>
        <c:smooth val="0"/>
        <c:axId val="1102603231"/>
        <c:axId val="1104009343"/>
      </c:lineChart>
      <c:catAx>
        <c:axId val="1102603231"/>
        <c:scaling>
          <c:orientation val="minMax"/>
        </c:scaling>
        <c:delete val="1"/>
        <c:axPos val="b"/>
        <c:numFmt formatCode="General" sourceLinked="1"/>
        <c:majorTickMark val="none"/>
        <c:minorTickMark val="none"/>
        <c:tickLblPos val="nextTo"/>
        <c:crossAx val="1104009343"/>
        <c:crosses val="autoZero"/>
        <c:auto val="1"/>
        <c:lblAlgn val="ctr"/>
        <c:lblOffset val="100"/>
        <c:noMultiLvlLbl val="0"/>
      </c:catAx>
      <c:valAx>
        <c:axId val="1104009343"/>
        <c:scaling>
          <c:orientation val="minMax"/>
        </c:scaling>
        <c:delete val="1"/>
        <c:axPos val="l"/>
        <c:numFmt formatCode="0%" sourceLinked="1"/>
        <c:majorTickMark val="none"/>
        <c:minorTickMark val="none"/>
        <c:tickLblPos val="nextTo"/>
        <c:crossAx val="110260323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752318158345744E-2"/>
          <c:y val="5.3695247759174697E-2"/>
          <c:w val="0.88183118523236625"/>
          <c:h val="0.89260950448165055"/>
        </c:manualLayout>
      </c:layout>
      <c:barChart>
        <c:barDir val="bar"/>
        <c:grouping val="clustered"/>
        <c:varyColors val="0"/>
        <c:ser>
          <c:idx val="0"/>
          <c:order val="0"/>
          <c:tx>
            <c:strRef>
              <c:f>Sheet1!$B$1</c:f>
              <c:strCache>
                <c:ptCount val="1"/>
                <c:pt idx="0">
                  <c:v>2023</c:v>
                </c:pt>
              </c:strCache>
            </c:strRef>
          </c:tx>
          <c:spPr>
            <a:solidFill>
              <a:schemeClr val="accent1"/>
            </a:solidFill>
            <a:ln>
              <a:noFill/>
            </a:ln>
            <a:effectLst/>
          </c:spPr>
          <c:invertIfNegative val="0"/>
          <c:dPt>
            <c:idx val="0"/>
            <c:invertIfNegative val="0"/>
            <c:bubble3D val="0"/>
            <c:spPr>
              <a:solidFill>
                <a:schemeClr val="accent4"/>
              </a:solidFill>
              <a:ln>
                <a:noFill/>
              </a:ln>
              <a:effectLst/>
            </c:spPr>
            <c:extLst>
              <c:ext xmlns:c16="http://schemas.microsoft.com/office/drawing/2014/chart" uri="{C3380CC4-5D6E-409C-BE32-E72D297353CC}">
                <c16:uniqueId val="{00000001-4DAA-4690-AA4C-7D0630E0099D}"/>
              </c:ext>
            </c:extLst>
          </c:dPt>
          <c:dPt>
            <c:idx val="1"/>
            <c:invertIfNegative val="0"/>
            <c:bubble3D val="0"/>
            <c:spPr>
              <a:solidFill>
                <a:schemeClr val="accent4"/>
              </a:solidFill>
              <a:ln>
                <a:noFill/>
              </a:ln>
              <a:effectLst/>
            </c:spPr>
            <c:extLst>
              <c:ext xmlns:c16="http://schemas.microsoft.com/office/drawing/2014/chart" uri="{C3380CC4-5D6E-409C-BE32-E72D297353CC}">
                <c16:uniqueId val="{00000003-4DAA-4690-AA4C-7D0630E0099D}"/>
              </c:ext>
            </c:extLst>
          </c:dPt>
          <c:dPt>
            <c:idx val="2"/>
            <c:invertIfNegative val="0"/>
            <c:bubble3D val="0"/>
            <c:spPr>
              <a:solidFill>
                <a:schemeClr val="accent5"/>
              </a:solidFill>
              <a:ln>
                <a:noFill/>
              </a:ln>
              <a:effectLst/>
            </c:spPr>
            <c:extLst>
              <c:ext xmlns:c16="http://schemas.microsoft.com/office/drawing/2014/chart" uri="{C3380CC4-5D6E-409C-BE32-E72D297353CC}">
                <c16:uniqueId val="{00000005-4DAA-4690-AA4C-7D0630E0099D}"/>
              </c:ext>
            </c:extLst>
          </c:dPt>
          <c:dPt>
            <c:idx val="3"/>
            <c:invertIfNegative val="0"/>
            <c:bubble3D val="0"/>
            <c:spPr>
              <a:solidFill>
                <a:schemeClr val="accent5"/>
              </a:solidFill>
              <a:ln>
                <a:noFill/>
              </a:ln>
              <a:effectLst/>
            </c:spPr>
            <c:extLst>
              <c:ext xmlns:c16="http://schemas.microsoft.com/office/drawing/2014/chart" uri="{C3380CC4-5D6E-409C-BE32-E72D297353CC}">
                <c16:uniqueId val="{00000007-4DAA-4690-AA4C-7D0630E0099D}"/>
              </c:ext>
            </c:extLst>
          </c:dPt>
          <c:dPt>
            <c:idx val="4"/>
            <c:invertIfNegative val="0"/>
            <c:bubble3D val="0"/>
            <c:spPr>
              <a:solidFill>
                <a:schemeClr val="accent5"/>
              </a:solidFill>
              <a:ln>
                <a:noFill/>
              </a:ln>
              <a:effectLst/>
            </c:spPr>
            <c:extLst>
              <c:ext xmlns:c16="http://schemas.microsoft.com/office/drawing/2014/chart" uri="{C3380CC4-5D6E-409C-BE32-E72D297353CC}">
                <c16:uniqueId val="{00000009-4DAA-4690-AA4C-7D0630E0099D}"/>
              </c:ext>
            </c:extLst>
          </c:dPt>
          <c:dPt>
            <c:idx val="5"/>
            <c:invertIfNegative val="0"/>
            <c:bubble3D val="0"/>
            <c:spPr>
              <a:solidFill>
                <a:schemeClr val="accent6"/>
              </a:solidFill>
              <a:ln>
                <a:noFill/>
              </a:ln>
              <a:effectLst/>
            </c:spPr>
            <c:extLst>
              <c:ext xmlns:c16="http://schemas.microsoft.com/office/drawing/2014/chart" uri="{C3380CC4-5D6E-409C-BE32-E72D297353CC}">
                <c16:uniqueId val="{0000000B-4DAA-4690-AA4C-7D0630E0099D}"/>
              </c:ext>
            </c:extLst>
          </c:dPt>
          <c:dPt>
            <c:idx val="6"/>
            <c:invertIfNegative val="0"/>
            <c:bubble3D val="0"/>
            <c:spPr>
              <a:solidFill>
                <a:schemeClr val="accent6"/>
              </a:solidFill>
              <a:ln>
                <a:noFill/>
              </a:ln>
              <a:effectLst/>
            </c:spPr>
            <c:extLst>
              <c:ext xmlns:c16="http://schemas.microsoft.com/office/drawing/2014/chart" uri="{C3380CC4-5D6E-409C-BE32-E72D297353CC}">
                <c16:uniqueId val="{0000000D-4DAA-4690-AA4C-7D0630E0099D}"/>
              </c:ext>
            </c:extLst>
          </c:dPt>
          <c:dPt>
            <c:idx val="7"/>
            <c:invertIfNegative val="0"/>
            <c:bubble3D val="0"/>
            <c:spPr>
              <a:solidFill>
                <a:srgbClr val="C7B37F"/>
              </a:solidFill>
              <a:ln>
                <a:noFill/>
              </a:ln>
              <a:effectLst/>
            </c:spPr>
            <c:extLst>
              <c:ext xmlns:c16="http://schemas.microsoft.com/office/drawing/2014/chart" uri="{C3380CC4-5D6E-409C-BE32-E72D297353CC}">
                <c16:uniqueId val="{0000000F-4DAA-4690-AA4C-7D0630E0099D}"/>
              </c:ext>
            </c:extLst>
          </c:dPt>
          <c:dPt>
            <c:idx val="8"/>
            <c:invertIfNegative val="0"/>
            <c:bubble3D val="0"/>
            <c:spPr>
              <a:solidFill>
                <a:srgbClr val="C7B37F"/>
              </a:solidFill>
              <a:ln>
                <a:noFill/>
              </a:ln>
              <a:effectLst/>
            </c:spPr>
            <c:extLst>
              <c:ext xmlns:c16="http://schemas.microsoft.com/office/drawing/2014/chart" uri="{C3380CC4-5D6E-409C-BE32-E72D297353CC}">
                <c16:uniqueId val="{00000011-4DAA-4690-AA4C-7D0630E0099D}"/>
              </c:ext>
            </c:extLst>
          </c:dPt>
          <c:dPt>
            <c:idx val="9"/>
            <c:invertIfNegative val="0"/>
            <c:bubble3D val="0"/>
            <c:spPr>
              <a:solidFill>
                <a:srgbClr val="C7B37F"/>
              </a:solidFill>
              <a:ln>
                <a:noFill/>
              </a:ln>
              <a:effectLst/>
            </c:spPr>
            <c:extLst>
              <c:ext xmlns:c16="http://schemas.microsoft.com/office/drawing/2014/chart" uri="{C3380CC4-5D6E-409C-BE32-E72D297353CC}">
                <c16:uniqueId val="{00000013-4DAA-4690-AA4C-7D0630E0099D}"/>
              </c:ext>
            </c:extLst>
          </c:dPt>
          <c:dPt>
            <c:idx val="10"/>
            <c:invertIfNegative val="0"/>
            <c:bubble3D val="0"/>
            <c:spPr>
              <a:solidFill>
                <a:srgbClr val="C7B37F"/>
              </a:solidFill>
              <a:ln>
                <a:noFill/>
              </a:ln>
              <a:effectLst/>
            </c:spPr>
            <c:extLst>
              <c:ext xmlns:c16="http://schemas.microsoft.com/office/drawing/2014/chart" uri="{C3380CC4-5D6E-409C-BE32-E72D297353CC}">
                <c16:uniqueId val="{00000015-4DAA-4690-AA4C-7D0630E0099D}"/>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Sheet1!$A$3:$A$13</c:f>
              <c:strCache>
                <c:ptCount val="11"/>
                <c:pt idx="0">
                  <c:v>Male</c:v>
                </c:pt>
                <c:pt idx="1">
                  <c:v>Female</c:v>
                </c:pt>
                <c:pt idx="2">
                  <c:v>18-34</c:v>
                </c:pt>
                <c:pt idx="3">
                  <c:v>35-49</c:v>
                </c:pt>
                <c:pt idx="4">
                  <c:v>50+</c:v>
                </c:pt>
                <c:pt idx="5">
                  <c:v>ABC1</c:v>
                </c:pt>
                <c:pt idx="6">
                  <c:v>C2DE</c:v>
                </c:pt>
                <c:pt idx="7">
                  <c:v>Dublin</c:v>
                </c:pt>
                <c:pt idx="8">
                  <c:v>ROL</c:v>
                </c:pt>
                <c:pt idx="9">
                  <c:v>Munster</c:v>
                </c:pt>
                <c:pt idx="10">
                  <c:v>Conn/Ulster</c:v>
                </c:pt>
              </c:strCache>
            </c:strRef>
          </c:cat>
          <c:val>
            <c:numRef>
              <c:f>Sheet1!$B$3:$B$13</c:f>
              <c:numCache>
                <c:formatCode>0%</c:formatCode>
                <c:ptCount val="11"/>
                <c:pt idx="0">
                  <c:v>0.2</c:v>
                </c:pt>
                <c:pt idx="1">
                  <c:v>0.1</c:v>
                </c:pt>
                <c:pt idx="2">
                  <c:v>0.22</c:v>
                </c:pt>
                <c:pt idx="3">
                  <c:v>0.15</c:v>
                </c:pt>
                <c:pt idx="4">
                  <c:v>0.08</c:v>
                </c:pt>
                <c:pt idx="5">
                  <c:v>0.21</c:v>
                </c:pt>
                <c:pt idx="6">
                  <c:v>0.08</c:v>
                </c:pt>
                <c:pt idx="7">
                  <c:v>0.21</c:v>
                </c:pt>
                <c:pt idx="8">
                  <c:v>0.11</c:v>
                </c:pt>
                <c:pt idx="9">
                  <c:v>0.1</c:v>
                </c:pt>
                <c:pt idx="10">
                  <c:v>0.16</c:v>
                </c:pt>
              </c:numCache>
            </c:numRef>
          </c:val>
          <c:extLst>
            <c:ext xmlns:c16="http://schemas.microsoft.com/office/drawing/2014/chart" uri="{C3380CC4-5D6E-409C-BE32-E72D297353CC}">
              <c16:uniqueId val="{00000018-4DAA-4690-AA4C-7D0630E0099D}"/>
            </c:ext>
          </c:extLst>
        </c:ser>
        <c:dLbls>
          <c:dLblPos val="outEnd"/>
          <c:showLegendKey val="0"/>
          <c:showVal val="1"/>
          <c:showCatName val="0"/>
          <c:showSerName val="0"/>
          <c:showPercent val="0"/>
          <c:showBubbleSize val="0"/>
        </c:dLbls>
        <c:gapWidth val="30"/>
        <c:axId val="618472512"/>
        <c:axId val="618468592"/>
      </c:barChart>
      <c:catAx>
        <c:axId val="618472512"/>
        <c:scaling>
          <c:orientation val="maxMin"/>
        </c:scaling>
        <c:delete val="1"/>
        <c:axPos val="l"/>
        <c:numFmt formatCode="General" sourceLinked="1"/>
        <c:majorTickMark val="none"/>
        <c:minorTickMark val="none"/>
        <c:tickLblPos val="nextTo"/>
        <c:crossAx val="618468592"/>
        <c:crosses val="autoZero"/>
        <c:auto val="1"/>
        <c:lblAlgn val="ctr"/>
        <c:lblOffset val="100"/>
        <c:noMultiLvlLbl val="0"/>
      </c:catAx>
      <c:valAx>
        <c:axId val="618468592"/>
        <c:scaling>
          <c:orientation val="minMax"/>
          <c:max val="1.1000000000000001"/>
          <c:min val="0"/>
        </c:scaling>
        <c:delete val="1"/>
        <c:axPos val="t"/>
        <c:numFmt formatCode="0%" sourceLinked="1"/>
        <c:majorTickMark val="out"/>
        <c:minorTickMark val="none"/>
        <c:tickLblPos val="nextTo"/>
        <c:crossAx val="618472512"/>
        <c:crosses val="autoZero"/>
        <c:crossBetween val="between"/>
      </c:valAx>
      <c:spPr>
        <a:noFill/>
        <a:ln>
          <a:noFill/>
        </a:ln>
        <a:effectLst/>
      </c:spPr>
    </c:plotArea>
    <c:plotVisOnly val="1"/>
    <c:dispBlanksAs val="gap"/>
    <c:showDLblsOverMax val="0"/>
  </c:chart>
  <c:spPr>
    <a:noFill/>
    <a:ln>
      <a:noFill/>
    </a:ln>
    <a:effectLst/>
  </c:spPr>
  <c:txPr>
    <a:bodyPr/>
    <a:lstStyle/>
    <a:p>
      <a:pPr>
        <a:defRPr sz="1400">
          <a:solidFill>
            <a:schemeClr val="tx1"/>
          </a:solidFill>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752318158345744E-2"/>
          <c:y val="5.3695247759174697E-2"/>
          <c:w val="0.88183118523236625"/>
          <c:h val="0.89260950448165055"/>
        </c:manualLayout>
      </c:layout>
      <c:barChart>
        <c:barDir val="bar"/>
        <c:grouping val="clustered"/>
        <c:varyColors val="0"/>
        <c:ser>
          <c:idx val="0"/>
          <c:order val="0"/>
          <c:tx>
            <c:strRef>
              <c:f>Sheet1!$B$1</c:f>
              <c:strCache>
                <c:ptCount val="1"/>
                <c:pt idx="0">
                  <c:v>2023</c:v>
                </c:pt>
              </c:strCache>
            </c:strRef>
          </c:tx>
          <c:spPr>
            <a:solidFill>
              <a:schemeClr val="accent1"/>
            </a:solidFill>
            <a:ln>
              <a:noFill/>
            </a:ln>
            <a:effectLst/>
          </c:spPr>
          <c:invertIfNegative val="0"/>
          <c:dPt>
            <c:idx val="0"/>
            <c:invertIfNegative val="0"/>
            <c:bubble3D val="0"/>
            <c:spPr>
              <a:solidFill>
                <a:schemeClr val="accent4"/>
              </a:solidFill>
              <a:ln>
                <a:noFill/>
              </a:ln>
              <a:effectLst/>
            </c:spPr>
            <c:extLst>
              <c:ext xmlns:c16="http://schemas.microsoft.com/office/drawing/2014/chart" uri="{C3380CC4-5D6E-409C-BE32-E72D297353CC}">
                <c16:uniqueId val="{00000001-4DAA-4690-AA4C-7D0630E0099D}"/>
              </c:ext>
            </c:extLst>
          </c:dPt>
          <c:dPt>
            <c:idx val="1"/>
            <c:invertIfNegative val="0"/>
            <c:bubble3D val="0"/>
            <c:spPr>
              <a:solidFill>
                <a:schemeClr val="accent4"/>
              </a:solidFill>
              <a:ln>
                <a:noFill/>
              </a:ln>
              <a:effectLst/>
            </c:spPr>
            <c:extLst>
              <c:ext xmlns:c16="http://schemas.microsoft.com/office/drawing/2014/chart" uri="{C3380CC4-5D6E-409C-BE32-E72D297353CC}">
                <c16:uniqueId val="{00000003-4DAA-4690-AA4C-7D0630E0099D}"/>
              </c:ext>
            </c:extLst>
          </c:dPt>
          <c:dPt>
            <c:idx val="2"/>
            <c:invertIfNegative val="0"/>
            <c:bubble3D val="0"/>
            <c:spPr>
              <a:solidFill>
                <a:schemeClr val="accent5"/>
              </a:solidFill>
              <a:ln>
                <a:noFill/>
              </a:ln>
              <a:effectLst/>
            </c:spPr>
            <c:extLst>
              <c:ext xmlns:c16="http://schemas.microsoft.com/office/drawing/2014/chart" uri="{C3380CC4-5D6E-409C-BE32-E72D297353CC}">
                <c16:uniqueId val="{00000005-4DAA-4690-AA4C-7D0630E0099D}"/>
              </c:ext>
            </c:extLst>
          </c:dPt>
          <c:dPt>
            <c:idx val="3"/>
            <c:invertIfNegative val="0"/>
            <c:bubble3D val="0"/>
            <c:spPr>
              <a:solidFill>
                <a:schemeClr val="accent5"/>
              </a:solidFill>
              <a:ln>
                <a:noFill/>
              </a:ln>
              <a:effectLst/>
            </c:spPr>
            <c:extLst>
              <c:ext xmlns:c16="http://schemas.microsoft.com/office/drawing/2014/chart" uri="{C3380CC4-5D6E-409C-BE32-E72D297353CC}">
                <c16:uniqueId val="{00000007-4DAA-4690-AA4C-7D0630E0099D}"/>
              </c:ext>
            </c:extLst>
          </c:dPt>
          <c:dPt>
            <c:idx val="4"/>
            <c:invertIfNegative val="0"/>
            <c:bubble3D val="0"/>
            <c:spPr>
              <a:solidFill>
                <a:schemeClr val="accent5"/>
              </a:solidFill>
              <a:ln>
                <a:noFill/>
              </a:ln>
              <a:effectLst/>
            </c:spPr>
            <c:extLst>
              <c:ext xmlns:c16="http://schemas.microsoft.com/office/drawing/2014/chart" uri="{C3380CC4-5D6E-409C-BE32-E72D297353CC}">
                <c16:uniqueId val="{00000009-4DAA-4690-AA4C-7D0630E0099D}"/>
              </c:ext>
            </c:extLst>
          </c:dPt>
          <c:dPt>
            <c:idx val="5"/>
            <c:invertIfNegative val="0"/>
            <c:bubble3D val="0"/>
            <c:spPr>
              <a:solidFill>
                <a:schemeClr val="accent6"/>
              </a:solidFill>
              <a:ln>
                <a:noFill/>
              </a:ln>
              <a:effectLst/>
            </c:spPr>
            <c:extLst>
              <c:ext xmlns:c16="http://schemas.microsoft.com/office/drawing/2014/chart" uri="{C3380CC4-5D6E-409C-BE32-E72D297353CC}">
                <c16:uniqueId val="{0000000B-4DAA-4690-AA4C-7D0630E0099D}"/>
              </c:ext>
            </c:extLst>
          </c:dPt>
          <c:dPt>
            <c:idx val="6"/>
            <c:invertIfNegative val="0"/>
            <c:bubble3D val="0"/>
            <c:spPr>
              <a:solidFill>
                <a:schemeClr val="accent6"/>
              </a:solidFill>
              <a:ln>
                <a:noFill/>
              </a:ln>
              <a:effectLst/>
            </c:spPr>
            <c:extLst>
              <c:ext xmlns:c16="http://schemas.microsoft.com/office/drawing/2014/chart" uri="{C3380CC4-5D6E-409C-BE32-E72D297353CC}">
                <c16:uniqueId val="{0000000D-4DAA-4690-AA4C-7D0630E0099D}"/>
              </c:ext>
            </c:extLst>
          </c:dPt>
          <c:dPt>
            <c:idx val="7"/>
            <c:invertIfNegative val="0"/>
            <c:bubble3D val="0"/>
            <c:spPr>
              <a:solidFill>
                <a:srgbClr val="C7B37F"/>
              </a:solidFill>
              <a:ln>
                <a:noFill/>
              </a:ln>
              <a:effectLst/>
            </c:spPr>
            <c:extLst>
              <c:ext xmlns:c16="http://schemas.microsoft.com/office/drawing/2014/chart" uri="{C3380CC4-5D6E-409C-BE32-E72D297353CC}">
                <c16:uniqueId val="{0000000F-4DAA-4690-AA4C-7D0630E0099D}"/>
              </c:ext>
            </c:extLst>
          </c:dPt>
          <c:dPt>
            <c:idx val="8"/>
            <c:invertIfNegative val="0"/>
            <c:bubble3D val="0"/>
            <c:spPr>
              <a:solidFill>
                <a:srgbClr val="C7B37F"/>
              </a:solidFill>
              <a:ln>
                <a:noFill/>
              </a:ln>
              <a:effectLst/>
            </c:spPr>
            <c:extLst>
              <c:ext xmlns:c16="http://schemas.microsoft.com/office/drawing/2014/chart" uri="{C3380CC4-5D6E-409C-BE32-E72D297353CC}">
                <c16:uniqueId val="{00000011-4DAA-4690-AA4C-7D0630E0099D}"/>
              </c:ext>
            </c:extLst>
          </c:dPt>
          <c:dPt>
            <c:idx val="9"/>
            <c:invertIfNegative val="0"/>
            <c:bubble3D val="0"/>
            <c:spPr>
              <a:solidFill>
                <a:srgbClr val="C7B37F"/>
              </a:solidFill>
              <a:ln>
                <a:noFill/>
              </a:ln>
              <a:effectLst/>
            </c:spPr>
            <c:extLst>
              <c:ext xmlns:c16="http://schemas.microsoft.com/office/drawing/2014/chart" uri="{C3380CC4-5D6E-409C-BE32-E72D297353CC}">
                <c16:uniqueId val="{00000013-4DAA-4690-AA4C-7D0630E0099D}"/>
              </c:ext>
            </c:extLst>
          </c:dPt>
          <c:dPt>
            <c:idx val="10"/>
            <c:invertIfNegative val="0"/>
            <c:bubble3D val="0"/>
            <c:spPr>
              <a:solidFill>
                <a:srgbClr val="C7B37F"/>
              </a:solidFill>
              <a:ln>
                <a:noFill/>
              </a:ln>
              <a:effectLst/>
            </c:spPr>
            <c:extLst>
              <c:ext xmlns:c16="http://schemas.microsoft.com/office/drawing/2014/chart" uri="{C3380CC4-5D6E-409C-BE32-E72D297353CC}">
                <c16:uniqueId val="{00000015-4DAA-4690-AA4C-7D0630E0099D}"/>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Sheet1!$A$3:$A$13</c:f>
              <c:strCache>
                <c:ptCount val="11"/>
                <c:pt idx="0">
                  <c:v>Male</c:v>
                </c:pt>
                <c:pt idx="1">
                  <c:v>Female</c:v>
                </c:pt>
                <c:pt idx="2">
                  <c:v>18-34</c:v>
                </c:pt>
                <c:pt idx="3">
                  <c:v>35-49</c:v>
                </c:pt>
                <c:pt idx="4">
                  <c:v>50+</c:v>
                </c:pt>
                <c:pt idx="5">
                  <c:v>ABC1</c:v>
                </c:pt>
                <c:pt idx="6">
                  <c:v>C2DE</c:v>
                </c:pt>
                <c:pt idx="7">
                  <c:v>Dublin</c:v>
                </c:pt>
                <c:pt idx="8">
                  <c:v>ROL</c:v>
                </c:pt>
                <c:pt idx="9">
                  <c:v>Munster</c:v>
                </c:pt>
                <c:pt idx="10">
                  <c:v>Conn/Ulster</c:v>
                </c:pt>
              </c:strCache>
            </c:strRef>
          </c:cat>
          <c:val>
            <c:numRef>
              <c:f>Sheet1!$B$3:$B$13</c:f>
              <c:numCache>
                <c:formatCode>0%</c:formatCode>
                <c:ptCount val="11"/>
                <c:pt idx="0">
                  <c:v>0.12</c:v>
                </c:pt>
                <c:pt idx="1">
                  <c:v>0.1</c:v>
                </c:pt>
                <c:pt idx="2">
                  <c:v>7.0000000000000007E-2</c:v>
                </c:pt>
                <c:pt idx="3">
                  <c:v>0.08</c:v>
                </c:pt>
                <c:pt idx="4">
                  <c:v>0.18</c:v>
                </c:pt>
                <c:pt idx="5">
                  <c:v>0.09</c:v>
                </c:pt>
                <c:pt idx="6">
                  <c:v>0.13</c:v>
                </c:pt>
                <c:pt idx="7">
                  <c:v>0.11</c:v>
                </c:pt>
                <c:pt idx="8">
                  <c:v>0.14000000000000001</c:v>
                </c:pt>
                <c:pt idx="9">
                  <c:v>0.09</c:v>
                </c:pt>
                <c:pt idx="10">
                  <c:v>0.09</c:v>
                </c:pt>
              </c:numCache>
            </c:numRef>
          </c:val>
          <c:extLst>
            <c:ext xmlns:c16="http://schemas.microsoft.com/office/drawing/2014/chart" uri="{C3380CC4-5D6E-409C-BE32-E72D297353CC}">
              <c16:uniqueId val="{00000018-4DAA-4690-AA4C-7D0630E0099D}"/>
            </c:ext>
          </c:extLst>
        </c:ser>
        <c:dLbls>
          <c:dLblPos val="outEnd"/>
          <c:showLegendKey val="0"/>
          <c:showVal val="1"/>
          <c:showCatName val="0"/>
          <c:showSerName val="0"/>
          <c:showPercent val="0"/>
          <c:showBubbleSize val="0"/>
        </c:dLbls>
        <c:gapWidth val="30"/>
        <c:axId val="618472512"/>
        <c:axId val="618468592"/>
      </c:barChart>
      <c:catAx>
        <c:axId val="618472512"/>
        <c:scaling>
          <c:orientation val="maxMin"/>
        </c:scaling>
        <c:delete val="1"/>
        <c:axPos val="l"/>
        <c:numFmt formatCode="General" sourceLinked="1"/>
        <c:majorTickMark val="none"/>
        <c:minorTickMark val="none"/>
        <c:tickLblPos val="nextTo"/>
        <c:crossAx val="618468592"/>
        <c:crosses val="autoZero"/>
        <c:auto val="1"/>
        <c:lblAlgn val="ctr"/>
        <c:lblOffset val="100"/>
        <c:noMultiLvlLbl val="0"/>
      </c:catAx>
      <c:valAx>
        <c:axId val="618468592"/>
        <c:scaling>
          <c:orientation val="minMax"/>
          <c:max val="1.1000000000000001"/>
          <c:min val="0"/>
        </c:scaling>
        <c:delete val="1"/>
        <c:axPos val="t"/>
        <c:numFmt formatCode="0%" sourceLinked="1"/>
        <c:majorTickMark val="out"/>
        <c:minorTickMark val="none"/>
        <c:tickLblPos val="nextTo"/>
        <c:crossAx val="618472512"/>
        <c:crosses val="autoZero"/>
        <c:crossBetween val="between"/>
      </c:valAx>
      <c:spPr>
        <a:noFill/>
        <a:ln>
          <a:noFill/>
        </a:ln>
        <a:effectLst/>
      </c:spPr>
    </c:plotArea>
    <c:plotVisOnly val="1"/>
    <c:dispBlanksAs val="gap"/>
    <c:showDLblsOverMax val="0"/>
  </c:chart>
  <c:spPr>
    <a:noFill/>
    <a:ln>
      <a:noFill/>
    </a:ln>
    <a:effectLst/>
  </c:spPr>
  <c:txPr>
    <a:bodyPr/>
    <a:lstStyle/>
    <a:p>
      <a:pPr>
        <a:defRPr sz="1400">
          <a:solidFill>
            <a:schemeClr val="tx1"/>
          </a:solidFill>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752318158345744E-2"/>
          <c:y val="5.3695247759174697E-2"/>
          <c:w val="0.88183118523236625"/>
          <c:h val="0.89260950448165055"/>
        </c:manualLayout>
      </c:layout>
      <c:barChart>
        <c:barDir val="bar"/>
        <c:grouping val="clustered"/>
        <c:varyColors val="0"/>
        <c:ser>
          <c:idx val="0"/>
          <c:order val="0"/>
          <c:tx>
            <c:strRef>
              <c:f>Sheet1!$B$1</c:f>
              <c:strCache>
                <c:ptCount val="1"/>
                <c:pt idx="0">
                  <c:v>2023</c:v>
                </c:pt>
              </c:strCache>
            </c:strRef>
          </c:tx>
          <c:spPr>
            <a:solidFill>
              <a:schemeClr val="accent1"/>
            </a:solidFill>
            <a:ln>
              <a:noFill/>
            </a:ln>
            <a:effectLst/>
          </c:spPr>
          <c:invertIfNegative val="0"/>
          <c:dPt>
            <c:idx val="0"/>
            <c:invertIfNegative val="0"/>
            <c:bubble3D val="0"/>
            <c:spPr>
              <a:solidFill>
                <a:schemeClr val="accent4"/>
              </a:solidFill>
              <a:ln>
                <a:noFill/>
              </a:ln>
              <a:effectLst/>
            </c:spPr>
            <c:extLst>
              <c:ext xmlns:c16="http://schemas.microsoft.com/office/drawing/2014/chart" uri="{C3380CC4-5D6E-409C-BE32-E72D297353CC}">
                <c16:uniqueId val="{00000001-4DAA-4690-AA4C-7D0630E0099D}"/>
              </c:ext>
            </c:extLst>
          </c:dPt>
          <c:dPt>
            <c:idx val="1"/>
            <c:invertIfNegative val="0"/>
            <c:bubble3D val="0"/>
            <c:spPr>
              <a:solidFill>
                <a:schemeClr val="accent4"/>
              </a:solidFill>
              <a:ln>
                <a:noFill/>
              </a:ln>
              <a:effectLst/>
            </c:spPr>
            <c:extLst>
              <c:ext xmlns:c16="http://schemas.microsoft.com/office/drawing/2014/chart" uri="{C3380CC4-5D6E-409C-BE32-E72D297353CC}">
                <c16:uniqueId val="{00000003-4DAA-4690-AA4C-7D0630E0099D}"/>
              </c:ext>
            </c:extLst>
          </c:dPt>
          <c:dPt>
            <c:idx val="2"/>
            <c:invertIfNegative val="0"/>
            <c:bubble3D val="0"/>
            <c:spPr>
              <a:solidFill>
                <a:schemeClr val="accent5"/>
              </a:solidFill>
              <a:ln>
                <a:noFill/>
              </a:ln>
              <a:effectLst/>
            </c:spPr>
            <c:extLst>
              <c:ext xmlns:c16="http://schemas.microsoft.com/office/drawing/2014/chart" uri="{C3380CC4-5D6E-409C-BE32-E72D297353CC}">
                <c16:uniqueId val="{00000005-4DAA-4690-AA4C-7D0630E0099D}"/>
              </c:ext>
            </c:extLst>
          </c:dPt>
          <c:dPt>
            <c:idx val="3"/>
            <c:invertIfNegative val="0"/>
            <c:bubble3D val="0"/>
            <c:spPr>
              <a:solidFill>
                <a:schemeClr val="accent5"/>
              </a:solidFill>
              <a:ln>
                <a:noFill/>
              </a:ln>
              <a:effectLst/>
            </c:spPr>
            <c:extLst>
              <c:ext xmlns:c16="http://schemas.microsoft.com/office/drawing/2014/chart" uri="{C3380CC4-5D6E-409C-BE32-E72D297353CC}">
                <c16:uniqueId val="{00000007-4DAA-4690-AA4C-7D0630E0099D}"/>
              </c:ext>
            </c:extLst>
          </c:dPt>
          <c:dPt>
            <c:idx val="4"/>
            <c:invertIfNegative val="0"/>
            <c:bubble3D val="0"/>
            <c:spPr>
              <a:solidFill>
                <a:schemeClr val="accent5"/>
              </a:solidFill>
              <a:ln>
                <a:noFill/>
              </a:ln>
              <a:effectLst/>
            </c:spPr>
            <c:extLst>
              <c:ext xmlns:c16="http://schemas.microsoft.com/office/drawing/2014/chart" uri="{C3380CC4-5D6E-409C-BE32-E72D297353CC}">
                <c16:uniqueId val="{00000009-4DAA-4690-AA4C-7D0630E0099D}"/>
              </c:ext>
            </c:extLst>
          </c:dPt>
          <c:dPt>
            <c:idx val="5"/>
            <c:invertIfNegative val="0"/>
            <c:bubble3D val="0"/>
            <c:spPr>
              <a:solidFill>
                <a:schemeClr val="accent6"/>
              </a:solidFill>
              <a:ln>
                <a:noFill/>
              </a:ln>
              <a:effectLst/>
            </c:spPr>
            <c:extLst>
              <c:ext xmlns:c16="http://schemas.microsoft.com/office/drawing/2014/chart" uri="{C3380CC4-5D6E-409C-BE32-E72D297353CC}">
                <c16:uniqueId val="{0000000B-4DAA-4690-AA4C-7D0630E0099D}"/>
              </c:ext>
            </c:extLst>
          </c:dPt>
          <c:dPt>
            <c:idx val="6"/>
            <c:invertIfNegative val="0"/>
            <c:bubble3D val="0"/>
            <c:spPr>
              <a:solidFill>
                <a:schemeClr val="accent6"/>
              </a:solidFill>
              <a:ln>
                <a:noFill/>
              </a:ln>
              <a:effectLst/>
            </c:spPr>
            <c:extLst>
              <c:ext xmlns:c16="http://schemas.microsoft.com/office/drawing/2014/chart" uri="{C3380CC4-5D6E-409C-BE32-E72D297353CC}">
                <c16:uniqueId val="{0000000D-4DAA-4690-AA4C-7D0630E0099D}"/>
              </c:ext>
            </c:extLst>
          </c:dPt>
          <c:dPt>
            <c:idx val="7"/>
            <c:invertIfNegative val="0"/>
            <c:bubble3D val="0"/>
            <c:spPr>
              <a:solidFill>
                <a:srgbClr val="C7B37F"/>
              </a:solidFill>
              <a:ln>
                <a:noFill/>
              </a:ln>
              <a:effectLst/>
            </c:spPr>
            <c:extLst>
              <c:ext xmlns:c16="http://schemas.microsoft.com/office/drawing/2014/chart" uri="{C3380CC4-5D6E-409C-BE32-E72D297353CC}">
                <c16:uniqueId val="{0000000F-4DAA-4690-AA4C-7D0630E0099D}"/>
              </c:ext>
            </c:extLst>
          </c:dPt>
          <c:dPt>
            <c:idx val="8"/>
            <c:invertIfNegative val="0"/>
            <c:bubble3D val="0"/>
            <c:spPr>
              <a:solidFill>
                <a:srgbClr val="C7B37F"/>
              </a:solidFill>
              <a:ln>
                <a:noFill/>
              </a:ln>
              <a:effectLst/>
            </c:spPr>
            <c:extLst>
              <c:ext xmlns:c16="http://schemas.microsoft.com/office/drawing/2014/chart" uri="{C3380CC4-5D6E-409C-BE32-E72D297353CC}">
                <c16:uniqueId val="{00000011-4DAA-4690-AA4C-7D0630E0099D}"/>
              </c:ext>
            </c:extLst>
          </c:dPt>
          <c:dPt>
            <c:idx val="9"/>
            <c:invertIfNegative val="0"/>
            <c:bubble3D val="0"/>
            <c:spPr>
              <a:solidFill>
                <a:srgbClr val="C7B37F"/>
              </a:solidFill>
              <a:ln>
                <a:noFill/>
              </a:ln>
              <a:effectLst/>
            </c:spPr>
            <c:extLst>
              <c:ext xmlns:c16="http://schemas.microsoft.com/office/drawing/2014/chart" uri="{C3380CC4-5D6E-409C-BE32-E72D297353CC}">
                <c16:uniqueId val="{00000013-4DAA-4690-AA4C-7D0630E0099D}"/>
              </c:ext>
            </c:extLst>
          </c:dPt>
          <c:dPt>
            <c:idx val="10"/>
            <c:invertIfNegative val="0"/>
            <c:bubble3D val="0"/>
            <c:spPr>
              <a:solidFill>
                <a:srgbClr val="C7B37F"/>
              </a:solidFill>
              <a:ln>
                <a:noFill/>
              </a:ln>
              <a:effectLst/>
            </c:spPr>
            <c:extLst>
              <c:ext xmlns:c16="http://schemas.microsoft.com/office/drawing/2014/chart" uri="{C3380CC4-5D6E-409C-BE32-E72D297353CC}">
                <c16:uniqueId val="{00000015-4DAA-4690-AA4C-7D0630E0099D}"/>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Sheet1!$A$3:$A$13</c:f>
              <c:strCache>
                <c:ptCount val="11"/>
                <c:pt idx="0">
                  <c:v>Male</c:v>
                </c:pt>
                <c:pt idx="1">
                  <c:v>Female</c:v>
                </c:pt>
                <c:pt idx="2">
                  <c:v>18-34</c:v>
                </c:pt>
                <c:pt idx="3">
                  <c:v>35-49</c:v>
                </c:pt>
                <c:pt idx="4">
                  <c:v>50+</c:v>
                </c:pt>
                <c:pt idx="5">
                  <c:v>ABC1</c:v>
                </c:pt>
                <c:pt idx="6">
                  <c:v>C2DE</c:v>
                </c:pt>
                <c:pt idx="7">
                  <c:v>Dublin</c:v>
                </c:pt>
                <c:pt idx="8">
                  <c:v>ROL</c:v>
                </c:pt>
                <c:pt idx="9">
                  <c:v>Munster</c:v>
                </c:pt>
                <c:pt idx="10">
                  <c:v>Conn/Ulster</c:v>
                </c:pt>
              </c:strCache>
            </c:strRef>
          </c:cat>
          <c:val>
            <c:numRef>
              <c:f>Sheet1!$B$3:$B$13</c:f>
              <c:numCache>
                <c:formatCode>0%</c:formatCode>
                <c:ptCount val="11"/>
                <c:pt idx="0">
                  <c:v>0.11</c:v>
                </c:pt>
                <c:pt idx="1">
                  <c:v>0.1</c:v>
                </c:pt>
                <c:pt idx="2">
                  <c:v>0.17</c:v>
                </c:pt>
                <c:pt idx="3">
                  <c:v>0.09</c:v>
                </c:pt>
                <c:pt idx="4">
                  <c:v>0.06</c:v>
                </c:pt>
                <c:pt idx="5">
                  <c:v>0.12</c:v>
                </c:pt>
                <c:pt idx="6">
                  <c:v>0.08</c:v>
                </c:pt>
                <c:pt idx="7">
                  <c:v>0.1</c:v>
                </c:pt>
                <c:pt idx="8">
                  <c:v>0.11</c:v>
                </c:pt>
                <c:pt idx="9">
                  <c:v>0.12</c:v>
                </c:pt>
                <c:pt idx="10">
                  <c:v>7.0000000000000007E-2</c:v>
                </c:pt>
              </c:numCache>
            </c:numRef>
          </c:val>
          <c:extLst>
            <c:ext xmlns:c16="http://schemas.microsoft.com/office/drawing/2014/chart" uri="{C3380CC4-5D6E-409C-BE32-E72D297353CC}">
              <c16:uniqueId val="{00000018-4DAA-4690-AA4C-7D0630E0099D}"/>
            </c:ext>
          </c:extLst>
        </c:ser>
        <c:dLbls>
          <c:dLblPos val="outEnd"/>
          <c:showLegendKey val="0"/>
          <c:showVal val="1"/>
          <c:showCatName val="0"/>
          <c:showSerName val="0"/>
          <c:showPercent val="0"/>
          <c:showBubbleSize val="0"/>
        </c:dLbls>
        <c:gapWidth val="30"/>
        <c:axId val="618472512"/>
        <c:axId val="618468592"/>
      </c:barChart>
      <c:catAx>
        <c:axId val="618472512"/>
        <c:scaling>
          <c:orientation val="maxMin"/>
        </c:scaling>
        <c:delete val="1"/>
        <c:axPos val="l"/>
        <c:numFmt formatCode="General" sourceLinked="1"/>
        <c:majorTickMark val="none"/>
        <c:minorTickMark val="none"/>
        <c:tickLblPos val="nextTo"/>
        <c:crossAx val="618468592"/>
        <c:crosses val="autoZero"/>
        <c:auto val="1"/>
        <c:lblAlgn val="ctr"/>
        <c:lblOffset val="100"/>
        <c:noMultiLvlLbl val="0"/>
      </c:catAx>
      <c:valAx>
        <c:axId val="618468592"/>
        <c:scaling>
          <c:orientation val="minMax"/>
          <c:max val="1.1000000000000001"/>
          <c:min val="0"/>
        </c:scaling>
        <c:delete val="1"/>
        <c:axPos val="t"/>
        <c:numFmt formatCode="0%" sourceLinked="1"/>
        <c:majorTickMark val="out"/>
        <c:minorTickMark val="none"/>
        <c:tickLblPos val="nextTo"/>
        <c:crossAx val="618472512"/>
        <c:crosses val="autoZero"/>
        <c:crossBetween val="between"/>
      </c:valAx>
      <c:spPr>
        <a:noFill/>
        <a:ln>
          <a:noFill/>
        </a:ln>
        <a:effectLst/>
      </c:spPr>
    </c:plotArea>
    <c:plotVisOnly val="1"/>
    <c:dispBlanksAs val="gap"/>
    <c:showDLblsOverMax val="0"/>
  </c:chart>
  <c:spPr>
    <a:noFill/>
    <a:ln>
      <a:noFill/>
    </a:ln>
    <a:effectLst/>
  </c:spPr>
  <c:txPr>
    <a:bodyPr/>
    <a:lstStyle/>
    <a:p>
      <a:pPr>
        <a:defRPr sz="1400">
          <a:solidFill>
            <a:schemeClr val="tx1"/>
          </a:solidFill>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752318158345744E-2"/>
          <c:y val="5.3695247759174697E-2"/>
          <c:w val="0.88183118523236625"/>
          <c:h val="0.89260950448165055"/>
        </c:manualLayout>
      </c:layout>
      <c:barChart>
        <c:barDir val="bar"/>
        <c:grouping val="clustered"/>
        <c:varyColors val="0"/>
        <c:ser>
          <c:idx val="0"/>
          <c:order val="0"/>
          <c:tx>
            <c:strRef>
              <c:f>Sheet1!$B$1</c:f>
              <c:strCache>
                <c:ptCount val="1"/>
                <c:pt idx="0">
                  <c:v>2023</c:v>
                </c:pt>
              </c:strCache>
            </c:strRef>
          </c:tx>
          <c:spPr>
            <a:solidFill>
              <a:schemeClr val="accent1"/>
            </a:solidFill>
            <a:ln>
              <a:noFill/>
            </a:ln>
            <a:effectLst/>
          </c:spPr>
          <c:invertIfNegative val="0"/>
          <c:dPt>
            <c:idx val="0"/>
            <c:invertIfNegative val="0"/>
            <c:bubble3D val="0"/>
            <c:spPr>
              <a:solidFill>
                <a:schemeClr val="accent4"/>
              </a:solidFill>
              <a:ln>
                <a:noFill/>
              </a:ln>
              <a:effectLst/>
            </c:spPr>
            <c:extLst>
              <c:ext xmlns:c16="http://schemas.microsoft.com/office/drawing/2014/chart" uri="{C3380CC4-5D6E-409C-BE32-E72D297353CC}">
                <c16:uniqueId val="{00000001-4DAA-4690-AA4C-7D0630E0099D}"/>
              </c:ext>
            </c:extLst>
          </c:dPt>
          <c:dPt>
            <c:idx val="1"/>
            <c:invertIfNegative val="0"/>
            <c:bubble3D val="0"/>
            <c:spPr>
              <a:solidFill>
                <a:schemeClr val="accent4"/>
              </a:solidFill>
              <a:ln>
                <a:noFill/>
              </a:ln>
              <a:effectLst/>
            </c:spPr>
            <c:extLst>
              <c:ext xmlns:c16="http://schemas.microsoft.com/office/drawing/2014/chart" uri="{C3380CC4-5D6E-409C-BE32-E72D297353CC}">
                <c16:uniqueId val="{00000003-4DAA-4690-AA4C-7D0630E0099D}"/>
              </c:ext>
            </c:extLst>
          </c:dPt>
          <c:dPt>
            <c:idx val="2"/>
            <c:invertIfNegative val="0"/>
            <c:bubble3D val="0"/>
            <c:spPr>
              <a:solidFill>
                <a:schemeClr val="accent5"/>
              </a:solidFill>
              <a:ln>
                <a:noFill/>
              </a:ln>
              <a:effectLst/>
            </c:spPr>
            <c:extLst>
              <c:ext xmlns:c16="http://schemas.microsoft.com/office/drawing/2014/chart" uri="{C3380CC4-5D6E-409C-BE32-E72D297353CC}">
                <c16:uniqueId val="{00000005-4DAA-4690-AA4C-7D0630E0099D}"/>
              </c:ext>
            </c:extLst>
          </c:dPt>
          <c:dPt>
            <c:idx val="3"/>
            <c:invertIfNegative val="0"/>
            <c:bubble3D val="0"/>
            <c:spPr>
              <a:solidFill>
                <a:schemeClr val="accent5"/>
              </a:solidFill>
              <a:ln>
                <a:noFill/>
              </a:ln>
              <a:effectLst/>
            </c:spPr>
            <c:extLst>
              <c:ext xmlns:c16="http://schemas.microsoft.com/office/drawing/2014/chart" uri="{C3380CC4-5D6E-409C-BE32-E72D297353CC}">
                <c16:uniqueId val="{00000007-4DAA-4690-AA4C-7D0630E0099D}"/>
              </c:ext>
            </c:extLst>
          </c:dPt>
          <c:dPt>
            <c:idx val="4"/>
            <c:invertIfNegative val="0"/>
            <c:bubble3D val="0"/>
            <c:spPr>
              <a:solidFill>
                <a:schemeClr val="accent5"/>
              </a:solidFill>
              <a:ln>
                <a:noFill/>
              </a:ln>
              <a:effectLst/>
            </c:spPr>
            <c:extLst>
              <c:ext xmlns:c16="http://schemas.microsoft.com/office/drawing/2014/chart" uri="{C3380CC4-5D6E-409C-BE32-E72D297353CC}">
                <c16:uniqueId val="{00000009-4DAA-4690-AA4C-7D0630E0099D}"/>
              </c:ext>
            </c:extLst>
          </c:dPt>
          <c:dPt>
            <c:idx val="5"/>
            <c:invertIfNegative val="0"/>
            <c:bubble3D val="0"/>
            <c:spPr>
              <a:solidFill>
                <a:schemeClr val="accent6"/>
              </a:solidFill>
              <a:ln>
                <a:noFill/>
              </a:ln>
              <a:effectLst/>
            </c:spPr>
            <c:extLst>
              <c:ext xmlns:c16="http://schemas.microsoft.com/office/drawing/2014/chart" uri="{C3380CC4-5D6E-409C-BE32-E72D297353CC}">
                <c16:uniqueId val="{0000000B-4DAA-4690-AA4C-7D0630E0099D}"/>
              </c:ext>
            </c:extLst>
          </c:dPt>
          <c:dPt>
            <c:idx val="6"/>
            <c:invertIfNegative val="0"/>
            <c:bubble3D val="0"/>
            <c:spPr>
              <a:solidFill>
                <a:schemeClr val="accent6"/>
              </a:solidFill>
              <a:ln>
                <a:noFill/>
              </a:ln>
              <a:effectLst/>
            </c:spPr>
            <c:extLst>
              <c:ext xmlns:c16="http://schemas.microsoft.com/office/drawing/2014/chart" uri="{C3380CC4-5D6E-409C-BE32-E72D297353CC}">
                <c16:uniqueId val="{0000000D-4DAA-4690-AA4C-7D0630E0099D}"/>
              </c:ext>
            </c:extLst>
          </c:dPt>
          <c:dPt>
            <c:idx val="7"/>
            <c:invertIfNegative val="0"/>
            <c:bubble3D val="0"/>
            <c:spPr>
              <a:solidFill>
                <a:srgbClr val="C7B37F"/>
              </a:solidFill>
              <a:ln>
                <a:noFill/>
              </a:ln>
              <a:effectLst/>
            </c:spPr>
            <c:extLst>
              <c:ext xmlns:c16="http://schemas.microsoft.com/office/drawing/2014/chart" uri="{C3380CC4-5D6E-409C-BE32-E72D297353CC}">
                <c16:uniqueId val="{0000000F-4DAA-4690-AA4C-7D0630E0099D}"/>
              </c:ext>
            </c:extLst>
          </c:dPt>
          <c:dPt>
            <c:idx val="8"/>
            <c:invertIfNegative val="0"/>
            <c:bubble3D val="0"/>
            <c:spPr>
              <a:solidFill>
                <a:srgbClr val="C7B37F"/>
              </a:solidFill>
              <a:ln>
                <a:noFill/>
              </a:ln>
              <a:effectLst/>
            </c:spPr>
            <c:extLst>
              <c:ext xmlns:c16="http://schemas.microsoft.com/office/drawing/2014/chart" uri="{C3380CC4-5D6E-409C-BE32-E72D297353CC}">
                <c16:uniqueId val="{00000011-4DAA-4690-AA4C-7D0630E0099D}"/>
              </c:ext>
            </c:extLst>
          </c:dPt>
          <c:dPt>
            <c:idx val="9"/>
            <c:invertIfNegative val="0"/>
            <c:bubble3D val="0"/>
            <c:spPr>
              <a:solidFill>
                <a:srgbClr val="C7B37F"/>
              </a:solidFill>
              <a:ln>
                <a:noFill/>
              </a:ln>
              <a:effectLst/>
            </c:spPr>
            <c:extLst>
              <c:ext xmlns:c16="http://schemas.microsoft.com/office/drawing/2014/chart" uri="{C3380CC4-5D6E-409C-BE32-E72D297353CC}">
                <c16:uniqueId val="{00000013-4DAA-4690-AA4C-7D0630E0099D}"/>
              </c:ext>
            </c:extLst>
          </c:dPt>
          <c:dPt>
            <c:idx val="10"/>
            <c:invertIfNegative val="0"/>
            <c:bubble3D val="0"/>
            <c:spPr>
              <a:solidFill>
                <a:srgbClr val="C7B37F"/>
              </a:solidFill>
              <a:ln>
                <a:noFill/>
              </a:ln>
              <a:effectLst/>
            </c:spPr>
            <c:extLst>
              <c:ext xmlns:c16="http://schemas.microsoft.com/office/drawing/2014/chart" uri="{C3380CC4-5D6E-409C-BE32-E72D297353CC}">
                <c16:uniqueId val="{00000015-4DAA-4690-AA4C-7D0630E0099D}"/>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Sheet1!$A$3:$A$13</c:f>
              <c:strCache>
                <c:ptCount val="11"/>
                <c:pt idx="0">
                  <c:v>Male</c:v>
                </c:pt>
                <c:pt idx="1">
                  <c:v>Female</c:v>
                </c:pt>
                <c:pt idx="2">
                  <c:v>18-34</c:v>
                </c:pt>
                <c:pt idx="3">
                  <c:v>35-49</c:v>
                </c:pt>
                <c:pt idx="4">
                  <c:v>50+</c:v>
                </c:pt>
                <c:pt idx="5">
                  <c:v>ABC1</c:v>
                </c:pt>
                <c:pt idx="6">
                  <c:v>C2DE</c:v>
                </c:pt>
                <c:pt idx="7">
                  <c:v>Dublin</c:v>
                </c:pt>
                <c:pt idx="8">
                  <c:v>ROL</c:v>
                </c:pt>
                <c:pt idx="9">
                  <c:v>Munster</c:v>
                </c:pt>
                <c:pt idx="10">
                  <c:v>Conn/Ulster</c:v>
                </c:pt>
              </c:strCache>
            </c:strRef>
          </c:cat>
          <c:val>
            <c:numRef>
              <c:f>Sheet1!$B$3:$B$13</c:f>
              <c:numCache>
                <c:formatCode>0%</c:formatCode>
                <c:ptCount val="11"/>
                <c:pt idx="0">
                  <c:v>0.03</c:v>
                </c:pt>
                <c:pt idx="1">
                  <c:v>0.05</c:v>
                </c:pt>
                <c:pt idx="2">
                  <c:v>0.02</c:v>
                </c:pt>
                <c:pt idx="3">
                  <c:v>0.02</c:v>
                </c:pt>
                <c:pt idx="4">
                  <c:v>0.08</c:v>
                </c:pt>
                <c:pt idx="5">
                  <c:v>0.04</c:v>
                </c:pt>
                <c:pt idx="6">
                  <c:v>0.04</c:v>
                </c:pt>
                <c:pt idx="7">
                  <c:v>0.05</c:v>
                </c:pt>
                <c:pt idx="8">
                  <c:v>0.03</c:v>
                </c:pt>
                <c:pt idx="9">
                  <c:v>0.04</c:v>
                </c:pt>
                <c:pt idx="10">
                  <c:v>0.03</c:v>
                </c:pt>
              </c:numCache>
            </c:numRef>
          </c:val>
          <c:extLst>
            <c:ext xmlns:c16="http://schemas.microsoft.com/office/drawing/2014/chart" uri="{C3380CC4-5D6E-409C-BE32-E72D297353CC}">
              <c16:uniqueId val="{00000018-4DAA-4690-AA4C-7D0630E0099D}"/>
            </c:ext>
          </c:extLst>
        </c:ser>
        <c:dLbls>
          <c:dLblPos val="outEnd"/>
          <c:showLegendKey val="0"/>
          <c:showVal val="1"/>
          <c:showCatName val="0"/>
          <c:showSerName val="0"/>
          <c:showPercent val="0"/>
          <c:showBubbleSize val="0"/>
        </c:dLbls>
        <c:gapWidth val="30"/>
        <c:axId val="618472512"/>
        <c:axId val="618468592"/>
      </c:barChart>
      <c:catAx>
        <c:axId val="618472512"/>
        <c:scaling>
          <c:orientation val="maxMin"/>
        </c:scaling>
        <c:delete val="1"/>
        <c:axPos val="l"/>
        <c:numFmt formatCode="General" sourceLinked="1"/>
        <c:majorTickMark val="none"/>
        <c:minorTickMark val="none"/>
        <c:tickLblPos val="nextTo"/>
        <c:crossAx val="618468592"/>
        <c:crosses val="autoZero"/>
        <c:auto val="1"/>
        <c:lblAlgn val="ctr"/>
        <c:lblOffset val="100"/>
        <c:noMultiLvlLbl val="0"/>
      </c:catAx>
      <c:valAx>
        <c:axId val="618468592"/>
        <c:scaling>
          <c:orientation val="minMax"/>
          <c:max val="1.1000000000000001"/>
          <c:min val="0"/>
        </c:scaling>
        <c:delete val="1"/>
        <c:axPos val="t"/>
        <c:numFmt formatCode="0%" sourceLinked="1"/>
        <c:majorTickMark val="out"/>
        <c:minorTickMark val="none"/>
        <c:tickLblPos val="nextTo"/>
        <c:crossAx val="618472512"/>
        <c:crosses val="autoZero"/>
        <c:crossBetween val="between"/>
      </c:valAx>
      <c:spPr>
        <a:noFill/>
        <a:ln>
          <a:noFill/>
        </a:ln>
        <a:effectLst/>
      </c:spPr>
    </c:plotArea>
    <c:plotVisOnly val="1"/>
    <c:dispBlanksAs val="gap"/>
    <c:showDLblsOverMax val="0"/>
  </c:chart>
  <c:spPr>
    <a:noFill/>
    <a:ln>
      <a:noFill/>
    </a:ln>
    <a:effectLst/>
  </c:spPr>
  <c:txPr>
    <a:bodyPr/>
    <a:lstStyle/>
    <a:p>
      <a:pPr>
        <a:defRPr sz="1400">
          <a:solidFill>
            <a:schemeClr val="tx1"/>
          </a:solidFill>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752318158345744E-2"/>
          <c:y val="5.3695247759174697E-2"/>
          <c:w val="0.88183118523236625"/>
          <c:h val="0.89260950448165055"/>
        </c:manualLayout>
      </c:layout>
      <c:barChart>
        <c:barDir val="bar"/>
        <c:grouping val="clustered"/>
        <c:varyColors val="0"/>
        <c:ser>
          <c:idx val="0"/>
          <c:order val="0"/>
          <c:tx>
            <c:strRef>
              <c:f>Sheet1!$B$1</c:f>
              <c:strCache>
                <c:ptCount val="1"/>
                <c:pt idx="0">
                  <c:v>2023</c:v>
                </c:pt>
              </c:strCache>
            </c:strRef>
          </c:tx>
          <c:spPr>
            <a:solidFill>
              <a:schemeClr val="accent1"/>
            </a:solidFill>
            <a:ln>
              <a:noFill/>
            </a:ln>
            <a:effectLst/>
          </c:spPr>
          <c:invertIfNegative val="0"/>
          <c:dPt>
            <c:idx val="0"/>
            <c:invertIfNegative val="0"/>
            <c:bubble3D val="0"/>
            <c:spPr>
              <a:solidFill>
                <a:schemeClr val="accent4"/>
              </a:solidFill>
              <a:ln>
                <a:noFill/>
              </a:ln>
              <a:effectLst/>
            </c:spPr>
            <c:extLst>
              <c:ext xmlns:c16="http://schemas.microsoft.com/office/drawing/2014/chart" uri="{C3380CC4-5D6E-409C-BE32-E72D297353CC}">
                <c16:uniqueId val="{00000001-4DAA-4690-AA4C-7D0630E0099D}"/>
              </c:ext>
            </c:extLst>
          </c:dPt>
          <c:dPt>
            <c:idx val="1"/>
            <c:invertIfNegative val="0"/>
            <c:bubble3D val="0"/>
            <c:spPr>
              <a:solidFill>
                <a:schemeClr val="accent4"/>
              </a:solidFill>
              <a:ln>
                <a:noFill/>
              </a:ln>
              <a:effectLst/>
            </c:spPr>
            <c:extLst>
              <c:ext xmlns:c16="http://schemas.microsoft.com/office/drawing/2014/chart" uri="{C3380CC4-5D6E-409C-BE32-E72D297353CC}">
                <c16:uniqueId val="{00000003-4DAA-4690-AA4C-7D0630E0099D}"/>
              </c:ext>
            </c:extLst>
          </c:dPt>
          <c:dPt>
            <c:idx val="2"/>
            <c:invertIfNegative val="0"/>
            <c:bubble3D val="0"/>
            <c:spPr>
              <a:solidFill>
                <a:schemeClr val="accent5"/>
              </a:solidFill>
              <a:ln>
                <a:noFill/>
              </a:ln>
              <a:effectLst/>
            </c:spPr>
            <c:extLst>
              <c:ext xmlns:c16="http://schemas.microsoft.com/office/drawing/2014/chart" uri="{C3380CC4-5D6E-409C-BE32-E72D297353CC}">
                <c16:uniqueId val="{00000005-4DAA-4690-AA4C-7D0630E0099D}"/>
              </c:ext>
            </c:extLst>
          </c:dPt>
          <c:dPt>
            <c:idx val="3"/>
            <c:invertIfNegative val="0"/>
            <c:bubble3D val="0"/>
            <c:spPr>
              <a:solidFill>
                <a:schemeClr val="accent5"/>
              </a:solidFill>
              <a:ln>
                <a:noFill/>
              </a:ln>
              <a:effectLst/>
            </c:spPr>
            <c:extLst>
              <c:ext xmlns:c16="http://schemas.microsoft.com/office/drawing/2014/chart" uri="{C3380CC4-5D6E-409C-BE32-E72D297353CC}">
                <c16:uniqueId val="{00000007-4DAA-4690-AA4C-7D0630E0099D}"/>
              </c:ext>
            </c:extLst>
          </c:dPt>
          <c:dPt>
            <c:idx val="4"/>
            <c:invertIfNegative val="0"/>
            <c:bubble3D val="0"/>
            <c:spPr>
              <a:solidFill>
                <a:schemeClr val="accent5"/>
              </a:solidFill>
              <a:ln>
                <a:noFill/>
              </a:ln>
              <a:effectLst/>
            </c:spPr>
            <c:extLst>
              <c:ext xmlns:c16="http://schemas.microsoft.com/office/drawing/2014/chart" uri="{C3380CC4-5D6E-409C-BE32-E72D297353CC}">
                <c16:uniqueId val="{00000009-4DAA-4690-AA4C-7D0630E0099D}"/>
              </c:ext>
            </c:extLst>
          </c:dPt>
          <c:dPt>
            <c:idx val="5"/>
            <c:invertIfNegative val="0"/>
            <c:bubble3D val="0"/>
            <c:spPr>
              <a:solidFill>
                <a:schemeClr val="accent6"/>
              </a:solidFill>
              <a:ln>
                <a:noFill/>
              </a:ln>
              <a:effectLst/>
            </c:spPr>
            <c:extLst>
              <c:ext xmlns:c16="http://schemas.microsoft.com/office/drawing/2014/chart" uri="{C3380CC4-5D6E-409C-BE32-E72D297353CC}">
                <c16:uniqueId val="{0000000B-4DAA-4690-AA4C-7D0630E0099D}"/>
              </c:ext>
            </c:extLst>
          </c:dPt>
          <c:dPt>
            <c:idx val="6"/>
            <c:invertIfNegative val="0"/>
            <c:bubble3D val="0"/>
            <c:spPr>
              <a:solidFill>
                <a:schemeClr val="accent6"/>
              </a:solidFill>
              <a:ln>
                <a:noFill/>
              </a:ln>
              <a:effectLst/>
            </c:spPr>
            <c:extLst>
              <c:ext xmlns:c16="http://schemas.microsoft.com/office/drawing/2014/chart" uri="{C3380CC4-5D6E-409C-BE32-E72D297353CC}">
                <c16:uniqueId val="{0000000D-4DAA-4690-AA4C-7D0630E0099D}"/>
              </c:ext>
            </c:extLst>
          </c:dPt>
          <c:dPt>
            <c:idx val="7"/>
            <c:invertIfNegative val="0"/>
            <c:bubble3D val="0"/>
            <c:spPr>
              <a:solidFill>
                <a:srgbClr val="C7B37F"/>
              </a:solidFill>
              <a:ln>
                <a:noFill/>
              </a:ln>
              <a:effectLst/>
            </c:spPr>
            <c:extLst>
              <c:ext xmlns:c16="http://schemas.microsoft.com/office/drawing/2014/chart" uri="{C3380CC4-5D6E-409C-BE32-E72D297353CC}">
                <c16:uniqueId val="{0000000F-4DAA-4690-AA4C-7D0630E0099D}"/>
              </c:ext>
            </c:extLst>
          </c:dPt>
          <c:dPt>
            <c:idx val="8"/>
            <c:invertIfNegative val="0"/>
            <c:bubble3D val="0"/>
            <c:spPr>
              <a:solidFill>
                <a:srgbClr val="C7B37F"/>
              </a:solidFill>
              <a:ln>
                <a:noFill/>
              </a:ln>
              <a:effectLst/>
            </c:spPr>
            <c:extLst>
              <c:ext xmlns:c16="http://schemas.microsoft.com/office/drawing/2014/chart" uri="{C3380CC4-5D6E-409C-BE32-E72D297353CC}">
                <c16:uniqueId val="{00000011-4DAA-4690-AA4C-7D0630E0099D}"/>
              </c:ext>
            </c:extLst>
          </c:dPt>
          <c:dPt>
            <c:idx val="9"/>
            <c:invertIfNegative val="0"/>
            <c:bubble3D val="0"/>
            <c:spPr>
              <a:solidFill>
                <a:srgbClr val="C7B37F"/>
              </a:solidFill>
              <a:ln>
                <a:noFill/>
              </a:ln>
              <a:effectLst/>
            </c:spPr>
            <c:extLst>
              <c:ext xmlns:c16="http://schemas.microsoft.com/office/drawing/2014/chart" uri="{C3380CC4-5D6E-409C-BE32-E72D297353CC}">
                <c16:uniqueId val="{00000013-4DAA-4690-AA4C-7D0630E0099D}"/>
              </c:ext>
            </c:extLst>
          </c:dPt>
          <c:dPt>
            <c:idx val="10"/>
            <c:invertIfNegative val="0"/>
            <c:bubble3D val="0"/>
            <c:spPr>
              <a:solidFill>
                <a:srgbClr val="C7B37F"/>
              </a:solidFill>
              <a:ln>
                <a:noFill/>
              </a:ln>
              <a:effectLst/>
            </c:spPr>
            <c:extLst>
              <c:ext xmlns:c16="http://schemas.microsoft.com/office/drawing/2014/chart" uri="{C3380CC4-5D6E-409C-BE32-E72D297353CC}">
                <c16:uniqueId val="{00000015-4DAA-4690-AA4C-7D0630E0099D}"/>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Sheet1!$A$3:$A$13</c:f>
              <c:strCache>
                <c:ptCount val="11"/>
                <c:pt idx="0">
                  <c:v>Male</c:v>
                </c:pt>
                <c:pt idx="1">
                  <c:v>Female</c:v>
                </c:pt>
                <c:pt idx="2">
                  <c:v>18-34</c:v>
                </c:pt>
                <c:pt idx="3">
                  <c:v>35-49</c:v>
                </c:pt>
                <c:pt idx="4">
                  <c:v>50+</c:v>
                </c:pt>
                <c:pt idx="5">
                  <c:v>ABC1</c:v>
                </c:pt>
                <c:pt idx="6">
                  <c:v>C2DE</c:v>
                </c:pt>
                <c:pt idx="7">
                  <c:v>Dublin</c:v>
                </c:pt>
                <c:pt idx="8">
                  <c:v>ROL</c:v>
                </c:pt>
                <c:pt idx="9">
                  <c:v>Munster</c:v>
                </c:pt>
                <c:pt idx="10">
                  <c:v>Conn/Ulster</c:v>
                </c:pt>
              </c:strCache>
            </c:strRef>
          </c:cat>
          <c:val>
            <c:numRef>
              <c:f>Sheet1!$B$3:$B$13</c:f>
              <c:numCache>
                <c:formatCode>0%</c:formatCode>
                <c:ptCount val="11"/>
                <c:pt idx="0">
                  <c:v>0.03</c:v>
                </c:pt>
                <c:pt idx="1">
                  <c:v>0.02</c:v>
                </c:pt>
                <c:pt idx="2">
                  <c:v>0.03</c:v>
                </c:pt>
                <c:pt idx="3">
                  <c:v>0.02</c:v>
                </c:pt>
                <c:pt idx="4">
                  <c:v>0.01</c:v>
                </c:pt>
                <c:pt idx="5">
                  <c:v>0.02</c:v>
                </c:pt>
                <c:pt idx="6">
                  <c:v>0.03</c:v>
                </c:pt>
                <c:pt idx="7">
                  <c:v>0.02</c:v>
                </c:pt>
                <c:pt idx="8">
                  <c:v>0.01</c:v>
                </c:pt>
                <c:pt idx="9">
                  <c:v>0.02</c:v>
                </c:pt>
                <c:pt idx="10">
                  <c:v>0.03</c:v>
                </c:pt>
              </c:numCache>
            </c:numRef>
          </c:val>
          <c:extLst>
            <c:ext xmlns:c16="http://schemas.microsoft.com/office/drawing/2014/chart" uri="{C3380CC4-5D6E-409C-BE32-E72D297353CC}">
              <c16:uniqueId val="{00000018-4DAA-4690-AA4C-7D0630E0099D}"/>
            </c:ext>
          </c:extLst>
        </c:ser>
        <c:dLbls>
          <c:dLblPos val="outEnd"/>
          <c:showLegendKey val="0"/>
          <c:showVal val="1"/>
          <c:showCatName val="0"/>
          <c:showSerName val="0"/>
          <c:showPercent val="0"/>
          <c:showBubbleSize val="0"/>
        </c:dLbls>
        <c:gapWidth val="30"/>
        <c:axId val="618472512"/>
        <c:axId val="618468592"/>
      </c:barChart>
      <c:catAx>
        <c:axId val="618472512"/>
        <c:scaling>
          <c:orientation val="maxMin"/>
        </c:scaling>
        <c:delete val="1"/>
        <c:axPos val="l"/>
        <c:numFmt formatCode="General" sourceLinked="1"/>
        <c:majorTickMark val="none"/>
        <c:minorTickMark val="none"/>
        <c:tickLblPos val="nextTo"/>
        <c:crossAx val="618468592"/>
        <c:crosses val="autoZero"/>
        <c:auto val="1"/>
        <c:lblAlgn val="ctr"/>
        <c:lblOffset val="100"/>
        <c:noMultiLvlLbl val="0"/>
      </c:catAx>
      <c:valAx>
        <c:axId val="618468592"/>
        <c:scaling>
          <c:orientation val="minMax"/>
          <c:max val="1.1000000000000001"/>
          <c:min val="0"/>
        </c:scaling>
        <c:delete val="1"/>
        <c:axPos val="t"/>
        <c:numFmt formatCode="0%" sourceLinked="1"/>
        <c:majorTickMark val="out"/>
        <c:minorTickMark val="none"/>
        <c:tickLblPos val="nextTo"/>
        <c:crossAx val="618472512"/>
        <c:crosses val="autoZero"/>
        <c:crossBetween val="between"/>
      </c:valAx>
      <c:spPr>
        <a:noFill/>
        <a:ln>
          <a:noFill/>
        </a:ln>
        <a:effectLst/>
      </c:spPr>
    </c:plotArea>
    <c:plotVisOnly val="1"/>
    <c:dispBlanksAs val="gap"/>
    <c:showDLblsOverMax val="0"/>
  </c:chart>
  <c:spPr>
    <a:noFill/>
    <a:ln>
      <a:noFill/>
    </a:ln>
    <a:effectLst/>
  </c:spPr>
  <c:txPr>
    <a:bodyPr/>
    <a:lstStyle/>
    <a:p>
      <a:pPr>
        <a:defRPr sz="1400">
          <a:solidFill>
            <a:schemeClr val="tx1"/>
          </a:solidFill>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752318158345744E-2"/>
          <c:y val="5.3695247759174697E-2"/>
          <c:w val="0.88183118523236625"/>
          <c:h val="0.89260950448165055"/>
        </c:manualLayout>
      </c:layout>
      <c:barChart>
        <c:barDir val="bar"/>
        <c:grouping val="clustered"/>
        <c:varyColors val="0"/>
        <c:ser>
          <c:idx val="0"/>
          <c:order val="0"/>
          <c:tx>
            <c:strRef>
              <c:f>Sheet1!$B$1</c:f>
              <c:strCache>
                <c:ptCount val="1"/>
                <c:pt idx="0">
                  <c:v>2023</c:v>
                </c:pt>
              </c:strCache>
            </c:strRef>
          </c:tx>
          <c:spPr>
            <a:solidFill>
              <a:schemeClr val="accent1"/>
            </a:solidFill>
            <a:ln>
              <a:noFill/>
            </a:ln>
            <a:effectLst/>
          </c:spPr>
          <c:invertIfNegative val="0"/>
          <c:dPt>
            <c:idx val="0"/>
            <c:invertIfNegative val="0"/>
            <c:bubble3D val="0"/>
            <c:spPr>
              <a:solidFill>
                <a:schemeClr val="accent4"/>
              </a:solidFill>
              <a:ln>
                <a:noFill/>
              </a:ln>
              <a:effectLst/>
            </c:spPr>
            <c:extLst>
              <c:ext xmlns:c16="http://schemas.microsoft.com/office/drawing/2014/chart" uri="{C3380CC4-5D6E-409C-BE32-E72D297353CC}">
                <c16:uniqueId val="{00000001-4DAA-4690-AA4C-7D0630E0099D}"/>
              </c:ext>
            </c:extLst>
          </c:dPt>
          <c:dPt>
            <c:idx val="1"/>
            <c:invertIfNegative val="0"/>
            <c:bubble3D val="0"/>
            <c:spPr>
              <a:solidFill>
                <a:schemeClr val="accent4"/>
              </a:solidFill>
              <a:ln>
                <a:noFill/>
              </a:ln>
              <a:effectLst/>
            </c:spPr>
            <c:extLst>
              <c:ext xmlns:c16="http://schemas.microsoft.com/office/drawing/2014/chart" uri="{C3380CC4-5D6E-409C-BE32-E72D297353CC}">
                <c16:uniqueId val="{00000003-4DAA-4690-AA4C-7D0630E0099D}"/>
              </c:ext>
            </c:extLst>
          </c:dPt>
          <c:dPt>
            <c:idx val="2"/>
            <c:invertIfNegative val="0"/>
            <c:bubble3D val="0"/>
            <c:spPr>
              <a:solidFill>
                <a:schemeClr val="accent5"/>
              </a:solidFill>
              <a:ln>
                <a:noFill/>
              </a:ln>
              <a:effectLst/>
            </c:spPr>
            <c:extLst>
              <c:ext xmlns:c16="http://schemas.microsoft.com/office/drawing/2014/chart" uri="{C3380CC4-5D6E-409C-BE32-E72D297353CC}">
                <c16:uniqueId val="{00000005-4DAA-4690-AA4C-7D0630E0099D}"/>
              </c:ext>
            </c:extLst>
          </c:dPt>
          <c:dPt>
            <c:idx val="3"/>
            <c:invertIfNegative val="0"/>
            <c:bubble3D val="0"/>
            <c:spPr>
              <a:solidFill>
                <a:schemeClr val="accent5"/>
              </a:solidFill>
              <a:ln>
                <a:noFill/>
              </a:ln>
              <a:effectLst/>
            </c:spPr>
            <c:extLst>
              <c:ext xmlns:c16="http://schemas.microsoft.com/office/drawing/2014/chart" uri="{C3380CC4-5D6E-409C-BE32-E72D297353CC}">
                <c16:uniqueId val="{00000007-4DAA-4690-AA4C-7D0630E0099D}"/>
              </c:ext>
            </c:extLst>
          </c:dPt>
          <c:dPt>
            <c:idx val="4"/>
            <c:invertIfNegative val="0"/>
            <c:bubble3D val="0"/>
            <c:spPr>
              <a:solidFill>
                <a:schemeClr val="accent5"/>
              </a:solidFill>
              <a:ln>
                <a:noFill/>
              </a:ln>
              <a:effectLst/>
            </c:spPr>
            <c:extLst>
              <c:ext xmlns:c16="http://schemas.microsoft.com/office/drawing/2014/chart" uri="{C3380CC4-5D6E-409C-BE32-E72D297353CC}">
                <c16:uniqueId val="{00000009-4DAA-4690-AA4C-7D0630E0099D}"/>
              </c:ext>
            </c:extLst>
          </c:dPt>
          <c:dPt>
            <c:idx val="5"/>
            <c:invertIfNegative val="0"/>
            <c:bubble3D val="0"/>
            <c:spPr>
              <a:solidFill>
                <a:schemeClr val="accent6"/>
              </a:solidFill>
              <a:ln>
                <a:noFill/>
              </a:ln>
              <a:effectLst/>
            </c:spPr>
            <c:extLst>
              <c:ext xmlns:c16="http://schemas.microsoft.com/office/drawing/2014/chart" uri="{C3380CC4-5D6E-409C-BE32-E72D297353CC}">
                <c16:uniqueId val="{0000000B-4DAA-4690-AA4C-7D0630E0099D}"/>
              </c:ext>
            </c:extLst>
          </c:dPt>
          <c:dPt>
            <c:idx val="6"/>
            <c:invertIfNegative val="0"/>
            <c:bubble3D val="0"/>
            <c:spPr>
              <a:solidFill>
                <a:schemeClr val="accent6"/>
              </a:solidFill>
              <a:ln>
                <a:noFill/>
              </a:ln>
              <a:effectLst/>
            </c:spPr>
            <c:extLst>
              <c:ext xmlns:c16="http://schemas.microsoft.com/office/drawing/2014/chart" uri="{C3380CC4-5D6E-409C-BE32-E72D297353CC}">
                <c16:uniqueId val="{0000000D-4DAA-4690-AA4C-7D0630E0099D}"/>
              </c:ext>
            </c:extLst>
          </c:dPt>
          <c:dPt>
            <c:idx val="7"/>
            <c:invertIfNegative val="0"/>
            <c:bubble3D val="0"/>
            <c:spPr>
              <a:solidFill>
                <a:srgbClr val="C7B37F"/>
              </a:solidFill>
              <a:ln>
                <a:noFill/>
              </a:ln>
              <a:effectLst/>
            </c:spPr>
            <c:extLst>
              <c:ext xmlns:c16="http://schemas.microsoft.com/office/drawing/2014/chart" uri="{C3380CC4-5D6E-409C-BE32-E72D297353CC}">
                <c16:uniqueId val="{0000000F-4DAA-4690-AA4C-7D0630E0099D}"/>
              </c:ext>
            </c:extLst>
          </c:dPt>
          <c:dPt>
            <c:idx val="8"/>
            <c:invertIfNegative val="0"/>
            <c:bubble3D val="0"/>
            <c:spPr>
              <a:solidFill>
                <a:srgbClr val="C7B37F"/>
              </a:solidFill>
              <a:ln>
                <a:noFill/>
              </a:ln>
              <a:effectLst/>
            </c:spPr>
            <c:extLst>
              <c:ext xmlns:c16="http://schemas.microsoft.com/office/drawing/2014/chart" uri="{C3380CC4-5D6E-409C-BE32-E72D297353CC}">
                <c16:uniqueId val="{00000011-4DAA-4690-AA4C-7D0630E0099D}"/>
              </c:ext>
            </c:extLst>
          </c:dPt>
          <c:dPt>
            <c:idx val="9"/>
            <c:invertIfNegative val="0"/>
            <c:bubble3D val="0"/>
            <c:spPr>
              <a:solidFill>
                <a:srgbClr val="C7B37F"/>
              </a:solidFill>
              <a:ln>
                <a:noFill/>
              </a:ln>
              <a:effectLst/>
            </c:spPr>
            <c:extLst>
              <c:ext xmlns:c16="http://schemas.microsoft.com/office/drawing/2014/chart" uri="{C3380CC4-5D6E-409C-BE32-E72D297353CC}">
                <c16:uniqueId val="{00000013-4DAA-4690-AA4C-7D0630E0099D}"/>
              </c:ext>
            </c:extLst>
          </c:dPt>
          <c:dPt>
            <c:idx val="10"/>
            <c:invertIfNegative val="0"/>
            <c:bubble3D val="0"/>
            <c:spPr>
              <a:solidFill>
                <a:srgbClr val="C7B37F"/>
              </a:solidFill>
              <a:ln>
                <a:noFill/>
              </a:ln>
              <a:effectLst/>
            </c:spPr>
            <c:extLst>
              <c:ext xmlns:c16="http://schemas.microsoft.com/office/drawing/2014/chart" uri="{C3380CC4-5D6E-409C-BE32-E72D297353CC}">
                <c16:uniqueId val="{00000015-4DAA-4690-AA4C-7D0630E0099D}"/>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Sheet1!$A$3:$A$13</c:f>
              <c:strCache>
                <c:ptCount val="11"/>
                <c:pt idx="0">
                  <c:v>Male</c:v>
                </c:pt>
                <c:pt idx="1">
                  <c:v>Female</c:v>
                </c:pt>
                <c:pt idx="2">
                  <c:v>18-34</c:v>
                </c:pt>
                <c:pt idx="3">
                  <c:v>35-49</c:v>
                </c:pt>
                <c:pt idx="4">
                  <c:v>50+</c:v>
                </c:pt>
                <c:pt idx="5">
                  <c:v>ABC1</c:v>
                </c:pt>
                <c:pt idx="6">
                  <c:v>C2DE</c:v>
                </c:pt>
                <c:pt idx="7">
                  <c:v>Dublin</c:v>
                </c:pt>
                <c:pt idx="8">
                  <c:v>ROL</c:v>
                </c:pt>
                <c:pt idx="9">
                  <c:v>Munster</c:v>
                </c:pt>
                <c:pt idx="10">
                  <c:v>Conn/Ulster</c:v>
                </c:pt>
              </c:strCache>
            </c:strRef>
          </c:cat>
          <c:val>
            <c:numRef>
              <c:f>Sheet1!$B$3:$B$13</c:f>
              <c:numCache>
                <c:formatCode>0%</c:formatCode>
                <c:ptCount val="11"/>
                <c:pt idx="0">
                  <c:v>0.01</c:v>
                </c:pt>
                <c:pt idx="1">
                  <c:v>0.01</c:v>
                </c:pt>
                <c:pt idx="2">
                  <c:v>0.02</c:v>
                </c:pt>
                <c:pt idx="3" formatCode="General">
                  <c:v>0</c:v>
                </c:pt>
                <c:pt idx="4">
                  <c:v>0.01</c:v>
                </c:pt>
                <c:pt idx="5">
                  <c:v>0.02</c:v>
                </c:pt>
                <c:pt idx="6" formatCode="General">
                  <c:v>0</c:v>
                </c:pt>
                <c:pt idx="7">
                  <c:v>0.01</c:v>
                </c:pt>
                <c:pt idx="8">
                  <c:v>0.01</c:v>
                </c:pt>
                <c:pt idx="9">
                  <c:v>0.01</c:v>
                </c:pt>
                <c:pt idx="10">
                  <c:v>0.01</c:v>
                </c:pt>
              </c:numCache>
            </c:numRef>
          </c:val>
          <c:extLst>
            <c:ext xmlns:c16="http://schemas.microsoft.com/office/drawing/2014/chart" uri="{C3380CC4-5D6E-409C-BE32-E72D297353CC}">
              <c16:uniqueId val="{00000018-4DAA-4690-AA4C-7D0630E0099D}"/>
            </c:ext>
          </c:extLst>
        </c:ser>
        <c:dLbls>
          <c:dLblPos val="outEnd"/>
          <c:showLegendKey val="0"/>
          <c:showVal val="1"/>
          <c:showCatName val="0"/>
          <c:showSerName val="0"/>
          <c:showPercent val="0"/>
          <c:showBubbleSize val="0"/>
        </c:dLbls>
        <c:gapWidth val="30"/>
        <c:axId val="618472512"/>
        <c:axId val="618468592"/>
      </c:barChart>
      <c:catAx>
        <c:axId val="618472512"/>
        <c:scaling>
          <c:orientation val="maxMin"/>
        </c:scaling>
        <c:delete val="1"/>
        <c:axPos val="l"/>
        <c:numFmt formatCode="General" sourceLinked="1"/>
        <c:majorTickMark val="none"/>
        <c:minorTickMark val="none"/>
        <c:tickLblPos val="nextTo"/>
        <c:crossAx val="618468592"/>
        <c:crosses val="autoZero"/>
        <c:auto val="1"/>
        <c:lblAlgn val="ctr"/>
        <c:lblOffset val="100"/>
        <c:noMultiLvlLbl val="0"/>
      </c:catAx>
      <c:valAx>
        <c:axId val="618468592"/>
        <c:scaling>
          <c:orientation val="minMax"/>
          <c:max val="1.1000000000000001"/>
          <c:min val="0"/>
        </c:scaling>
        <c:delete val="1"/>
        <c:axPos val="t"/>
        <c:numFmt formatCode="0%" sourceLinked="1"/>
        <c:majorTickMark val="out"/>
        <c:minorTickMark val="none"/>
        <c:tickLblPos val="nextTo"/>
        <c:crossAx val="618472512"/>
        <c:crosses val="autoZero"/>
        <c:crossBetween val="between"/>
      </c:valAx>
      <c:spPr>
        <a:noFill/>
        <a:ln>
          <a:noFill/>
        </a:ln>
        <a:effectLst/>
      </c:spPr>
    </c:plotArea>
    <c:plotVisOnly val="1"/>
    <c:dispBlanksAs val="gap"/>
    <c:showDLblsOverMax val="0"/>
  </c:chart>
  <c:spPr>
    <a:noFill/>
    <a:ln>
      <a:noFill/>
    </a:ln>
    <a:effectLst/>
  </c:spPr>
  <c:txPr>
    <a:bodyPr/>
    <a:lstStyle/>
    <a:p>
      <a:pPr>
        <a:defRPr sz="1400">
          <a:solidFill>
            <a:schemeClr val="tx1"/>
          </a:solidFill>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2.9687499999999999E-2"/>
          <c:y val="0"/>
          <c:w val="0.96562499999999996"/>
          <c:h val="0.56651094951629999"/>
        </c:manualLayout>
      </c:layout>
      <c:barChart>
        <c:barDir val="col"/>
        <c:grouping val="clustered"/>
        <c:varyColors val="0"/>
        <c:ser>
          <c:idx val="0"/>
          <c:order val="0"/>
          <c:tx>
            <c:strRef>
              <c:f>Sheet1!$B$1</c:f>
              <c:strCache>
                <c:ptCount val="1"/>
                <c:pt idx="0">
                  <c:v>My family</c:v>
                </c:pt>
              </c:strCache>
            </c:strRef>
          </c:tx>
          <c:spPr>
            <a:solidFill>
              <a:schemeClr val="accent2"/>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Sheet1!$A$2:$A$41</c:f>
              <c:strCache>
                <c:ptCount val="40"/>
                <c:pt idx="0">
                  <c:v>GLOBAL</c:v>
                </c:pt>
                <c:pt idx="1">
                  <c:v>Croatia</c:v>
                </c:pt>
                <c:pt idx="2">
                  <c:v>Iran</c:v>
                </c:pt>
                <c:pt idx="3">
                  <c:v>Côte dIvoire</c:v>
                </c:pt>
                <c:pt idx="4">
                  <c:v>Serbia</c:v>
                </c:pt>
                <c:pt idx="5">
                  <c:v>Ireland</c:v>
                </c:pt>
                <c:pt idx="6">
                  <c:v>Poland</c:v>
                </c:pt>
                <c:pt idx="7">
                  <c:v>Canada</c:v>
                </c:pt>
                <c:pt idx="8">
                  <c:v>India</c:v>
                </c:pt>
                <c:pt idx="9">
                  <c:v>Belgium</c:v>
                </c:pt>
                <c:pt idx="10">
                  <c:v>Laos</c:v>
                </c:pt>
                <c:pt idx="11">
                  <c:v>United States</c:v>
                </c:pt>
                <c:pt idx="12">
                  <c:v>Mexico</c:v>
                </c:pt>
                <c:pt idx="13">
                  <c:v>Slovenia</c:v>
                </c:pt>
                <c:pt idx="14">
                  <c:v>Italy</c:v>
                </c:pt>
                <c:pt idx="15">
                  <c:v>Greece</c:v>
                </c:pt>
                <c:pt idx="16">
                  <c:v>France</c:v>
                </c:pt>
                <c:pt idx="17">
                  <c:v>Netherlands</c:v>
                </c:pt>
                <c:pt idx="18">
                  <c:v>Palestinian T.</c:v>
                </c:pt>
                <c:pt idx="19">
                  <c:v>Japan</c:v>
                </c:pt>
                <c:pt idx="20">
                  <c:v>United Kingdom</c:v>
                </c:pt>
                <c:pt idx="21">
                  <c:v>Spain</c:v>
                </c:pt>
                <c:pt idx="22">
                  <c:v>Finland</c:v>
                </c:pt>
                <c:pt idx="23">
                  <c:v>Pakistan</c:v>
                </c:pt>
                <c:pt idx="24">
                  <c:v>South Korea</c:v>
                </c:pt>
                <c:pt idx="25">
                  <c:v>Peru</c:v>
                </c:pt>
                <c:pt idx="26">
                  <c:v>Sweden</c:v>
                </c:pt>
                <c:pt idx="27">
                  <c:v>Brazil</c:v>
                </c:pt>
                <c:pt idx="28">
                  <c:v>Germany</c:v>
                </c:pt>
                <c:pt idx="29">
                  <c:v>Hong Kong</c:v>
                </c:pt>
                <c:pt idx="30">
                  <c:v>Argentina</c:v>
                </c:pt>
                <c:pt idx="31">
                  <c:v>Ecuador</c:v>
                </c:pt>
                <c:pt idx="32">
                  <c:v>Paraguay</c:v>
                </c:pt>
                <c:pt idx="33">
                  <c:v>Vietnam</c:v>
                </c:pt>
                <c:pt idx="34">
                  <c:v>Turkey</c:v>
                </c:pt>
                <c:pt idx="35">
                  <c:v>Chile</c:v>
                </c:pt>
                <c:pt idx="36">
                  <c:v>Indonesia</c:v>
                </c:pt>
                <c:pt idx="37">
                  <c:v>Nigeria</c:v>
                </c:pt>
                <c:pt idx="38">
                  <c:v>Philippines</c:v>
                </c:pt>
                <c:pt idx="39">
                  <c:v>Malaysia</c:v>
                </c:pt>
              </c:strCache>
            </c:strRef>
          </c:cat>
          <c:val>
            <c:numRef>
              <c:f>Sheet1!$B$2:$B$41</c:f>
              <c:numCache>
                <c:formatCode>###0%</c:formatCode>
                <c:ptCount val="40"/>
                <c:pt idx="0">
                  <c:v>0.18512566991549184</c:v>
                </c:pt>
                <c:pt idx="1">
                  <c:v>0.28299430491250138</c:v>
                </c:pt>
                <c:pt idx="2">
                  <c:v>0.28216878502692128</c:v>
                </c:pt>
                <c:pt idx="3">
                  <c:v>0.27583333333333332</c:v>
                </c:pt>
                <c:pt idx="4">
                  <c:v>0.27155951455850397</c:v>
                </c:pt>
                <c:pt idx="5">
                  <c:v>0.26323073139877273</c:v>
                </c:pt>
                <c:pt idx="6">
                  <c:v>0.24228954368751887</c:v>
                </c:pt>
                <c:pt idx="7">
                  <c:v>0.22822766309029838</c:v>
                </c:pt>
                <c:pt idx="8">
                  <c:v>0.22600000000000001</c:v>
                </c:pt>
                <c:pt idx="9">
                  <c:v>0.21778773094457426</c:v>
                </c:pt>
                <c:pt idx="10">
                  <c:v>0.21426434512056558</c:v>
                </c:pt>
                <c:pt idx="11">
                  <c:v>0.20957743171837237</c:v>
                </c:pt>
                <c:pt idx="12">
                  <c:v>0.2074334676048343</c:v>
                </c:pt>
                <c:pt idx="13">
                  <c:v>0.20735029587286247</c:v>
                </c:pt>
                <c:pt idx="14">
                  <c:v>0.20527583336215724</c:v>
                </c:pt>
                <c:pt idx="15">
                  <c:v>0.20200000000000004</c:v>
                </c:pt>
                <c:pt idx="16">
                  <c:v>0.20079767676861018</c:v>
                </c:pt>
                <c:pt idx="17">
                  <c:v>0.20000036037273733</c:v>
                </c:pt>
                <c:pt idx="18">
                  <c:v>0.19875776397515527</c:v>
                </c:pt>
                <c:pt idx="19">
                  <c:v>0.18894910215256253</c:v>
                </c:pt>
                <c:pt idx="20">
                  <c:v>0.18759121207867552</c:v>
                </c:pt>
                <c:pt idx="21">
                  <c:v>0.18590174082997804</c:v>
                </c:pt>
                <c:pt idx="22">
                  <c:v>0.1766905958394053</c:v>
                </c:pt>
                <c:pt idx="23">
                  <c:v>0.17276752239721332</c:v>
                </c:pt>
                <c:pt idx="24">
                  <c:v>0.17176606868926311</c:v>
                </c:pt>
                <c:pt idx="25">
                  <c:v>0.1632094341164475</c:v>
                </c:pt>
                <c:pt idx="26">
                  <c:v>0.15949548131162641</c:v>
                </c:pt>
                <c:pt idx="27">
                  <c:v>0.15374584310782369</c:v>
                </c:pt>
                <c:pt idx="28">
                  <c:v>0.15</c:v>
                </c:pt>
                <c:pt idx="29">
                  <c:v>0.14199999999999999</c:v>
                </c:pt>
                <c:pt idx="30">
                  <c:v>0.1397073302877882</c:v>
                </c:pt>
                <c:pt idx="31">
                  <c:v>0.13545433848786087</c:v>
                </c:pt>
                <c:pt idx="32">
                  <c:v>0.13230772917575451</c:v>
                </c:pt>
                <c:pt idx="33">
                  <c:v>0.12813674130527208</c:v>
                </c:pt>
                <c:pt idx="34">
                  <c:v>0.12706021655336161</c:v>
                </c:pt>
                <c:pt idx="35">
                  <c:v>0.12405760500000057</c:v>
                </c:pt>
                <c:pt idx="36">
                  <c:v>0.11899999999999998</c:v>
                </c:pt>
                <c:pt idx="37">
                  <c:v>0.115</c:v>
                </c:pt>
                <c:pt idx="38">
                  <c:v>0.11152085391658438</c:v>
                </c:pt>
                <c:pt idx="39">
                  <c:v>0.10980386751502329</c:v>
                </c:pt>
              </c:numCache>
            </c:numRef>
          </c:val>
          <c:extLst>
            <c:ext xmlns:c16="http://schemas.microsoft.com/office/drawing/2014/chart" uri="{C3380CC4-5D6E-409C-BE32-E72D297353CC}">
              <c16:uniqueId val="{00000000-6C29-422B-88EC-6AB4C8894199}"/>
            </c:ext>
          </c:extLst>
        </c:ser>
        <c:dLbls>
          <c:showLegendKey val="0"/>
          <c:showVal val="0"/>
          <c:showCatName val="0"/>
          <c:showSerName val="0"/>
          <c:showPercent val="0"/>
          <c:showBubbleSize val="0"/>
        </c:dLbls>
        <c:gapWidth val="30"/>
        <c:overlap val="-27"/>
        <c:axId val="1237845056"/>
        <c:axId val="1237864256"/>
      </c:barChart>
      <c:catAx>
        <c:axId val="12378450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3000000" spcFirstLastPara="1" vertOverflow="ellipsis"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1237864256"/>
        <c:crosses val="autoZero"/>
        <c:auto val="1"/>
        <c:lblAlgn val="ctr"/>
        <c:lblOffset val="100"/>
        <c:noMultiLvlLbl val="0"/>
      </c:catAx>
      <c:valAx>
        <c:axId val="1237864256"/>
        <c:scaling>
          <c:orientation val="minMax"/>
          <c:max val="0.60000000000000009"/>
        </c:scaling>
        <c:delete val="1"/>
        <c:axPos val="l"/>
        <c:numFmt formatCode="###0%" sourceLinked="1"/>
        <c:majorTickMark val="none"/>
        <c:minorTickMark val="none"/>
        <c:tickLblPos val="nextTo"/>
        <c:crossAx val="12378450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2.9687499999999999E-2"/>
          <c:y val="0"/>
          <c:w val="0.96562499999999996"/>
          <c:h val="0.56651094951629999"/>
        </c:manualLayout>
      </c:layout>
      <c:barChart>
        <c:barDir val="col"/>
        <c:grouping val="clustered"/>
        <c:varyColors val="0"/>
        <c:ser>
          <c:idx val="0"/>
          <c:order val="0"/>
          <c:tx>
            <c:strRef>
              <c:f>Sheet1!$B$1</c:f>
              <c:strCache>
                <c:ptCount val="1"/>
                <c:pt idx="0">
                  <c:v>Lack of money</c:v>
                </c:pt>
              </c:strCache>
            </c:strRef>
          </c:tx>
          <c:spPr>
            <a:solidFill>
              <a:schemeClr val="accent1"/>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Sheet1!$A$2:$A$41</c:f>
              <c:strCache>
                <c:ptCount val="40"/>
                <c:pt idx="0">
                  <c:v>GLOBAL</c:v>
                </c:pt>
                <c:pt idx="1">
                  <c:v>Philippines</c:v>
                </c:pt>
                <c:pt idx="2">
                  <c:v>Malaysia</c:v>
                </c:pt>
                <c:pt idx="3">
                  <c:v>Laos</c:v>
                </c:pt>
                <c:pt idx="4">
                  <c:v>Brazil</c:v>
                </c:pt>
                <c:pt idx="5">
                  <c:v>Chile</c:v>
                </c:pt>
                <c:pt idx="6">
                  <c:v>Nigeria</c:v>
                </c:pt>
                <c:pt idx="7">
                  <c:v>Greece</c:v>
                </c:pt>
                <c:pt idx="8">
                  <c:v>Argentina</c:v>
                </c:pt>
                <c:pt idx="9">
                  <c:v>South Korea</c:v>
                </c:pt>
                <c:pt idx="10">
                  <c:v>United Kingdom</c:v>
                </c:pt>
                <c:pt idx="11">
                  <c:v>Indonesia</c:v>
                </c:pt>
                <c:pt idx="12">
                  <c:v>Turkey</c:v>
                </c:pt>
                <c:pt idx="13">
                  <c:v>Ireland</c:v>
                </c:pt>
                <c:pt idx="14">
                  <c:v>Peru</c:v>
                </c:pt>
                <c:pt idx="15">
                  <c:v>Iran</c:v>
                </c:pt>
                <c:pt idx="16">
                  <c:v>United States</c:v>
                </c:pt>
                <c:pt idx="17">
                  <c:v>Canada</c:v>
                </c:pt>
                <c:pt idx="18">
                  <c:v>India</c:v>
                </c:pt>
                <c:pt idx="19">
                  <c:v>Côte dIvoire</c:v>
                </c:pt>
                <c:pt idx="20">
                  <c:v>Hong Kong</c:v>
                </c:pt>
                <c:pt idx="21">
                  <c:v>Ecuador</c:v>
                </c:pt>
                <c:pt idx="22">
                  <c:v>Spain</c:v>
                </c:pt>
                <c:pt idx="23">
                  <c:v>France</c:v>
                </c:pt>
                <c:pt idx="24">
                  <c:v>Vietnam</c:v>
                </c:pt>
                <c:pt idx="25">
                  <c:v>Serbia</c:v>
                </c:pt>
                <c:pt idx="26">
                  <c:v>Mexico</c:v>
                </c:pt>
                <c:pt idx="27">
                  <c:v>Belgium</c:v>
                </c:pt>
                <c:pt idx="28">
                  <c:v>Pakistan</c:v>
                </c:pt>
                <c:pt idx="29">
                  <c:v>Finland</c:v>
                </c:pt>
                <c:pt idx="30">
                  <c:v>Italy</c:v>
                </c:pt>
                <c:pt idx="31">
                  <c:v>Germany</c:v>
                </c:pt>
                <c:pt idx="32">
                  <c:v>Sweden</c:v>
                </c:pt>
                <c:pt idx="33">
                  <c:v>Poland</c:v>
                </c:pt>
                <c:pt idx="34">
                  <c:v>Japan</c:v>
                </c:pt>
                <c:pt idx="35">
                  <c:v>Slovenia</c:v>
                </c:pt>
                <c:pt idx="36">
                  <c:v>Paraguay</c:v>
                </c:pt>
                <c:pt idx="37">
                  <c:v>Netherlands</c:v>
                </c:pt>
                <c:pt idx="38">
                  <c:v>Croatia</c:v>
                </c:pt>
                <c:pt idx="39">
                  <c:v>Palestinian T.</c:v>
                </c:pt>
              </c:strCache>
            </c:strRef>
          </c:cat>
          <c:val>
            <c:numRef>
              <c:f>Sheet1!$B$2:$B$41</c:f>
              <c:numCache>
                <c:formatCode>###0%</c:formatCode>
                <c:ptCount val="40"/>
                <c:pt idx="0">
                  <c:v>0.21173828740765047</c:v>
                </c:pt>
                <c:pt idx="1">
                  <c:v>0.41643653425386296</c:v>
                </c:pt>
                <c:pt idx="2">
                  <c:v>0.39286503563992808</c:v>
                </c:pt>
                <c:pt idx="3">
                  <c:v>0.34003470352420367</c:v>
                </c:pt>
                <c:pt idx="4">
                  <c:v>0.33531697284747053</c:v>
                </c:pt>
                <c:pt idx="5">
                  <c:v>0.32913809800000121</c:v>
                </c:pt>
                <c:pt idx="6">
                  <c:v>0.31900000000000001</c:v>
                </c:pt>
                <c:pt idx="7">
                  <c:v>0.29799999999999999</c:v>
                </c:pt>
                <c:pt idx="8">
                  <c:v>0.29370802000175261</c:v>
                </c:pt>
                <c:pt idx="9">
                  <c:v>0.28970512841240509</c:v>
                </c:pt>
                <c:pt idx="10">
                  <c:v>0.24850536776158921</c:v>
                </c:pt>
                <c:pt idx="11">
                  <c:v>0.24600000000000002</c:v>
                </c:pt>
                <c:pt idx="12">
                  <c:v>0.24005392591853103</c:v>
                </c:pt>
                <c:pt idx="13">
                  <c:v>0.23911200787161538</c:v>
                </c:pt>
                <c:pt idx="14">
                  <c:v>0.22930622565341732</c:v>
                </c:pt>
                <c:pt idx="15">
                  <c:v>0.22563385857470963</c:v>
                </c:pt>
                <c:pt idx="16">
                  <c:v>0.21718169792200914</c:v>
                </c:pt>
                <c:pt idx="17">
                  <c:v>0.20837764422010763</c:v>
                </c:pt>
                <c:pt idx="18">
                  <c:v>0.20800000000000002</c:v>
                </c:pt>
                <c:pt idx="19">
                  <c:v>0.20499999999999999</c:v>
                </c:pt>
                <c:pt idx="20">
                  <c:v>0.19800000000000001</c:v>
                </c:pt>
                <c:pt idx="21">
                  <c:v>0.18498451574349395</c:v>
                </c:pt>
                <c:pt idx="22">
                  <c:v>0.17179061230733153</c:v>
                </c:pt>
                <c:pt idx="23">
                  <c:v>0.17040090415008172</c:v>
                </c:pt>
                <c:pt idx="24">
                  <c:v>0.16834013062719339</c:v>
                </c:pt>
                <c:pt idx="25">
                  <c:v>0.1634763019024057</c:v>
                </c:pt>
                <c:pt idx="26">
                  <c:v>0.15660363773095862</c:v>
                </c:pt>
                <c:pt idx="27">
                  <c:v>0.15482284251779649</c:v>
                </c:pt>
                <c:pt idx="28">
                  <c:v>0.15237227680443804</c:v>
                </c:pt>
                <c:pt idx="29">
                  <c:v>0.15137514724673068</c:v>
                </c:pt>
                <c:pt idx="30">
                  <c:v>0.14548107760269363</c:v>
                </c:pt>
                <c:pt idx="31">
                  <c:v>0.13600000000000001</c:v>
                </c:pt>
                <c:pt idx="32">
                  <c:v>0.1307449824996201</c:v>
                </c:pt>
                <c:pt idx="33">
                  <c:v>0.11322602879895724</c:v>
                </c:pt>
                <c:pt idx="34">
                  <c:v>0.11311974369959503</c:v>
                </c:pt>
                <c:pt idx="35">
                  <c:v>0.10975931097015998</c:v>
                </c:pt>
                <c:pt idx="36">
                  <c:v>0.10178236549607127</c:v>
                </c:pt>
                <c:pt idx="37">
                  <c:v>9.8253922720075437E-2</c:v>
                </c:pt>
                <c:pt idx="38">
                  <c:v>9.5286568277953551E-2</c:v>
                </c:pt>
                <c:pt idx="39">
                  <c:v>6.0041407867494817E-2</c:v>
                </c:pt>
              </c:numCache>
            </c:numRef>
          </c:val>
          <c:extLst>
            <c:ext xmlns:c16="http://schemas.microsoft.com/office/drawing/2014/chart" uri="{C3380CC4-5D6E-409C-BE32-E72D297353CC}">
              <c16:uniqueId val="{00000000-660D-4F63-9926-22A1B3983AC8}"/>
            </c:ext>
          </c:extLst>
        </c:ser>
        <c:dLbls>
          <c:dLblPos val="outEnd"/>
          <c:showLegendKey val="0"/>
          <c:showVal val="1"/>
          <c:showCatName val="0"/>
          <c:showSerName val="0"/>
          <c:showPercent val="0"/>
          <c:showBubbleSize val="0"/>
        </c:dLbls>
        <c:gapWidth val="30"/>
        <c:overlap val="-27"/>
        <c:axId val="1237845056"/>
        <c:axId val="1237864256"/>
      </c:barChart>
      <c:catAx>
        <c:axId val="12378450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3000000" spcFirstLastPara="1" vertOverflow="ellipsis"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1237864256"/>
        <c:crosses val="autoZero"/>
        <c:auto val="1"/>
        <c:lblAlgn val="ctr"/>
        <c:lblOffset val="100"/>
        <c:noMultiLvlLbl val="0"/>
      </c:catAx>
      <c:valAx>
        <c:axId val="1237864256"/>
        <c:scaling>
          <c:orientation val="minMax"/>
          <c:max val="0.60000000000000009"/>
        </c:scaling>
        <c:delete val="1"/>
        <c:axPos val="l"/>
        <c:numFmt formatCode="###0%" sourceLinked="1"/>
        <c:majorTickMark val="none"/>
        <c:minorTickMark val="none"/>
        <c:tickLblPos val="nextTo"/>
        <c:crossAx val="12378450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2.9687499999999999E-2"/>
          <c:y val="0"/>
          <c:w val="0.96562499999999996"/>
          <c:h val="0.56651094951629999"/>
        </c:manualLayout>
      </c:layout>
      <c:barChart>
        <c:barDir val="col"/>
        <c:grouping val="clustered"/>
        <c:varyColors val="0"/>
        <c:ser>
          <c:idx val="0"/>
          <c:order val="0"/>
          <c:tx>
            <c:strRef>
              <c:f>Sheet1!$B$1</c:f>
              <c:strCache>
                <c:ptCount val="1"/>
                <c:pt idx="0">
                  <c:v>My job</c:v>
                </c:pt>
              </c:strCache>
            </c:strRef>
          </c:tx>
          <c:spPr>
            <a:solidFill>
              <a:schemeClr val="accent3"/>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Sheet1!$A$2:$A$41</c:f>
              <c:strCache>
                <c:ptCount val="40"/>
                <c:pt idx="0">
                  <c:v>GLOBAL</c:v>
                </c:pt>
                <c:pt idx="1">
                  <c:v>Paraguay</c:v>
                </c:pt>
                <c:pt idx="2">
                  <c:v>Mexico</c:v>
                </c:pt>
                <c:pt idx="3">
                  <c:v>Vietnam</c:v>
                </c:pt>
                <c:pt idx="4">
                  <c:v>Hong Kong</c:v>
                </c:pt>
                <c:pt idx="5">
                  <c:v>Slovenia</c:v>
                </c:pt>
                <c:pt idx="6">
                  <c:v>Nigeria</c:v>
                </c:pt>
                <c:pt idx="7">
                  <c:v>Italy</c:v>
                </c:pt>
                <c:pt idx="8">
                  <c:v>Finland</c:v>
                </c:pt>
                <c:pt idx="9">
                  <c:v>Sweden</c:v>
                </c:pt>
                <c:pt idx="10">
                  <c:v>Spain</c:v>
                </c:pt>
                <c:pt idx="11">
                  <c:v>Germany</c:v>
                </c:pt>
                <c:pt idx="12">
                  <c:v>Croatia</c:v>
                </c:pt>
                <c:pt idx="13">
                  <c:v>South Korea</c:v>
                </c:pt>
                <c:pt idx="14">
                  <c:v>France</c:v>
                </c:pt>
                <c:pt idx="15">
                  <c:v>Malaysia</c:v>
                </c:pt>
                <c:pt idx="16">
                  <c:v>Serbia</c:v>
                </c:pt>
                <c:pt idx="17">
                  <c:v>Belgium</c:v>
                </c:pt>
                <c:pt idx="18">
                  <c:v>Japan</c:v>
                </c:pt>
                <c:pt idx="19">
                  <c:v>Greece</c:v>
                </c:pt>
                <c:pt idx="20">
                  <c:v>Iran</c:v>
                </c:pt>
                <c:pt idx="21">
                  <c:v>Côte dIvoire</c:v>
                </c:pt>
                <c:pt idx="22">
                  <c:v>Peru</c:v>
                </c:pt>
                <c:pt idx="23">
                  <c:v>Laos</c:v>
                </c:pt>
                <c:pt idx="24">
                  <c:v>Argentina</c:v>
                </c:pt>
                <c:pt idx="25">
                  <c:v>Chile</c:v>
                </c:pt>
                <c:pt idx="26">
                  <c:v>Brazil</c:v>
                </c:pt>
                <c:pt idx="27">
                  <c:v>Canada</c:v>
                </c:pt>
                <c:pt idx="28">
                  <c:v>Indonesia</c:v>
                </c:pt>
                <c:pt idx="29">
                  <c:v>United States</c:v>
                </c:pt>
                <c:pt idx="30">
                  <c:v>India</c:v>
                </c:pt>
                <c:pt idx="31">
                  <c:v>United Kingdom</c:v>
                </c:pt>
                <c:pt idx="32">
                  <c:v>Poland</c:v>
                </c:pt>
                <c:pt idx="33">
                  <c:v>Turkey</c:v>
                </c:pt>
                <c:pt idx="34">
                  <c:v>Netherlands</c:v>
                </c:pt>
                <c:pt idx="35">
                  <c:v>Ireland</c:v>
                </c:pt>
                <c:pt idx="36">
                  <c:v>Ecuador</c:v>
                </c:pt>
                <c:pt idx="37">
                  <c:v>Pakistan</c:v>
                </c:pt>
                <c:pt idx="38">
                  <c:v>Philippines</c:v>
                </c:pt>
                <c:pt idx="39">
                  <c:v>Palestinian T.</c:v>
                </c:pt>
              </c:strCache>
            </c:strRef>
          </c:cat>
          <c:val>
            <c:numRef>
              <c:f>Sheet1!$B$2:$B$41</c:f>
              <c:numCache>
                <c:formatCode>###0%</c:formatCode>
                <c:ptCount val="40"/>
                <c:pt idx="0">
                  <c:v>0.2348743387492809</c:v>
                </c:pt>
                <c:pt idx="1">
                  <c:v>0.50663928954495785</c:v>
                </c:pt>
                <c:pt idx="2">
                  <c:v>0.47669516102579834</c:v>
                </c:pt>
                <c:pt idx="3">
                  <c:v>0.44650696115307853</c:v>
                </c:pt>
                <c:pt idx="4">
                  <c:v>0.36799999999999999</c:v>
                </c:pt>
                <c:pt idx="5">
                  <c:v>0.35026484239479755</c:v>
                </c:pt>
                <c:pt idx="6">
                  <c:v>0.312</c:v>
                </c:pt>
                <c:pt idx="7">
                  <c:v>0.31052220747142095</c:v>
                </c:pt>
                <c:pt idx="8">
                  <c:v>0.30246462288720694</c:v>
                </c:pt>
                <c:pt idx="9">
                  <c:v>0.30075183137256323</c:v>
                </c:pt>
                <c:pt idx="10">
                  <c:v>0.273037556355332</c:v>
                </c:pt>
                <c:pt idx="11">
                  <c:v>0.27200000000000002</c:v>
                </c:pt>
                <c:pt idx="12">
                  <c:v>0.26800425923487609</c:v>
                </c:pt>
                <c:pt idx="13">
                  <c:v>0.26476223497158774</c:v>
                </c:pt>
                <c:pt idx="14">
                  <c:v>0.25942611217192518</c:v>
                </c:pt>
                <c:pt idx="15">
                  <c:v>0.25076078786948586</c:v>
                </c:pt>
                <c:pt idx="16">
                  <c:v>0.2491580400639829</c:v>
                </c:pt>
                <c:pt idx="17">
                  <c:v>0.23858274014236688</c:v>
                </c:pt>
                <c:pt idx="18">
                  <c:v>0.23695086949483229</c:v>
                </c:pt>
                <c:pt idx="19">
                  <c:v>0.23599999999999999</c:v>
                </c:pt>
                <c:pt idx="20">
                  <c:v>0.22816109534920373</c:v>
                </c:pt>
                <c:pt idx="21">
                  <c:v>0.22500000000000001</c:v>
                </c:pt>
                <c:pt idx="22">
                  <c:v>0.22377366314981528</c:v>
                </c:pt>
                <c:pt idx="23">
                  <c:v>0.22180338658529386</c:v>
                </c:pt>
                <c:pt idx="24">
                  <c:v>0.21126096011715981</c:v>
                </c:pt>
                <c:pt idx="25">
                  <c:v>0.20933454900000065</c:v>
                </c:pt>
                <c:pt idx="26">
                  <c:v>0.20051052010933459</c:v>
                </c:pt>
                <c:pt idx="27">
                  <c:v>0.19712530125699504</c:v>
                </c:pt>
                <c:pt idx="28">
                  <c:v>0.193</c:v>
                </c:pt>
                <c:pt idx="29">
                  <c:v>0.19231373922211759</c:v>
                </c:pt>
                <c:pt idx="30">
                  <c:v>0.184</c:v>
                </c:pt>
                <c:pt idx="31">
                  <c:v>0.17923470061155833</c:v>
                </c:pt>
                <c:pt idx="32">
                  <c:v>0.178971932615135</c:v>
                </c:pt>
                <c:pt idx="33">
                  <c:v>0.1697568628379299</c:v>
                </c:pt>
                <c:pt idx="34">
                  <c:v>0.16733240698141891</c:v>
                </c:pt>
                <c:pt idx="35">
                  <c:v>0.1451034016334791</c:v>
                </c:pt>
                <c:pt idx="36">
                  <c:v>0.14365202314938458</c:v>
                </c:pt>
                <c:pt idx="37">
                  <c:v>0.12882674853551421</c:v>
                </c:pt>
                <c:pt idx="38">
                  <c:v>9.8386306454774267E-2</c:v>
                </c:pt>
                <c:pt idx="39">
                  <c:v>5.3830227743271217E-2</c:v>
                </c:pt>
              </c:numCache>
            </c:numRef>
          </c:val>
          <c:extLst>
            <c:ext xmlns:c16="http://schemas.microsoft.com/office/drawing/2014/chart" uri="{C3380CC4-5D6E-409C-BE32-E72D297353CC}">
              <c16:uniqueId val="{00000000-FD99-45E1-AC14-6CA06078E81C}"/>
            </c:ext>
          </c:extLst>
        </c:ser>
        <c:dLbls>
          <c:showLegendKey val="0"/>
          <c:showVal val="0"/>
          <c:showCatName val="0"/>
          <c:showSerName val="0"/>
          <c:showPercent val="0"/>
          <c:showBubbleSize val="0"/>
        </c:dLbls>
        <c:gapWidth val="30"/>
        <c:overlap val="-27"/>
        <c:axId val="1237845056"/>
        <c:axId val="1237864256"/>
      </c:barChart>
      <c:catAx>
        <c:axId val="12378450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3000000" spcFirstLastPara="1" vertOverflow="ellipsis"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1237864256"/>
        <c:crosses val="autoZero"/>
        <c:auto val="1"/>
        <c:lblAlgn val="ctr"/>
        <c:lblOffset val="100"/>
        <c:noMultiLvlLbl val="0"/>
      </c:catAx>
      <c:valAx>
        <c:axId val="1237864256"/>
        <c:scaling>
          <c:orientation val="minMax"/>
          <c:max val="0.60000000000000009"/>
        </c:scaling>
        <c:delete val="1"/>
        <c:axPos val="l"/>
        <c:numFmt formatCode="###0%" sourceLinked="1"/>
        <c:majorTickMark val="none"/>
        <c:minorTickMark val="none"/>
        <c:tickLblPos val="nextTo"/>
        <c:crossAx val="12378450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2.9687499999999999E-2"/>
          <c:y val="0"/>
          <c:w val="0.96562499999999996"/>
          <c:h val="0.56651094951629999"/>
        </c:manualLayout>
      </c:layout>
      <c:barChart>
        <c:barDir val="col"/>
        <c:grouping val="clustered"/>
        <c:varyColors val="0"/>
        <c:ser>
          <c:idx val="0"/>
          <c:order val="0"/>
          <c:tx>
            <c:strRef>
              <c:f>Sheet1!$B$1</c:f>
              <c:strCache>
                <c:ptCount val="1"/>
                <c:pt idx="0">
                  <c:v>My health</c:v>
                </c:pt>
              </c:strCache>
            </c:strRef>
          </c:tx>
          <c:spPr>
            <a:solidFill>
              <a:schemeClr val="accent4"/>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Sheet1!$A$2:$A$41</c:f>
              <c:strCache>
                <c:ptCount val="40"/>
                <c:pt idx="0">
                  <c:v>GLOBAL</c:v>
                </c:pt>
                <c:pt idx="1">
                  <c:v>Poland</c:v>
                </c:pt>
                <c:pt idx="2">
                  <c:v>Netherlands</c:v>
                </c:pt>
                <c:pt idx="3">
                  <c:v>Germany</c:v>
                </c:pt>
                <c:pt idx="4">
                  <c:v>Nigeria</c:v>
                </c:pt>
                <c:pt idx="5">
                  <c:v>Japan</c:v>
                </c:pt>
                <c:pt idx="6">
                  <c:v>United Kingdom</c:v>
                </c:pt>
                <c:pt idx="7">
                  <c:v>Spain</c:v>
                </c:pt>
                <c:pt idx="8">
                  <c:v>Croatia</c:v>
                </c:pt>
                <c:pt idx="9">
                  <c:v>Finland</c:v>
                </c:pt>
                <c:pt idx="10">
                  <c:v>Ireland</c:v>
                </c:pt>
                <c:pt idx="11">
                  <c:v>Belgium</c:v>
                </c:pt>
                <c:pt idx="12">
                  <c:v>Hong Kong</c:v>
                </c:pt>
                <c:pt idx="13">
                  <c:v>France</c:v>
                </c:pt>
                <c:pt idx="14">
                  <c:v>Canada</c:v>
                </c:pt>
                <c:pt idx="15">
                  <c:v>Serbia</c:v>
                </c:pt>
                <c:pt idx="16">
                  <c:v>Slovenia</c:v>
                </c:pt>
                <c:pt idx="17">
                  <c:v>Indonesia</c:v>
                </c:pt>
                <c:pt idx="18">
                  <c:v>United States</c:v>
                </c:pt>
                <c:pt idx="19">
                  <c:v>Peru</c:v>
                </c:pt>
                <c:pt idx="20">
                  <c:v>Italy</c:v>
                </c:pt>
                <c:pt idx="21">
                  <c:v>Vietnam</c:v>
                </c:pt>
                <c:pt idx="22">
                  <c:v>South Korea</c:v>
                </c:pt>
                <c:pt idx="23">
                  <c:v>Pakistan</c:v>
                </c:pt>
                <c:pt idx="24">
                  <c:v>Ecuador</c:v>
                </c:pt>
                <c:pt idx="25">
                  <c:v>Greece</c:v>
                </c:pt>
                <c:pt idx="26">
                  <c:v>Côte dIvoire</c:v>
                </c:pt>
                <c:pt idx="27">
                  <c:v>India</c:v>
                </c:pt>
                <c:pt idx="28">
                  <c:v>Sweden</c:v>
                </c:pt>
                <c:pt idx="29">
                  <c:v>Palestinian T.</c:v>
                </c:pt>
                <c:pt idx="30">
                  <c:v>Malaysia</c:v>
                </c:pt>
                <c:pt idx="31">
                  <c:v>Iran</c:v>
                </c:pt>
                <c:pt idx="32">
                  <c:v>Laos</c:v>
                </c:pt>
                <c:pt idx="33">
                  <c:v>Chile</c:v>
                </c:pt>
                <c:pt idx="34">
                  <c:v>Argentina</c:v>
                </c:pt>
                <c:pt idx="35">
                  <c:v>Turkey</c:v>
                </c:pt>
                <c:pt idx="36">
                  <c:v>Paraguay</c:v>
                </c:pt>
                <c:pt idx="37">
                  <c:v>Brazil</c:v>
                </c:pt>
                <c:pt idx="38">
                  <c:v>Mexico</c:v>
                </c:pt>
                <c:pt idx="39">
                  <c:v>Philippines</c:v>
                </c:pt>
              </c:strCache>
            </c:strRef>
          </c:cat>
          <c:val>
            <c:numRef>
              <c:f>Sheet1!$B$2:$B$41</c:f>
              <c:numCache>
                <c:formatCode>###0%</c:formatCode>
                <c:ptCount val="40"/>
                <c:pt idx="0">
                  <c:v>8.9713647244948624E-2</c:v>
                </c:pt>
                <c:pt idx="1">
                  <c:v>0.16569768351635122</c:v>
                </c:pt>
                <c:pt idx="2">
                  <c:v>0.16298505470540225</c:v>
                </c:pt>
                <c:pt idx="3">
                  <c:v>0.155</c:v>
                </c:pt>
                <c:pt idx="4">
                  <c:v>0.14899999999999999</c:v>
                </c:pt>
                <c:pt idx="5">
                  <c:v>0.12867521776500995</c:v>
                </c:pt>
                <c:pt idx="6">
                  <c:v>0.12455467835285371</c:v>
                </c:pt>
                <c:pt idx="7">
                  <c:v>0.11923242417704701</c:v>
                </c:pt>
                <c:pt idx="8">
                  <c:v>0.11315822250974876</c:v>
                </c:pt>
                <c:pt idx="9">
                  <c:v>0.1121040876359209</c:v>
                </c:pt>
                <c:pt idx="10">
                  <c:v>0.11167994277981778</c:v>
                </c:pt>
                <c:pt idx="11">
                  <c:v>0.10999360153563188</c:v>
                </c:pt>
                <c:pt idx="12">
                  <c:v>0.10199999999999999</c:v>
                </c:pt>
                <c:pt idx="13">
                  <c:v>0.1000496098873818</c:v>
                </c:pt>
                <c:pt idx="14">
                  <c:v>9.9281628361510013E-2</c:v>
                </c:pt>
                <c:pt idx="15">
                  <c:v>9.6822243923000609E-2</c:v>
                </c:pt>
                <c:pt idx="16">
                  <c:v>9.5352978761594903E-2</c:v>
                </c:pt>
                <c:pt idx="17">
                  <c:v>9.3000000000000013E-2</c:v>
                </c:pt>
                <c:pt idx="18">
                  <c:v>9.1064324124477333E-2</c:v>
                </c:pt>
                <c:pt idx="19">
                  <c:v>8.908709318030493E-2</c:v>
                </c:pt>
                <c:pt idx="20">
                  <c:v>8.2722998964707542E-2</c:v>
                </c:pt>
                <c:pt idx="21">
                  <c:v>8.0316519936240421E-2</c:v>
                </c:pt>
                <c:pt idx="22">
                  <c:v>7.8364602079442305E-2</c:v>
                </c:pt>
                <c:pt idx="23">
                  <c:v>7.5944629812576422E-2</c:v>
                </c:pt>
                <c:pt idx="24">
                  <c:v>7.4042694611325011E-2</c:v>
                </c:pt>
                <c:pt idx="25">
                  <c:v>7.3999999999999996E-2</c:v>
                </c:pt>
                <c:pt idx="26">
                  <c:v>7.3333333333333334E-2</c:v>
                </c:pt>
                <c:pt idx="27">
                  <c:v>6.9000000000000006E-2</c:v>
                </c:pt>
                <c:pt idx="28">
                  <c:v>6.8814555391657248E-2</c:v>
                </c:pt>
                <c:pt idx="29">
                  <c:v>6.6252587991718431E-2</c:v>
                </c:pt>
                <c:pt idx="30">
                  <c:v>5.6869129543976236E-2</c:v>
                </c:pt>
                <c:pt idx="31">
                  <c:v>5.0898628614158399E-2</c:v>
                </c:pt>
                <c:pt idx="32">
                  <c:v>4.9422605157661857E-2</c:v>
                </c:pt>
                <c:pt idx="33">
                  <c:v>4.859366700000025E-2</c:v>
                </c:pt>
                <c:pt idx="34">
                  <c:v>4.798954694205966E-2</c:v>
                </c:pt>
                <c:pt idx="35">
                  <c:v>4.4072694957168271E-2</c:v>
                </c:pt>
                <c:pt idx="36">
                  <c:v>3.9891402038905295E-2</c:v>
                </c:pt>
                <c:pt idx="37">
                  <c:v>3.6266750996449548E-2</c:v>
                </c:pt>
                <c:pt idx="38">
                  <c:v>3.5503278118012321E-2</c:v>
                </c:pt>
                <c:pt idx="39">
                  <c:v>2.7945788216847144E-2</c:v>
                </c:pt>
              </c:numCache>
            </c:numRef>
          </c:val>
          <c:extLst>
            <c:ext xmlns:c16="http://schemas.microsoft.com/office/drawing/2014/chart" uri="{C3380CC4-5D6E-409C-BE32-E72D297353CC}">
              <c16:uniqueId val="{00000000-B26B-470F-80DA-C1BE035DA4AE}"/>
            </c:ext>
          </c:extLst>
        </c:ser>
        <c:dLbls>
          <c:dLblPos val="outEnd"/>
          <c:showLegendKey val="0"/>
          <c:showVal val="1"/>
          <c:showCatName val="0"/>
          <c:showSerName val="0"/>
          <c:showPercent val="0"/>
          <c:showBubbleSize val="0"/>
        </c:dLbls>
        <c:gapWidth val="30"/>
        <c:overlap val="-27"/>
        <c:axId val="1237845056"/>
        <c:axId val="1237864256"/>
      </c:barChart>
      <c:catAx>
        <c:axId val="12378450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3000000" spcFirstLastPara="1" vertOverflow="ellipsis"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1237864256"/>
        <c:crosses val="autoZero"/>
        <c:auto val="1"/>
        <c:lblAlgn val="ctr"/>
        <c:lblOffset val="100"/>
        <c:noMultiLvlLbl val="0"/>
      </c:catAx>
      <c:valAx>
        <c:axId val="1237864256"/>
        <c:scaling>
          <c:orientation val="minMax"/>
          <c:max val="0.60000000000000009"/>
        </c:scaling>
        <c:delete val="1"/>
        <c:axPos val="l"/>
        <c:numFmt formatCode="###0%" sourceLinked="1"/>
        <c:majorTickMark val="none"/>
        <c:minorTickMark val="none"/>
        <c:tickLblPos val="nextTo"/>
        <c:crossAx val="12378450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7102266590265414E-2"/>
          <c:y val="5.0505962007209096E-2"/>
          <c:w val="0.74476850775490611"/>
          <c:h val="0.91486848948851318"/>
        </c:manualLayout>
      </c:layout>
      <c:barChart>
        <c:barDir val="bar"/>
        <c:grouping val="clustered"/>
        <c:varyColors val="0"/>
        <c:ser>
          <c:idx val="0"/>
          <c:order val="0"/>
          <c:tx>
            <c:strRef>
              <c:f>Sheet1!$B$1</c:f>
              <c:strCache>
                <c:ptCount val="1"/>
                <c:pt idx="0">
                  <c:v>2024</c:v>
                </c:pt>
              </c:strCache>
            </c:strRef>
          </c:tx>
          <c:spPr>
            <a:solidFill>
              <a:schemeClr val="accent1"/>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1-CC45-4412-97C1-122A5D6792E4}"/>
              </c:ext>
            </c:extLst>
          </c:dPt>
          <c:dPt>
            <c:idx val="1"/>
            <c:invertIfNegative val="0"/>
            <c:bubble3D val="0"/>
            <c:spPr>
              <a:solidFill>
                <a:schemeClr val="accent5"/>
              </a:solidFill>
              <a:ln>
                <a:noFill/>
              </a:ln>
              <a:effectLst/>
            </c:spPr>
            <c:extLst>
              <c:ext xmlns:c16="http://schemas.microsoft.com/office/drawing/2014/chart" uri="{C3380CC4-5D6E-409C-BE32-E72D297353CC}">
                <c16:uniqueId val="{00000016-EBB0-4E8E-8A8C-5786F630C337}"/>
              </c:ext>
            </c:extLst>
          </c:dPt>
          <c:dPt>
            <c:idx val="2"/>
            <c:invertIfNegative val="0"/>
            <c:bubble3D val="0"/>
            <c:spPr>
              <a:solidFill>
                <a:schemeClr val="accent5"/>
              </a:solidFill>
              <a:ln>
                <a:noFill/>
              </a:ln>
              <a:effectLst/>
            </c:spPr>
            <c:extLst>
              <c:ext xmlns:c16="http://schemas.microsoft.com/office/drawing/2014/chart" uri="{C3380CC4-5D6E-409C-BE32-E72D297353CC}">
                <c16:uniqueId val="{00000003-CC45-4412-97C1-122A5D6792E4}"/>
              </c:ext>
            </c:extLst>
          </c:dPt>
          <c:dPt>
            <c:idx val="3"/>
            <c:invertIfNegative val="0"/>
            <c:bubble3D val="0"/>
            <c:spPr>
              <a:solidFill>
                <a:schemeClr val="accent4"/>
              </a:solidFill>
              <a:ln>
                <a:noFill/>
              </a:ln>
              <a:effectLst/>
            </c:spPr>
            <c:extLst>
              <c:ext xmlns:c16="http://schemas.microsoft.com/office/drawing/2014/chart" uri="{C3380CC4-5D6E-409C-BE32-E72D297353CC}">
                <c16:uniqueId val="{00000005-CC45-4412-97C1-122A5D6792E4}"/>
              </c:ext>
            </c:extLst>
          </c:dPt>
          <c:dPt>
            <c:idx val="4"/>
            <c:invertIfNegative val="0"/>
            <c:bubble3D val="0"/>
            <c:spPr>
              <a:solidFill>
                <a:schemeClr val="accent4"/>
              </a:solidFill>
              <a:ln>
                <a:noFill/>
              </a:ln>
              <a:effectLst/>
            </c:spPr>
            <c:extLst>
              <c:ext xmlns:c16="http://schemas.microsoft.com/office/drawing/2014/chart" uri="{C3380CC4-5D6E-409C-BE32-E72D297353CC}">
                <c16:uniqueId val="{00000007-CC45-4412-97C1-122A5D6792E4}"/>
              </c:ext>
            </c:extLst>
          </c:dPt>
          <c:dPt>
            <c:idx val="5"/>
            <c:invertIfNegative val="0"/>
            <c:bubble3D val="0"/>
            <c:spPr>
              <a:solidFill>
                <a:schemeClr val="accent4"/>
              </a:solidFill>
              <a:ln>
                <a:noFill/>
              </a:ln>
              <a:effectLst/>
            </c:spPr>
            <c:extLst>
              <c:ext xmlns:c16="http://schemas.microsoft.com/office/drawing/2014/chart" uri="{C3380CC4-5D6E-409C-BE32-E72D297353CC}">
                <c16:uniqueId val="{00000009-CC45-4412-97C1-122A5D6792E4}"/>
              </c:ext>
            </c:extLst>
          </c:dPt>
          <c:dPt>
            <c:idx val="6"/>
            <c:invertIfNegative val="0"/>
            <c:bubble3D val="0"/>
            <c:spPr>
              <a:solidFill>
                <a:schemeClr val="accent3"/>
              </a:solidFill>
              <a:ln>
                <a:noFill/>
              </a:ln>
              <a:effectLst/>
            </c:spPr>
            <c:extLst>
              <c:ext xmlns:c16="http://schemas.microsoft.com/office/drawing/2014/chart" uri="{C3380CC4-5D6E-409C-BE32-E72D297353CC}">
                <c16:uniqueId val="{0000000B-CC45-4412-97C1-122A5D6792E4}"/>
              </c:ext>
            </c:extLst>
          </c:dPt>
          <c:dPt>
            <c:idx val="7"/>
            <c:invertIfNegative val="0"/>
            <c:bubble3D val="0"/>
            <c:spPr>
              <a:solidFill>
                <a:schemeClr val="accent3"/>
              </a:solidFill>
              <a:ln>
                <a:noFill/>
              </a:ln>
              <a:effectLst/>
            </c:spPr>
            <c:extLst>
              <c:ext xmlns:c16="http://schemas.microsoft.com/office/drawing/2014/chart" uri="{C3380CC4-5D6E-409C-BE32-E72D297353CC}">
                <c16:uniqueId val="{0000000D-CC45-4412-97C1-122A5D6792E4}"/>
              </c:ext>
            </c:extLst>
          </c:dPt>
          <c:dPt>
            <c:idx val="8"/>
            <c:invertIfNegative val="0"/>
            <c:bubble3D val="0"/>
            <c:spPr>
              <a:solidFill>
                <a:schemeClr val="accent6"/>
              </a:solidFill>
              <a:ln>
                <a:noFill/>
              </a:ln>
              <a:effectLst/>
            </c:spPr>
            <c:extLst>
              <c:ext xmlns:c16="http://schemas.microsoft.com/office/drawing/2014/chart" uri="{C3380CC4-5D6E-409C-BE32-E72D297353CC}">
                <c16:uniqueId val="{0000000F-CC45-4412-97C1-122A5D6792E4}"/>
              </c:ext>
            </c:extLst>
          </c:dPt>
          <c:dPt>
            <c:idx val="9"/>
            <c:invertIfNegative val="0"/>
            <c:bubble3D val="0"/>
            <c:spPr>
              <a:solidFill>
                <a:schemeClr val="accent6"/>
              </a:solidFill>
              <a:ln>
                <a:noFill/>
              </a:ln>
              <a:effectLst/>
            </c:spPr>
            <c:extLst>
              <c:ext xmlns:c16="http://schemas.microsoft.com/office/drawing/2014/chart" uri="{C3380CC4-5D6E-409C-BE32-E72D297353CC}">
                <c16:uniqueId val="{00000011-CC45-4412-97C1-122A5D6792E4}"/>
              </c:ext>
            </c:extLst>
          </c:dPt>
          <c:dPt>
            <c:idx val="10"/>
            <c:invertIfNegative val="0"/>
            <c:bubble3D val="0"/>
            <c:spPr>
              <a:solidFill>
                <a:schemeClr val="accent6"/>
              </a:solidFill>
              <a:ln>
                <a:noFill/>
              </a:ln>
              <a:effectLst/>
            </c:spPr>
            <c:extLst>
              <c:ext xmlns:c16="http://schemas.microsoft.com/office/drawing/2014/chart" uri="{C3380CC4-5D6E-409C-BE32-E72D297353CC}">
                <c16:uniqueId val="{00000013-CC45-4412-97C1-122A5D6792E4}"/>
              </c:ext>
            </c:extLst>
          </c:dPt>
          <c:dPt>
            <c:idx val="11"/>
            <c:invertIfNegative val="0"/>
            <c:bubble3D val="0"/>
            <c:spPr>
              <a:solidFill>
                <a:schemeClr val="accent6"/>
              </a:solidFill>
              <a:ln>
                <a:noFill/>
              </a:ln>
              <a:effectLst/>
            </c:spPr>
            <c:extLst>
              <c:ext xmlns:c16="http://schemas.microsoft.com/office/drawing/2014/chart" uri="{C3380CC4-5D6E-409C-BE32-E72D297353CC}">
                <c16:uniqueId val="{00000015-CC45-4412-97C1-122A5D6792E4}"/>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Total</c:v>
                </c:pt>
                <c:pt idx="1">
                  <c:v>Male</c:v>
                </c:pt>
                <c:pt idx="2">
                  <c:v>Female</c:v>
                </c:pt>
                <c:pt idx="3">
                  <c:v>18-34</c:v>
                </c:pt>
                <c:pt idx="4">
                  <c:v>35-49</c:v>
                </c:pt>
                <c:pt idx="5">
                  <c:v>50+</c:v>
                </c:pt>
                <c:pt idx="6">
                  <c:v>ABC1</c:v>
                </c:pt>
                <c:pt idx="7">
                  <c:v>C2DE</c:v>
                </c:pt>
                <c:pt idx="8">
                  <c:v>Dublin</c:v>
                </c:pt>
                <c:pt idx="9">
                  <c:v>ROL</c:v>
                </c:pt>
                <c:pt idx="10">
                  <c:v>Munster</c:v>
                </c:pt>
                <c:pt idx="11">
                  <c:v>Conn/Ulster</c:v>
                </c:pt>
              </c:strCache>
            </c:strRef>
          </c:cat>
          <c:val>
            <c:numRef>
              <c:f>Sheet1!$B$2:$B$13</c:f>
              <c:numCache>
                <c:formatCode>0%</c:formatCode>
                <c:ptCount val="12"/>
                <c:pt idx="0">
                  <c:v>0.67</c:v>
                </c:pt>
                <c:pt idx="1">
                  <c:v>0.68</c:v>
                </c:pt>
                <c:pt idx="2">
                  <c:v>0.67</c:v>
                </c:pt>
                <c:pt idx="3">
                  <c:v>0.75</c:v>
                </c:pt>
                <c:pt idx="4">
                  <c:v>0.64</c:v>
                </c:pt>
                <c:pt idx="5">
                  <c:v>0.64</c:v>
                </c:pt>
                <c:pt idx="6">
                  <c:v>0.72</c:v>
                </c:pt>
                <c:pt idx="7">
                  <c:v>0.63</c:v>
                </c:pt>
                <c:pt idx="8">
                  <c:v>0.7</c:v>
                </c:pt>
                <c:pt idx="9">
                  <c:v>0.65</c:v>
                </c:pt>
                <c:pt idx="10">
                  <c:v>0.66</c:v>
                </c:pt>
                <c:pt idx="11">
                  <c:v>0.68</c:v>
                </c:pt>
              </c:numCache>
            </c:numRef>
          </c:val>
          <c:extLst>
            <c:ext xmlns:c16="http://schemas.microsoft.com/office/drawing/2014/chart" uri="{C3380CC4-5D6E-409C-BE32-E72D297353CC}">
              <c16:uniqueId val="{00000016-CC45-4412-97C1-122A5D6792E4}"/>
            </c:ext>
          </c:extLst>
        </c:ser>
        <c:dLbls>
          <c:dLblPos val="outEnd"/>
          <c:showLegendKey val="0"/>
          <c:showVal val="1"/>
          <c:showCatName val="0"/>
          <c:showSerName val="0"/>
          <c:showPercent val="0"/>
          <c:showBubbleSize val="0"/>
        </c:dLbls>
        <c:gapWidth val="30"/>
        <c:axId val="696243608"/>
        <c:axId val="696238904"/>
      </c:barChart>
      <c:catAx>
        <c:axId val="696243608"/>
        <c:scaling>
          <c:orientation val="maxMin"/>
        </c:scaling>
        <c:delete val="1"/>
        <c:axPos val="l"/>
        <c:numFmt formatCode="General" sourceLinked="1"/>
        <c:majorTickMark val="out"/>
        <c:minorTickMark val="none"/>
        <c:tickLblPos val="nextTo"/>
        <c:crossAx val="696238904"/>
        <c:crosses val="autoZero"/>
        <c:auto val="1"/>
        <c:lblAlgn val="ctr"/>
        <c:lblOffset val="100"/>
        <c:noMultiLvlLbl val="0"/>
      </c:catAx>
      <c:valAx>
        <c:axId val="696238904"/>
        <c:scaling>
          <c:orientation val="minMax"/>
          <c:max val="0.9"/>
          <c:min val="0"/>
        </c:scaling>
        <c:delete val="1"/>
        <c:axPos val="t"/>
        <c:numFmt formatCode="0%" sourceLinked="1"/>
        <c:majorTickMark val="out"/>
        <c:minorTickMark val="none"/>
        <c:tickLblPos val="nextTo"/>
        <c:crossAx val="696243608"/>
        <c:crosses val="autoZero"/>
        <c:crossBetween val="between"/>
      </c:valAx>
      <c:spPr>
        <a:noFill/>
        <a:ln>
          <a:noFill/>
        </a:ln>
        <a:effectLst/>
      </c:spPr>
    </c:plotArea>
    <c:plotVisOnly val="1"/>
    <c:dispBlanksAs val="gap"/>
    <c:showDLblsOverMax val="0"/>
  </c:chart>
  <c:spPr>
    <a:noFill/>
    <a:ln>
      <a:noFill/>
    </a:ln>
    <a:effectLst/>
  </c:spPr>
  <c:txPr>
    <a:bodyPr/>
    <a:lstStyle/>
    <a:p>
      <a:pPr>
        <a:defRPr sz="1400">
          <a:solidFill>
            <a:schemeClr val="tx1"/>
          </a:solidFill>
        </a:defRPr>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2.9687499999999999E-2"/>
          <c:y val="0"/>
          <c:w val="0.96562499999999996"/>
          <c:h val="0.56651094951629999"/>
        </c:manualLayout>
      </c:layout>
      <c:barChart>
        <c:barDir val="col"/>
        <c:grouping val="clustered"/>
        <c:varyColors val="0"/>
        <c:ser>
          <c:idx val="0"/>
          <c:order val="0"/>
          <c:tx>
            <c:strRef>
              <c:f>Sheet1!$B$1</c:f>
              <c:strCache>
                <c:ptCount val="1"/>
                <c:pt idx="0">
                  <c:v>Changes in life (moving, changing job)</c:v>
                </c:pt>
              </c:strCache>
            </c:strRef>
          </c:tx>
          <c:spPr>
            <a:solidFill>
              <a:schemeClr val="accent5"/>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Sheet1!$A$2:$A$42</c:f>
              <c:strCache>
                <c:ptCount val="40"/>
                <c:pt idx="0">
                  <c:v>GLOBAL</c:v>
                </c:pt>
                <c:pt idx="1">
                  <c:v>Belgium</c:v>
                </c:pt>
                <c:pt idx="2">
                  <c:v>Paraguay</c:v>
                </c:pt>
                <c:pt idx="3">
                  <c:v>Netherlands</c:v>
                </c:pt>
                <c:pt idx="4">
                  <c:v>India</c:v>
                </c:pt>
                <c:pt idx="5">
                  <c:v>Ireland</c:v>
                </c:pt>
                <c:pt idx="6">
                  <c:v>Sweden</c:v>
                </c:pt>
                <c:pt idx="7">
                  <c:v>Italy</c:v>
                </c:pt>
                <c:pt idx="8">
                  <c:v>Nigeria</c:v>
                </c:pt>
                <c:pt idx="9">
                  <c:v>United States</c:v>
                </c:pt>
                <c:pt idx="10">
                  <c:v>Canada</c:v>
                </c:pt>
                <c:pt idx="11">
                  <c:v>Croatia</c:v>
                </c:pt>
                <c:pt idx="12">
                  <c:v>Turkey</c:v>
                </c:pt>
                <c:pt idx="13">
                  <c:v>United Kingdom</c:v>
                </c:pt>
                <c:pt idx="14">
                  <c:v>Germany</c:v>
                </c:pt>
                <c:pt idx="15">
                  <c:v>Iran</c:v>
                </c:pt>
                <c:pt idx="16">
                  <c:v>Palestinian T.</c:v>
                </c:pt>
                <c:pt idx="17">
                  <c:v>Finland</c:v>
                </c:pt>
                <c:pt idx="18">
                  <c:v>Poland</c:v>
                </c:pt>
                <c:pt idx="19">
                  <c:v>Greece</c:v>
                </c:pt>
                <c:pt idx="20">
                  <c:v>France</c:v>
                </c:pt>
                <c:pt idx="21">
                  <c:v>Slovenia</c:v>
                </c:pt>
                <c:pt idx="22">
                  <c:v>Chile</c:v>
                </c:pt>
                <c:pt idx="23">
                  <c:v>Serbia</c:v>
                </c:pt>
                <c:pt idx="24">
                  <c:v>Peru</c:v>
                </c:pt>
                <c:pt idx="25">
                  <c:v>Hong Kong</c:v>
                </c:pt>
                <c:pt idx="26">
                  <c:v>Philippines</c:v>
                </c:pt>
                <c:pt idx="27">
                  <c:v>Indonesia</c:v>
                </c:pt>
                <c:pt idx="28">
                  <c:v>Spain</c:v>
                </c:pt>
                <c:pt idx="29">
                  <c:v>Malaysia</c:v>
                </c:pt>
                <c:pt idx="30">
                  <c:v>Vietnam</c:v>
                </c:pt>
                <c:pt idx="31">
                  <c:v>Argentina</c:v>
                </c:pt>
                <c:pt idx="32">
                  <c:v>Ecuador</c:v>
                </c:pt>
                <c:pt idx="33">
                  <c:v>Brazil</c:v>
                </c:pt>
                <c:pt idx="34">
                  <c:v>Mexico</c:v>
                </c:pt>
                <c:pt idx="35">
                  <c:v>Pakistan</c:v>
                </c:pt>
                <c:pt idx="36">
                  <c:v>Japan</c:v>
                </c:pt>
                <c:pt idx="37">
                  <c:v>South Korea</c:v>
                </c:pt>
                <c:pt idx="38">
                  <c:v>Laos</c:v>
                </c:pt>
                <c:pt idx="39">
                  <c:v>Côte dIvoire</c:v>
                </c:pt>
              </c:strCache>
            </c:strRef>
          </c:cat>
          <c:val>
            <c:numRef>
              <c:f>Sheet1!$B$2:$B$42</c:f>
              <c:numCache>
                <c:formatCode>###0%</c:formatCode>
                <c:ptCount val="41"/>
                <c:pt idx="0">
                  <c:v>6.1600155836704425E-2</c:v>
                </c:pt>
                <c:pt idx="1">
                  <c:v>0.1192913700711834</c:v>
                </c:pt>
                <c:pt idx="2">
                  <c:v>0.11101948746991322</c:v>
                </c:pt>
                <c:pt idx="3">
                  <c:v>0.10863876313981349</c:v>
                </c:pt>
                <c:pt idx="4">
                  <c:v>0.105</c:v>
                </c:pt>
                <c:pt idx="5">
                  <c:v>0.10309304855546074</c:v>
                </c:pt>
                <c:pt idx="6">
                  <c:v>8.6717888986655722E-2</c:v>
                </c:pt>
                <c:pt idx="7">
                  <c:v>8.2514838469876117E-2</c:v>
                </c:pt>
                <c:pt idx="8">
                  <c:v>7.9000000000000001E-2</c:v>
                </c:pt>
                <c:pt idx="9">
                  <c:v>7.7156410886523044E-2</c:v>
                </c:pt>
                <c:pt idx="10">
                  <c:v>7.5782848953304061E-2</c:v>
                </c:pt>
                <c:pt idx="11">
                  <c:v>7.0175598704945122E-2</c:v>
                </c:pt>
                <c:pt idx="12">
                  <c:v>6.9972190411940444E-2</c:v>
                </c:pt>
                <c:pt idx="13">
                  <c:v>6.9495435557290888E-2</c:v>
                </c:pt>
                <c:pt idx="14">
                  <c:v>6.8000000000000005E-2</c:v>
                </c:pt>
                <c:pt idx="15">
                  <c:v>6.7357657987287683E-2</c:v>
                </c:pt>
                <c:pt idx="16">
                  <c:v>6.6252587991718431E-2</c:v>
                </c:pt>
                <c:pt idx="17">
                  <c:v>6.4346769465489964E-2</c:v>
                </c:pt>
                <c:pt idx="18">
                  <c:v>6.2961815296603205E-2</c:v>
                </c:pt>
                <c:pt idx="19">
                  <c:v>6.2E-2</c:v>
                </c:pt>
                <c:pt idx="20">
                  <c:v>6.0140238861436289E-2</c:v>
                </c:pt>
                <c:pt idx="21">
                  <c:v>5.962926758487333E-2</c:v>
                </c:pt>
                <c:pt idx="22">
                  <c:v>5.8897097000000287E-2</c:v>
                </c:pt>
                <c:pt idx="23">
                  <c:v>5.6988985531630947E-2</c:v>
                </c:pt>
                <c:pt idx="24">
                  <c:v>5.6389406410955613E-2</c:v>
                </c:pt>
                <c:pt idx="25">
                  <c:v>5.6000000000000008E-2</c:v>
                </c:pt>
                <c:pt idx="26">
                  <c:v>5.1595893616425553E-2</c:v>
                </c:pt>
                <c:pt idx="27">
                  <c:v>0.05</c:v>
                </c:pt>
                <c:pt idx="28">
                  <c:v>4.9090915652616737E-2</c:v>
                </c:pt>
                <c:pt idx="29">
                  <c:v>4.9055476810116891E-2</c:v>
                </c:pt>
                <c:pt idx="30">
                  <c:v>4.6937055037853719E-2</c:v>
                </c:pt>
                <c:pt idx="31">
                  <c:v>4.6246896685316653E-2</c:v>
                </c:pt>
                <c:pt idx="32">
                  <c:v>4.2623183606543505E-2</c:v>
                </c:pt>
                <c:pt idx="33">
                  <c:v>3.869780898500659E-2</c:v>
                </c:pt>
                <c:pt idx="34">
                  <c:v>3.7633354800772907E-2</c:v>
                </c:pt>
                <c:pt idx="35">
                  <c:v>3.3841456726870306E-2</c:v>
                </c:pt>
                <c:pt idx="36">
                  <c:v>3.0683423027146127E-2</c:v>
                </c:pt>
                <c:pt idx="37">
                  <c:v>2.9727090015086839E-2</c:v>
                </c:pt>
                <c:pt idx="38">
                  <c:v>1.6733480923034019E-2</c:v>
                </c:pt>
                <c:pt idx="39">
                  <c:v>5.8333333333333336E-3</c:v>
                </c:pt>
              </c:numCache>
            </c:numRef>
          </c:val>
          <c:extLst>
            <c:ext xmlns:c16="http://schemas.microsoft.com/office/drawing/2014/chart" uri="{C3380CC4-5D6E-409C-BE32-E72D297353CC}">
              <c16:uniqueId val="{00000000-6C29-422B-88EC-6AB4C8894199}"/>
            </c:ext>
          </c:extLst>
        </c:ser>
        <c:dLbls>
          <c:showLegendKey val="0"/>
          <c:showVal val="0"/>
          <c:showCatName val="0"/>
          <c:showSerName val="0"/>
          <c:showPercent val="0"/>
          <c:showBubbleSize val="0"/>
        </c:dLbls>
        <c:gapWidth val="30"/>
        <c:overlap val="-27"/>
        <c:axId val="1237845056"/>
        <c:axId val="1237864256"/>
      </c:barChart>
      <c:catAx>
        <c:axId val="12378450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3000000" spcFirstLastPara="1" vertOverflow="ellipsis"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1237864256"/>
        <c:crosses val="autoZero"/>
        <c:auto val="1"/>
        <c:lblAlgn val="ctr"/>
        <c:lblOffset val="100"/>
        <c:noMultiLvlLbl val="0"/>
      </c:catAx>
      <c:valAx>
        <c:axId val="1237864256"/>
        <c:scaling>
          <c:orientation val="minMax"/>
          <c:max val="0.60000000000000009"/>
        </c:scaling>
        <c:delete val="1"/>
        <c:axPos val="l"/>
        <c:numFmt formatCode="###0%" sourceLinked="1"/>
        <c:majorTickMark val="none"/>
        <c:minorTickMark val="none"/>
        <c:tickLblPos val="nextTo"/>
        <c:crossAx val="12378450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2.9687499999999999E-2"/>
          <c:y val="0"/>
          <c:w val="0.96562499999999996"/>
          <c:h val="0.56651094951629999"/>
        </c:manualLayout>
      </c:layout>
      <c:barChart>
        <c:barDir val="col"/>
        <c:grouping val="clustered"/>
        <c:varyColors val="0"/>
        <c:ser>
          <c:idx val="0"/>
          <c:order val="0"/>
          <c:tx>
            <c:strRef>
              <c:f>Sheet1!$B$1</c:f>
              <c:strCache>
                <c:ptCount val="1"/>
                <c:pt idx="0">
                  <c:v>The wars around the world</c:v>
                </c:pt>
              </c:strCache>
            </c:strRef>
          </c:tx>
          <c:spPr>
            <a:solidFill>
              <a:schemeClr val="accent6"/>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Sheet1!$A$2:$A$41</c:f>
              <c:strCache>
                <c:ptCount val="40"/>
                <c:pt idx="0">
                  <c:v>GLOBAL</c:v>
                </c:pt>
                <c:pt idx="1">
                  <c:v>Palestinian T.</c:v>
                </c:pt>
                <c:pt idx="2">
                  <c:v>Turkey</c:v>
                </c:pt>
                <c:pt idx="3">
                  <c:v>Germany</c:v>
                </c:pt>
                <c:pt idx="4">
                  <c:v>Poland</c:v>
                </c:pt>
                <c:pt idx="5">
                  <c:v>Netherlands</c:v>
                </c:pt>
                <c:pt idx="6">
                  <c:v>Finland</c:v>
                </c:pt>
                <c:pt idx="7">
                  <c:v>Sweden</c:v>
                </c:pt>
                <c:pt idx="8">
                  <c:v>Ecuador</c:v>
                </c:pt>
                <c:pt idx="9">
                  <c:v>France</c:v>
                </c:pt>
                <c:pt idx="10">
                  <c:v>United Kingdom</c:v>
                </c:pt>
                <c:pt idx="11">
                  <c:v>Canada</c:v>
                </c:pt>
                <c:pt idx="12">
                  <c:v>Belgium</c:v>
                </c:pt>
                <c:pt idx="13">
                  <c:v>Spain</c:v>
                </c:pt>
                <c:pt idx="14">
                  <c:v>South Korea</c:v>
                </c:pt>
                <c:pt idx="15">
                  <c:v>Ireland</c:v>
                </c:pt>
                <c:pt idx="16">
                  <c:v>Japan</c:v>
                </c:pt>
                <c:pt idx="17">
                  <c:v>Brazil</c:v>
                </c:pt>
                <c:pt idx="18">
                  <c:v>United States</c:v>
                </c:pt>
                <c:pt idx="19">
                  <c:v>Serbia</c:v>
                </c:pt>
                <c:pt idx="20">
                  <c:v>Italy</c:v>
                </c:pt>
                <c:pt idx="21">
                  <c:v>India</c:v>
                </c:pt>
                <c:pt idx="22">
                  <c:v>Slovenia</c:v>
                </c:pt>
                <c:pt idx="23">
                  <c:v>Greece</c:v>
                </c:pt>
                <c:pt idx="24">
                  <c:v>Peru</c:v>
                </c:pt>
                <c:pt idx="25">
                  <c:v>Iran</c:v>
                </c:pt>
                <c:pt idx="26">
                  <c:v>Mexico</c:v>
                </c:pt>
                <c:pt idx="27">
                  <c:v>Croatia</c:v>
                </c:pt>
                <c:pt idx="28">
                  <c:v>Indonesia</c:v>
                </c:pt>
                <c:pt idx="29">
                  <c:v>Hong Kong</c:v>
                </c:pt>
                <c:pt idx="30">
                  <c:v>Philippines</c:v>
                </c:pt>
                <c:pt idx="31">
                  <c:v>Argentina</c:v>
                </c:pt>
                <c:pt idx="32">
                  <c:v>Pakistan</c:v>
                </c:pt>
                <c:pt idx="33">
                  <c:v>Vietnam</c:v>
                </c:pt>
                <c:pt idx="34">
                  <c:v>Chile</c:v>
                </c:pt>
                <c:pt idx="35">
                  <c:v>Laos</c:v>
                </c:pt>
                <c:pt idx="36">
                  <c:v>Côte dIvoire</c:v>
                </c:pt>
                <c:pt idx="37">
                  <c:v>Paraguay</c:v>
                </c:pt>
                <c:pt idx="38">
                  <c:v>Nigeria</c:v>
                </c:pt>
                <c:pt idx="39">
                  <c:v>Malaysia</c:v>
                </c:pt>
              </c:strCache>
            </c:strRef>
          </c:cat>
          <c:val>
            <c:numRef>
              <c:f>Sheet1!$B$2:$B$41</c:f>
              <c:numCache>
                <c:formatCode>###0%</c:formatCode>
                <c:ptCount val="40"/>
                <c:pt idx="0">
                  <c:v>4.1309211209628778E-2</c:v>
                </c:pt>
                <c:pt idx="1">
                  <c:v>0.39337474120082816</c:v>
                </c:pt>
                <c:pt idx="2">
                  <c:v>0.11474843009830762</c:v>
                </c:pt>
                <c:pt idx="3">
                  <c:v>0.10400000000000001</c:v>
                </c:pt>
                <c:pt idx="4">
                  <c:v>7.3877354883128563E-2</c:v>
                </c:pt>
                <c:pt idx="5">
                  <c:v>7.0991775389188091E-2</c:v>
                </c:pt>
                <c:pt idx="6">
                  <c:v>6.0871912968817304E-2</c:v>
                </c:pt>
                <c:pt idx="7">
                  <c:v>6.0571964869193293E-2</c:v>
                </c:pt>
                <c:pt idx="8">
                  <c:v>5.9539875670898398E-2</c:v>
                </c:pt>
                <c:pt idx="9">
                  <c:v>5.0748503177525668E-2</c:v>
                </c:pt>
                <c:pt idx="10">
                  <c:v>4.4893556826752716E-2</c:v>
                </c:pt>
                <c:pt idx="11">
                  <c:v>4.358244951825245E-2</c:v>
                </c:pt>
                <c:pt idx="12">
                  <c:v>4.3269615292330019E-2</c:v>
                </c:pt>
                <c:pt idx="13">
                  <c:v>4.2048506831888946E-2</c:v>
                </c:pt>
                <c:pt idx="14">
                  <c:v>4.0444977884696656E-2</c:v>
                </c:pt>
                <c:pt idx="15">
                  <c:v>4.0123644636032525E-2</c:v>
                </c:pt>
                <c:pt idx="16">
                  <c:v>3.8141857838064681E-2</c:v>
                </c:pt>
                <c:pt idx="17">
                  <c:v>3.8124597110371174E-2</c:v>
                </c:pt>
                <c:pt idx="18">
                  <c:v>3.7593094405839231E-2</c:v>
                </c:pt>
                <c:pt idx="19">
                  <c:v>3.7048082529574283E-2</c:v>
                </c:pt>
                <c:pt idx="20">
                  <c:v>3.4079047650331817E-2</c:v>
                </c:pt>
                <c:pt idx="21">
                  <c:v>3.4000000000000002E-2</c:v>
                </c:pt>
                <c:pt idx="22">
                  <c:v>3.1137793960815022E-2</c:v>
                </c:pt>
                <c:pt idx="23">
                  <c:v>2.8000000000000004E-2</c:v>
                </c:pt>
                <c:pt idx="24">
                  <c:v>2.7522133902684695E-2</c:v>
                </c:pt>
                <c:pt idx="25">
                  <c:v>2.6094119575888017E-2</c:v>
                </c:pt>
                <c:pt idx="26">
                  <c:v>2.5942933945622099E-2</c:v>
                </c:pt>
                <c:pt idx="27">
                  <c:v>2.495132839185752E-2</c:v>
                </c:pt>
                <c:pt idx="28">
                  <c:v>2.4E-2</c:v>
                </c:pt>
                <c:pt idx="29">
                  <c:v>2.1999999999999999E-2</c:v>
                </c:pt>
                <c:pt idx="30">
                  <c:v>2.0568717725129106E-2</c:v>
                </c:pt>
                <c:pt idx="31">
                  <c:v>1.8389840466486358E-2</c:v>
                </c:pt>
                <c:pt idx="32">
                  <c:v>1.6974677440609365E-2</c:v>
                </c:pt>
                <c:pt idx="33">
                  <c:v>8.5701995953122861E-3</c:v>
                </c:pt>
                <c:pt idx="34">
                  <c:v>8.2991880000000372E-3</c:v>
                </c:pt>
                <c:pt idx="35">
                  <c:v>5.9035880252897126E-3</c:v>
                </c:pt>
                <c:pt idx="36">
                  <c:v>4.1666666666666666E-3</c:v>
                </c:pt>
                <c:pt idx="37">
                  <c:v>4.5404889976514745E-4</c:v>
                </c:pt>
                <c:pt idx="38">
                  <c:v>0</c:v>
                </c:pt>
                <c:pt idx="39">
                  <c:v>0</c:v>
                </c:pt>
              </c:numCache>
            </c:numRef>
          </c:val>
          <c:extLst>
            <c:ext xmlns:c16="http://schemas.microsoft.com/office/drawing/2014/chart" uri="{C3380CC4-5D6E-409C-BE32-E72D297353CC}">
              <c16:uniqueId val="{00000000-660D-4F63-9926-22A1B3983AC8}"/>
            </c:ext>
          </c:extLst>
        </c:ser>
        <c:dLbls>
          <c:dLblPos val="outEnd"/>
          <c:showLegendKey val="0"/>
          <c:showVal val="1"/>
          <c:showCatName val="0"/>
          <c:showSerName val="0"/>
          <c:showPercent val="0"/>
          <c:showBubbleSize val="0"/>
        </c:dLbls>
        <c:gapWidth val="30"/>
        <c:overlap val="-27"/>
        <c:axId val="1237845056"/>
        <c:axId val="1237864256"/>
      </c:barChart>
      <c:catAx>
        <c:axId val="12378450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3000000" spcFirstLastPara="1" vertOverflow="ellipsis"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1237864256"/>
        <c:crosses val="autoZero"/>
        <c:auto val="1"/>
        <c:lblAlgn val="ctr"/>
        <c:lblOffset val="100"/>
        <c:noMultiLvlLbl val="0"/>
      </c:catAx>
      <c:valAx>
        <c:axId val="1237864256"/>
        <c:scaling>
          <c:orientation val="minMax"/>
          <c:max val="0.60000000000000009"/>
        </c:scaling>
        <c:delete val="1"/>
        <c:axPos val="l"/>
        <c:numFmt formatCode="###0%" sourceLinked="1"/>
        <c:majorTickMark val="none"/>
        <c:minorTickMark val="none"/>
        <c:tickLblPos val="nextTo"/>
        <c:crossAx val="12378450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2.9687499999999999E-2"/>
          <c:y val="0"/>
          <c:w val="0.96562499999999996"/>
          <c:h val="0.56651094951629999"/>
        </c:manualLayout>
      </c:layout>
      <c:barChart>
        <c:barDir val="col"/>
        <c:grouping val="clustered"/>
        <c:varyColors val="0"/>
        <c:ser>
          <c:idx val="0"/>
          <c:order val="0"/>
          <c:tx>
            <c:strRef>
              <c:f>Sheet1!$B$1</c:f>
              <c:strCache>
                <c:ptCount val="1"/>
                <c:pt idx="0">
                  <c:v>Lack of job/unemployment</c:v>
                </c:pt>
              </c:strCache>
            </c:strRef>
          </c:tx>
          <c:spPr>
            <a:solidFill>
              <a:srgbClr val="CEC7BA"/>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Sheet1!$A$2:$A$41</c:f>
              <c:strCache>
                <c:ptCount val="40"/>
                <c:pt idx="0">
                  <c:v>GLOBAL</c:v>
                </c:pt>
                <c:pt idx="1">
                  <c:v>Ecuador</c:v>
                </c:pt>
                <c:pt idx="2">
                  <c:v>Argentina</c:v>
                </c:pt>
                <c:pt idx="3">
                  <c:v>Côte dIvoire</c:v>
                </c:pt>
                <c:pt idx="4">
                  <c:v>Chile</c:v>
                </c:pt>
                <c:pt idx="5">
                  <c:v>Philippines</c:v>
                </c:pt>
                <c:pt idx="6">
                  <c:v>Pakistan</c:v>
                </c:pt>
                <c:pt idx="7">
                  <c:v>Peru</c:v>
                </c:pt>
                <c:pt idx="8">
                  <c:v>Brazil</c:v>
                </c:pt>
                <c:pt idx="9">
                  <c:v>Palestinian T.</c:v>
                </c:pt>
                <c:pt idx="10">
                  <c:v>South Korea</c:v>
                </c:pt>
                <c:pt idx="11">
                  <c:v>Serbia</c:v>
                </c:pt>
                <c:pt idx="12">
                  <c:v>Italy</c:v>
                </c:pt>
                <c:pt idx="13">
                  <c:v>Greece</c:v>
                </c:pt>
                <c:pt idx="14">
                  <c:v>Spain</c:v>
                </c:pt>
                <c:pt idx="15">
                  <c:v>India</c:v>
                </c:pt>
                <c:pt idx="16">
                  <c:v>Vietnam</c:v>
                </c:pt>
                <c:pt idx="17">
                  <c:v>Malaysia</c:v>
                </c:pt>
                <c:pt idx="18">
                  <c:v>Indonesia</c:v>
                </c:pt>
                <c:pt idx="19">
                  <c:v>Croatia</c:v>
                </c:pt>
                <c:pt idx="20">
                  <c:v>Turkey</c:v>
                </c:pt>
                <c:pt idx="21">
                  <c:v>Canada</c:v>
                </c:pt>
                <c:pt idx="22">
                  <c:v>United Kingdom</c:v>
                </c:pt>
                <c:pt idx="23">
                  <c:v>Hong Kong</c:v>
                </c:pt>
                <c:pt idx="24">
                  <c:v>Paraguay</c:v>
                </c:pt>
                <c:pt idx="25">
                  <c:v>Iran</c:v>
                </c:pt>
                <c:pt idx="26">
                  <c:v>United States</c:v>
                </c:pt>
                <c:pt idx="27">
                  <c:v>Sweden</c:v>
                </c:pt>
                <c:pt idx="28">
                  <c:v>Laos</c:v>
                </c:pt>
                <c:pt idx="29">
                  <c:v>France</c:v>
                </c:pt>
                <c:pt idx="30">
                  <c:v>Mexico</c:v>
                </c:pt>
                <c:pt idx="31">
                  <c:v>Slovenia</c:v>
                </c:pt>
                <c:pt idx="32">
                  <c:v>Finland</c:v>
                </c:pt>
                <c:pt idx="33">
                  <c:v>Japan</c:v>
                </c:pt>
                <c:pt idx="34">
                  <c:v>Poland</c:v>
                </c:pt>
                <c:pt idx="35">
                  <c:v>Netherlands</c:v>
                </c:pt>
                <c:pt idx="36">
                  <c:v>Ireland</c:v>
                </c:pt>
                <c:pt idx="37">
                  <c:v>Belgium</c:v>
                </c:pt>
                <c:pt idx="38">
                  <c:v>Germany</c:v>
                </c:pt>
                <c:pt idx="39">
                  <c:v>Nigeria</c:v>
                </c:pt>
              </c:strCache>
            </c:strRef>
          </c:cat>
          <c:val>
            <c:numRef>
              <c:f>Sheet1!$B$2:$B$41</c:f>
              <c:numCache>
                <c:formatCode>###0%</c:formatCode>
                <c:ptCount val="40"/>
                <c:pt idx="0">
                  <c:v>6.8691062434581118E-2</c:v>
                </c:pt>
                <c:pt idx="1">
                  <c:v>0.27017397998966458</c:v>
                </c:pt>
                <c:pt idx="2">
                  <c:v>0.17167173607683084</c:v>
                </c:pt>
                <c:pt idx="3">
                  <c:v>0.16166666666666665</c:v>
                </c:pt>
                <c:pt idx="4">
                  <c:v>0.1492518990000006</c:v>
                </c:pt>
                <c:pt idx="5">
                  <c:v>0.14824700701197197</c:v>
                </c:pt>
                <c:pt idx="6">
                  <c:v>0.14262029249847871</c:v>
                </c:pt>
                <c:pt idx="7">
                  <c:v>0.13930758112691646</c:v>
                </c:pt>
                <c:pt idx="8">
                  <c:v>0.11411448695393869</c:v>
                </c:pt>
                <c:pt idx="9">
                  <c:v>0.11180124223602485</c:v>
                </c:pt>
                <c:pt idx="10">
                  <c:v>7.9804147772325695E-2</c:v>
                </c:pt>
                <c:pt idx="11">
                  <c:v>7.0011142811192265E-2</c:v>
                </c:pt>
                <c:pt idx="12">
                  <c:v>6.3912135844386528E-2</c:v>
                </c:pt>
                <c:pt idx="13">
                  <c:v>5.800000000000001E-2</c:v>
                </c:pt>
                <c:pt idx="14">
                  <c:v>5.7897392602165601E-2</c:v>
                </c:pt>
                <c:pt idx="15">
                  <c:v>5.7000000000000002E-2</c:v>
                </c:pt>
                <c:pt idx="16">
                  <c:v>5.6305415409035914E-2</c:v>
                </c:pt>
                <c:pt idx="17">
                  <c:v>5.3473568301037326E-2</c:v>
                </c:pt>
                <c:pt idx="18">
                  <c:v>5.0999999999999997E-2</c:v>
                </c:pt>
                <c:pt idx="19">
                  <c:v>5.0815794195085855E-2</c:v>
                </c:pt>
                <c:pt idx="20">
                  <c:v>5.0114076663858531E-2</c:v>
                </c:pt>
                <c:pt idx="21">
                  <c:v>4.7082532684976378E-2</c:v>
                </c:pt>
                <c:pt idx="22">
                  <c:v>4.6281417005613133E-2</c:v>
                </c:pt>
                <c:pt idx="23">
                  <c:v>4.5999999999999999E-2</c:v>
                </c:pt>
                <c:pt idx="24">
                  <c:v>4.5352809205903899E-2</c:v>
                </c:pt>
                <c:pt idx="25">
                  <c:v>4.4382596455870241E-2</c:v>
                </c:pt>
                <c:pt idx="26">
                  <c:v>4.215853358779878E-2</c:v>
                </c:pt>
                <c:pt idx="27">
                  <c:v>4.117382032377849E-2</c:v>
                </c:pt>
                <c:pt idx="28">
                  <c:v>3.6099642992481008E-2</c:v>
                </c:pt>
                <c:pt idx="29">
                  <c:v>3.2893657022719992E-2</c:v>
                </c:pt>
                <c:pt idx="30">
                  <c:v>3.1261125400514476E-2</c:v>
                </c:pt>
                <c:pt idx="31">
                  <c:v>2.7761732673468539E-2</c:v>
                </c:pt>
                <c:pt idx="32">
                  <c:v>2.6147693827063882E-2</c:v>
                </c:pt>
                <c:pt idx="33">
                  <c:v>2.607187609284993E-2</c:v>
                </c:pt>
                <c:pt idx="34">
                  <c:v>2.5850767736839655E-2</c:v>
                </c:pt>
                <c:pt idx="35">
                  <c:v>2.3005801914915854E-2</c:v>
                </c:pt>
                <c:pt idx="36">
                  <c:v>2.0420820314197743E-2</c:v>
                </c:pt>
                <c:pt idx="37">
                  <c:v>1.6256098536351342E-2</c:v>
                </c:pt>
                <c:pt idx="38">
                  <c:v>1.3000000000000001E-2</c:v>
                </c:pt>
                <c:pt idx="39">
                  <c:v>0</c:v>
                </c:pt>
              </c:numCache>
            </c:numRef>
          </c:val>
          <c:extLst>
            <c:ext xmlns:c16="http://schemas.microsoft.com/office/drawing/2014/chart" uri="{C3380CC4-5D6E-409C-BE32-E72D297353CC}">
              <c16:uniqueId val="{00000000-FD99-45E1-AC14-6CA06078E81C}"/>
            </c:ext>
          </c:extLst>
        </c:ser>
        <c:dLbls>
          <c:showLegendKey val="0"/>
          <c:showVal val="0"/>
          <c:showCatName val="0"/>
          <c:showSerName val="0"/>
          <c:showPercent val="0"/>
          <c:showBubbleSize val="0"/>
        </c:dLbls>
        <c:gapWidth val="30"/>
        <c:overlap val="-27"/>
        <c:axId val="1237845056"/>
        <c:axId val="1237864256"/>
      </c:barChart>
      <c:catAx>
        <c:axId val="12378450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3000000" spcFirstLastPara="1" vertOverflow="ellipsis"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1237864256"/>
        <c:crosses val="autoZero"/>
        <c:auto val="1"/>
        <c:lblAlgn val="ctr"/>
        <c:lblOffset val="100"/>
        <c:noMultiLvlLbl val="0"/>
      </c:catAx>
      <c:valAx>
        <c:axId val="1237864256"/>
        <c:scaling>
          <c:orientation val="minMax"/>
          <c:max val="0.60000000000000009"/>
        </c:scaling>
        <c:delete val="1"/>
        <c:axPos val="l"/>
        <c:numFmt formatCode="###0%" sourceLinked="1"/>
        <c:majorTickMark val="none"/>
        <c:minorTickMark val="none"/>
        <c:tickLblPos val="nextTo"/>
        <c:crossAx val="12378450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2.9687499999999999E-2"/>
          <c:y val="0"/>
          <c:w val="0.96562499999999996"/>
          <c:h val="0.56651094951629999"/>
        </c:manualLayout>
      </c:layout>
      <c:barChart>
        <c:barDir val="col"/>
        <c:grouping val="clustered"/>
        <c:varyColors val="0"/>
        <c:ser>
          <c:idx val="0"/>
          <c:order val="0"/>
          <c:tx>
            <c:strRef>
              <c:f>Sheet1!$B$1</c:f>
              <c:strCache>
                <c:ptCount val="1"/>
                <c:pt idx="0">
                  <c:v>Environmental disasters</c:v>
                </c:pt>
              </c:strCache>
            </c:strRef>
          </c:tx>
          <c:spPr>
            <a:solidFill>
              <a:srgbClr val="C7B37F"/>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Sheet1!$A$2:$A$41</c:f>
              <c:strCache>
                <c:ptCount val="40"/>
                <c:pt idx="0">
                  <c:v>GLOBAL</c:v>
                </c:pt>
                <c:pt idx="1">
                  <c:v>Turkey</c:v>
                </c:pt>
                <c:pt idx="2">
                  <c:v>India</c:v>
                </c:pt>
                <c:pt idx="3">
                  <c:v>Japan</c:v>
                </c:pt>
                <c:pt idx="4">
                  <c:v>Malaysia</c:v>
                </c:pt>
                <c:pt idx="5">
                  <c:v>Croatia</c:v>
                </c:pt>
                <c:pt idx="6">
                  <c:v>Palestinian T.</c:v>
                </c:pt>
                <c:pt idx="7">
                  <c:v>Slovenia</c:v>
                </c:pt>
                <c:pt idx="8">
                  <c:v>Germany</c:v>
                </c:pt>
                <c:pt idx="9">
                  <c:v>France</c:v>
                </c:pt>
                <c:pt idx="10">
                  <c:v>Peru</c:v>
                </c:pt>
                <c:pt idx="11">
                  <c:v>Philippines</c:v>
                </c:pt>
                <c:pt idx="12">
                  <c:v>Brazil</c:v>
                </c:pt>
                <c:pt idx="13">
                  <c:v>United States</c:v>
                </c:pt>
                <c:pt idx="14">
                  <c:v>Netherlands</c:v>
                </c:pt>
                <c:pt idx="15">
                  <c:v>Vietnam</c:v>
                </c:pt>
                <c:pt idx="16">
                  <c:v>Italy</c:v>
                </c:pt>
                <c:pt idx="17">
                  <c:v>Hong Kong</c:v>
                </c:pt>
                <c:pt idx="18">
                  <c:v>South Korea</c:v>
                </c:pt>
                <c:pt idx="19">
                  <c:v>Pakistan</c:v>
                </c:pt>
                <c:pt idx="20">
                  <c:v>Indonesia</c:v>
                </c:pt>
                <c:pt idx="21">
                  <c:v>Canada</c:v>
                </c:pt>
                <c:pt idx="22">
                  <c:v>Sweden</c:v>
                </c:pt>
                <c:pt idx="23">
                  <c:v>Laos</c:v>
                </c:pt>
                <c:pt idx="24">
                  <c:v>Paraguay</c:v>
                </c:pt>
                <c:pt idx="25">
                  <c:v>Greece</c:v>
                </c:pt>
                <c:pt idx="26">
                  <c:v>Nigeria</c:v>
                </c:pt>
                <c:pt idx="27">
                  <c:v>Iran</c:v>
                </c:pt>
                <c:pt idx="28">
                  <c:v>Spain</c:v>
                </c:pt>
                <c:pt idx="29">
                  <c:v>Mexico</c:v>
                </c:pt>
                <c:pt idx="30">
                  <c:v>Poland</c:v>
                </c:pt>
                <c:pt idx="31">
                  <c:v>Serbia</c:v>
                </c:pt>
                <c:pt idx="32">
                  <c:v>Ireland</c:v>
                </c:pt>
                <c:pt idx="33">
                  <c:v>Chile</c:v>
                </c:pt>
                <c:pt idx="34">
                  <c:v>Belgium</c:v>
                </c:pt>
                <c:pt idx="35">
                  <c:v>United Kingdom</c:v>
                </c:pt>
                <c:pt idx="36">
                  <c:v>Argentina</c:v>
                </c:pt>
                <c:pt idx="37">
                  <c:v>Finland</c:v>
                </c:pt>
                <c:pt idx="38">
                  <c:v>Côte dIvoire</c:v>
                </c:pt>
                <c:pt idx="39">
                  <c:v>Ecuador</c:v>
                </c:pt>
              </c:strCache>
            </c:strRef>
          </c:cat>
          <c:val>
            <c:numRef>
              <c:f>Sheet1!$B$2:$B$41</c:f>
              <c:numCache>
                <c:formatCode>###0%</c:formatCode>
                <c:ptCount val="40"/>
                <c:pt idx="0">
                  <c:v>2.3018670937208247E-2</c:v>
                </c:pt>
                <c:pt idx="1">
                  <c:v>0.11047798490101852</c:v>
                </c:pt>
                <c:pt idx="2">
                  <c:v>8.5000000000000006E-2</c:v>
                </c:pt>
                <c:pt idx="3">
                  <c:v>8.2469413619805143E-2</c:v>
                </c:pt>
                <c:pt idx="4">
                  <c:v>4.1697526548249375E-2</c:v>
                </c:pt>
                <c:pt idx="5">
                  <c:v>3.2036707252847942E-2</c:v>
                </c:pt>
                <c:pt idx="6">
                  <c:v>3.1055900621118012E-2</c:v>
                </c:pt>
                <c:pt idx="7">
                  <c:v>3.0919584628899429E-2</c:v>
                </c:pt>
                <c:pt idx="8">
                  <c:v>2.9000000000000005E-2</c:v>
                </c:pt>
                <c:pt idx="9">
                  <c:v>2.6872054848757102E-2</c:v>
                </c:pt>
                <c:pt idx="10">
                  <c:v>2.472383911792592E-2</c:v>
                </c:pt>
                <c:pt idx="11">
                  <c:v>2.4302302790788842E-2</c:v>
                </c:pt>
                <c:pt idx="12">
                  <c:v>2.3952448666194847E-2</c:v>
                </c:pt>
                <c:pt idx="13">
                  <c:v>2.2703773549433946E-2</c:v>
                </c:pt>
                <c:pt idx="14">
                  <c:v>2.2166456227713262E-2</c:v>
                </c:pt>
                <c:pt idx="15">
                  <c:v>2.1970155369341514E-2</c:v>
                </c:pt>
                <c:pt idx="16">
                  <c:v>2.0464061326163376E-2</c:v>
                </c:pt>
                <c:pt idx="17">
                  <c:v>0.02</c:v>
                </c:pt>
                <c:pt idx="18">
                  <c:v>1.9268010473947241E-2</c:v>
                </c:pt>
                <c:pt idx="19">
                  <c:v>1.7172205769057165E-2</c:v>
                </c:pt>
                <c:pt idx="20">
                  <c:v>1.6E-2</c:v>
                </c:pt>
                <c:pt idx="21">
                  <c:v>1.5810726239631725E-2</c:v>
                </c:pt>
                <c:pt idx="22">
                  <c:v>1.5338484241349717E-2</c:v>
                </c:pt>
                <c:pt idx="23">
                  <c:v>1.4838748279782252E-2</c:v>
                </c:pt>
                <c:pt idx="24">
                  <c:v>1.4484338685769258E-2</c:v>
                </c:pt>
                <c:pt idx="25">
                  <c:v>1.4000000000000002E-2</c:v>
                </c:pt>
                <c:pt idx="26">
                  <c:v>1.4000000000000002E-2</c:v>
                </c:pt>
                <c:pt idx="27">
                  <c:v>1.3146029898970487E-2</c:v>
                </c:pt>
                <c:pt idx="28">
                  <c:v>1.2899888008899097E-2</c:v>
                </c:pt>
                <c:pt idx="29">
                  <c:v>1.263445484037428E-2</c:v>
                </c:pt>
                <c:pt idx="30">
                  <c:v>1.152620535981062E-2</c:v>
                </c:pt>
                <c:pt idx="31">
                  <c:v>1.0223069476742317E-2</c:v>
                </c:pt>
                <c:pt idx="32">
                  <c:v>9.8793045754802123E-3</c:v>
                </c:pt>
                <c:pt idx="33">
                  <c:v>9.7348260000000436E-3</c:v>
                </c:pt>
                <c:pt idx="34">
                  <c:v>9.2377829320963358E-3</c:v>
                </c:pt>
                <c:pt idx="35">
                  <c:v>7.1973384524453279E-3</c:v>
                </c:pt>
                <c:pt idx="36">
                  <c:v>6.7998315662245387E-3</c:v>
                </c:pt>
                <c:pt idx="37">
                  <c:v>5.894807842014199E-3</c:v>
                </c:pt>
                <c:pt idx="38">
                  <c:v>5.8333333333333336E-3</c:v>
                </c:pt>
                <c:pt idx="39">
                  <c:v>1.6403385164155317E-3</c:v>
                </c:pt>
              </c:numCache>
            </c:numRef>
          </c:val>
          <c:extLst>
            <c:ext xmlns:c16="http://schemas.microsoft.com/office/drawing/2014/chart" uri="{C3380CC4-5D6E-409C-BE32-E72D297353CC}">
              <c16:uniqueId val="{00000000-B26B-470F-80DA-C1BE035DA4AE}"/>
            </c:ext>
          </c:extLst>
        </c:ser>
        <c:dLbls>
          <c:dLblPos val="outEnd"/>
          <c:showLegendKey val="0"/>
          <c:showVal val="1"/>
          <c:showCatName val="0"/>
          <c:showSerName val="0"/>
          <c:showPercent val="0"/>
          <c:showBubbleSize val="0"/>
        </c:dLbls>
        <c:gapWidth val="30"/>
        <c:overlap val="-27"/>
        <c:axId val="1237845056"/>
        <c:axId val="1237864256"/>
      </c:barChart>
      <c:catAx>
        <c:axId val="12378450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3000000" spcFirstLastPara="1" vertOverflow="ellipsis"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1237864256"/>
        <c:crosses val="autoZero"/>
        <c:auto val="1"/>
        <c:lblAlgn val="ctr"/>
        <c:lblOffset val="100"/>
        <c:noMultiLvlLbl val="0"/>
      </c:catAx>
      <c:valAx>
        <c:axId val="1237864256"/>
        <c:scaling>
          <c:orientation val="minMax"/>
          <c:max val="0.60000000000000009"/>
        </c:scaling>
        <c:delete val="1"/>
        <c:axPos val="l"/>
        <c:numFmt formatCode="###0%" sourceLinked="1"/>
        <c:majorTickMark val="none"/>
        <c:minorTickMark val="none"/>
        <c:tickLblPos val="nextTo"/>
        <c:crossAx val="12378450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2024</c:v>
                </c:pt>
              </c:strCache>
            </c:strRef>
          </c:tx>
          <c:spPr>
            <a:solidFill>
              <a:schemeClr val="accent3"/>
            </a:solidFill>
          </c:spPr>
          <c:dPt>
            <c:idx val="0"/>
            <c:bubble3D val="0"/>
            <c:spPr>
              <a:solidFill>
                <a:schemeClr val="accent3">
                  <a:lumMod val="75000"/>
                </a:schemeClr>
              </a:solidFill>
              <a:ln>
                <a:noFill/>
              </a:ln>
              <a:effectLst/>
            </c:spPr>
            <c:extLst>
              <c:ext xmlns:c16="http://schemas.microsoft.com/office/drawing/2014/chart" uri="{C3380CC4-5D6E-409C-BE32-E72D297353CC}">
                <c16:uniqueId val="{00000001-00D9-4936-9EE9-4BDB25B71E43}"/>
              </c:ext>
            </c:extLst>
          </c:dPt>
          <c:dPt>
            <c:idx val="1"/>
            <c:bubble3D val="0"/>
            <c:spPr>
              <a:solidFill>
                <a:schemeClr val="accent3"/>
              </a:solidFill>
              <a:ln>
                <a:noFill/>
              </a:ln>
              <a:effectLst/>
            </c:spPr>
            <c:extLst>
              <c:ext xmlns:c16="http://schemas.microsoft.com/office/drawing/2014/chart" uri="{C3380CC4-5D6E-409C-BE32-E72D297353CC}">
                <c16:uniqueId val="{00000003-00D9-4936-9EE9-4BDB25B71E43}"/>
              </c:ext>
            </c:extLst>
          </c:dPt>
          <c:dPt>
            <c:idx val="2"/>
            <c:bubble3D val="0"/>
            <c:spPr>
              <a:solidFill>
                <a:srgbClr val="949D9E"/>
              </a:solidFill>
              <a:ln>
                <a:noFill/>
              </a:ln>
              <a:effectLst/>
            </c:spPr>
            <c:extLst>
              <c:ext xmlns:c16="http://schemas.microsoft.com/office/drawing/2014/chart" uri="{C3380CC4-5D6E-409C-BE32-E72D297353CC}">
                <c16:uniqueId val="{00000005-00D9-4936-9EE9-4BDB25B71E43}"/>
              </c:ext>
            </c:extLst>
          </c:dPt>
          <c:dPt>
            <c:idx val="3"/>
            <c:bubble3D val="0"/>
            <c:spPr>
              <a:solidFill>
                <a:schemeClr val="accent1"/>
              </a:solidFill>
              <a:ln>
                <a:noFill/>
              </a:ln>
              <a:effectLst/>
            </c:spPr>
            <c:extLst>
              <c:ext xmlns:c16="http://schemas.microsoft.com/office/drawing/2014/chart" uri="{C3380CC4-5D6E-409C-BE32-E72D297353CC}">
                <c16:uniqueId val="{00000007-00D9-4936-9EE9-4BDB25B71E43}"/>
              </c:ext>
            </c:extLst>
          </c:dPt>
          <c:dPt>
            <c:idx val="4"/>
            <c:bubble3D val="0"/>
            <c:spPr>
              <a:solidFill>
                <a:schemeClr val="accent3"/>
              </a:solidFill>
              <a:ln>
                <a:solidFill>
                  <a:schemeClr val="bg2"/>
                </a:solidFill>
              </a:ln>
              <a:effectLst/>
            </c:spPr>
            <c:extLst>
              <c:ext xmlns:c16="http://schemas.microsoft.com/office/drawing/2014/chart" uri="{C3380CC4-5D6E-409C-BE32-E72D297353CC}">
                <c16:uniqueId val="{00000009-00D9-4936-9EE9-4BDB25B71E43}"/>
              </c:ext>
            </c:extLst>
          </c:dPt>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shade val="95000"/>
                      <a:satMod val="105000"/>
                    </a:schemeClr>
                  </a:solidFill>
                  <a:prstDash val="solid"/>
                  <a:round/>
                </a:ln>
                <a:effectLst/>
              </c:spPr>
            </c:leaderLines>
            <c:extLst>
              <c:ext xmlns:c15="http://schemas.microsoft.com/office/drawing/2012/chart" uri="{CE6537A1-D6FC-4f65-9D91-7224C49458BB}"/>
            </c:extLst>
          </c:dLbls>
          <c:cat>
            <c:strRef>
              <c:f>Sheet1!$A$2:$A$5</c:f>
              <c:strCache>
                <c:ptCount val="4"/>
                <c:pt idx="0">
                  <c:v>VERY HEALTHY</c:v>
                </c:pt>
                <c:pt idx="1">
                  <c:v>HEALTHY</c:v>
                </c:pt>
                <c:pt idx="2">
                  <c:v>SOMEWHAT UNHEALTHY</c:v>
                </c:pt>
                <c:pt idx="3">
                  <c:v>UNHEALTHY</c:v>
                </c:pt>
              </c:strCache>
            </c:strRef>
          </c:cat>
          <c:val>
            <c:numRef>
              <c:f>Sheet1!$B$2:$B$5</c:f>
              <c:numCache>
                <c:formatCode>0%</c:formatCode>
                <c:ptCount val="4"/>
                <c:pt idx="0">
                  <c:v>0.09</c:v>
                </c:pt>
                <c:pt idx="1">
                  <c:v>0.57999999999999996</c:v>
                </c:pt>
                <c:pt idx="2">
                  <c:v>0.26</c:v>
                </c:pt>
                <c:pt idx="3">
                  <c:v>0.06</c:v>
                </c:pt>
              </c:numCache>
            </c:numRef>
          </c:val>
          <c:extLst>
            <c:ext xmlns:c16="http://schemas.microsoft.com/office/drawing/2014/chart" uri="{C3380CC4-5D6E-409C-BE32-E72D297353CC}">
              <c16:uniqueId val="{00000008-00D9-4936-9EE9-4BDB25B71E43}"/>
            </c:ext>
          </c:extLst>
        </c:ser>
        <c:dLbls>
          <c:showLegendKey val="0"/>
          <c:showVal val="1"/>
          <c:showCatName val="0"/>
          <c:showSerName val="0"/>
          <c:showPercent val="0"/>
          <c:showBubbleSize val="0"/>
          <c:showLeaderLines val="1"/>
        </c:dLbls>
        <c:firstSliceAng val="0"/>
        <c:holeSize val="55"/>
      </c:doughnutChart>
      <c:spPr>
        <a:noFill/>
        <a:ln>
          <a:noFill/>
        </a:ln>
        <a:effectLst/>
      </c:spPr>
    </c:plotArea>
    <c:plotVisOnly val="1"/>
    <c:dispBlanksAs val="zero"/>
    <c:showDLblsOverMax val="0"/>
  </c:chart>
  <c:spPr>
    <a:noFill/>
    <a:ln w="6350" cap="flat" cmpd="sng" algn="ctr">
      <a:noFill/>
      <a:prstDash val="solid"/>
      <a:miter lim="800000"/>
    </a:ln>
    <a:effectLst/>
  </c:spPr>
  <c:txPr>
    <a:bodyPr/>
    <a:lstStyle/>
    <a:p>
      <a:pPr>
        <a:defRPr sz="1400">
          <a:solidFill>
            <a:schemeClr val="tx1"/>
          </a:solidFill>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r>
              <a:rPr kumimoji="0" lang="en-GB" sz="2000" b="1" i="0" u="none" strike="noStrike" kern="0" cap="none" spc="0" normalizeH="0" baseline="0" noProof="0" dirty="0">
                <a:ln>
                  <a:noFill/>
                </a:ln>
                <a:solidFill>
                  <a:schemeClr val="bg1"/>
                </a:solidFill>
                <a:effectLst/>
                <a:uLnTx/>
                <a:uFillTx/>
                <a:latin typeface="Calibri Light"/>
                <a:ea typeface="" charset="0"/>
                <a:cs typeface="Arial" panose="020B0604020202020204" pitchFamily="34" charset="0"/>
              </a:rPr>
              <a:t>% consider their overall health generally to be… </a:t>
            </a:r>
          </a:p>
          <a:p>
            <a:pPr>
              <a:defRPr>
                <a:solidFill>
                  <a:schemeClr val="bg1"/>
                </a:solidFill>
              </a:defRPr>
            </a:pPr>
            <a:r>
              <a:rPr kumimoji="0" lang="en-GB" sz="2000" b="1" i="0" u="none" strike="noStrike" kern="0" cap="none" spc="0" normalizeH="0" baseline="0" noProof="0" dirty="0">
                <a:ln>
                  <a:noFill/>
                </a:ln>
                <a:solidFill>
                  <a:schemeClr val="bg1"/>
                </a:solidFill>
                <a:effectLst/>
                <a:uLnTx/>
                <a:uFillTx/>
                <a:latin typeface="Calibri Light"/>
                <a:ea typeface="" charset="0"/>
                <a:cs typeface="Arial" panose="020B0604020202020204" pitchFamily="34" charset="0"/>
              </a:rPr>
              <a:t>‘Very Healthy/Healthy’</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manualLayout>
          <c:layoutTarget val="inner"/>
          <c:xMode val="edge"/>
          <c:yMode val="edge"/>
          <c:x val="1.7187500000000001E-2"/>
          <c:y val="0.2699797591801027"/>
          <c:w val="0.85103125000000002"/>
          <c:h val="0.61485230616789932"/>
        </c:manualLayout>
      </c:layout>
      <c:lineChart>
        <c:grouping val="standard"/>
        <c:varyColors val="0"/>
        <c:ser>
          <c:idx val="0"/>
          <c:order val="0"/>
          <c:tx>
            <c:strRef>
              <c:f>Sheet1!$B$1</c:f>
              <c:strCache>
                <c:ptCount val="1"/>
                <c:pt idx="0">
                  <c:v>18-24</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Sheet1!$A$2:$A$7</c:f>
              <c:numCache>
                <c:formatCode>General</c:formatCode>
                <c:ptCount val="6"/>
                <c:pt idx="0">
                  <c:v>2018</c:v>
                </c:pt>
                <c:pt idx="1">
                  <c:v>2019</c:v>
                </c:pt>
                <c:pt idx="2">
                  <c:v>2020</c:v>
                </c:pt>
                <c:pt idx="3">
                  <c:v>2021</c:v>
                </c:pt>
                <c:pt idx="4">
                  <c:v>2022</c:v>
                </c:pt>
                <c:pt idx="5">
                  <c:v>2024</c:v>
                </c:pt>
              </c:numCache>
            </c:numRef>
          </c:cat>
          <c:val>
            <c:numRef>
              <c:f>Sheet1!$B$2:$B$7</c:f>
            </c:numRef>
          </c:val>
          <c:smooth val="0"/>
          <c:extLst>
            <c:ext xmlns:c16="http://schemas.microsoft.com/office/drawing/2014/chart" uri="{C3380CC4-5D6E-409C-BE32-E72D297353CC}">
              <c16:uniqueId val="{00000000-DECD-4B7B-86D5-71E3F2470413}"/>
            </c:ext>
          </c:extLst>
        </c:ser>
        <c:ser>
          <c:idx val="1"/>
          <c:order val="1"/>
          <c:tx>
            <c:strRef>
              <c:f>Sheet1!$C$1</c:f>
              <c:strCache>
                <c:ptCount val="1"/>
                <c:pt idx="0">
                  <c:v>25-34</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f>Sheet1!$A$2:$A$7</c:f>
              <c:numCache>
                <c:formatCode>General</c:formatCode>
                <c:ptCount val="6"/>
                <c:pt idx="0">
                  <c:v>2018</c:v>
                </c:pt>
                <c:pt idx="1">
                  <c:v>2019</c:v>
                </c:pt>
                <c:pt idx="2">
                  <c:v>2020</c:v>
                </c:pt>
                <c:pt idx="3">
                  <c:v>2021</c:v>
                </c:pt>
                <c:pt idx="4">
                  <c:v>2022</c:v>
                </c:pt>
                <c:pt idx="5">
                  <c:v>2024</c:v>
                </c:pt>
              </c:numCache>
            </c:numRef>
          </c:cat>
          <c:val>
            <c:numRef>
              <c:f>Sheet1!$C$2:$C$7</c:f>
            </c:numRef>
          </c:val>
          <c:smooth val="0"/>
          <c:extLst>
            <c:ext xmlns:c16="http://schemas.microsoft.com/office/drawing/2014/chart" uri="{C3380CC4-5D6E-409C-BE32-E72D297353CC}">
              <c16:uniqueId val="{00000001-DECD-4B7B-86D5-71E3F2470413}"/>
            </c:ext>
          </c:extLst>
        </c:ser>
        <c:ser>
          <c:idx val="2"/>
          <c:order val="2"/>
          <c:tx>
            <c:strRef>
              <c:f>Sheet1!$D$1</c:f>
              <c:strCache>
                <c:ptCount val="1"/>
                <c:pt idx="0">
                  <c:v>35-44</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numRef>
              <c:f>Sheet1!$A$2:$A$7</c:f>
              <c:numCache>
                <c:formatCode>General</c:formatCode>
                <c:ptCount val="6"/>
                <c:pt idx="0">
                  <c:v>2018</c:v>
                </c:pt>
                <c:pt idx="1">
                  <c:v>2019</c:v>
                </c:pt>
                <c:pt idx="2">
                  <c:v>2020</c:v>
                </c:pt>
                <c:pt idx="3">
                  <c:v>2021</c:v>
                </c:pt>
                <c:pt idx="4">
                  <c:v>2022</c:v>
                </c:pt>
                <c:pt idx="5">
                  <c:v>2024</c:v>
                </c:pt>
              </c:numCache>
            </c:numRef>
          </c:cat>
          <c:val>
            <c:numRef>
              <c:f>Sheet1!$D$2:$D$7</c:f>
            </c:numRef>
          </c:val>
          <c:smooth val="0"/>
          <c:extLst>
            <c:ext xmlns:c16="http://schemas.microsoft.com/office/drawing/2014/chart" uri="{C3380CC4-5D6E-409C-BE32-E72D297353CC}">
              <c16:uniqueId val="{00000002-DECD-4B7B-86D5-71E3F2470413}"/>
            </c:ext>
          </c:extLst>
        </c:ser>
        <c:ser>
          <c:idx val="3"/>
          <c:order val="3"/>
          <c:tx>
            <c:strRef>
              <c:f>Sheet1!$E$1</c:f>
              <c:strCache>
                <c:ptCount val="1"/>
                <c:pt idx="0">
                  <c:v>45-54</c:v>
                </c:pt>
              </c:strCache>
            </c:strRef>
          </c:tx>
          <c:spPr>
            <a:ln w="28575" cap="rnd">
              <a:solidFill>
                <a:schemeClr val="accent4"/>
              </a:solidFill>
              <a:round/>
            </a:ln>
            <a:effectLst/>
          </c:spPr>
          <c:marker>
            <c:symbol val="circle"/>
            <c:size val="5"/>
            <c:spPr>
              <a:solidFill>
                <a:schemeClr val="accent1">
                  <a:lumMod val="40000"/>
                  <a:lumOff val="60000"/>
                </a:schemeClr>
              </a:solidFill>
              <a:ln w="9525">
                <a:solidFill>
                  <a:schemeClr val="accent1">
                    <a:lumMod val="40000"/>
                    <a:lumOff val="60000"/>
                  </a:schemeClr>
                </a:solidFill>
              </a:ln>
              <a:effectLst/>
            </c:spPr>
          </c:marker>
          <c:cat>
            <c:numRef>
              <c:f>Sheet1!$A$2:$A$7</c:f>
              <c:numCache>
                <c:formatCode>General</c:formatCode>
                <c:ptCount val="6"/>
                <c:pt idx="0">
                  <c:v>2018</c:v>
                </c:pt>
                <c:pt idx="1">
                  <c:v>2019</c:v>
                </c:pt>
                <c:pt idx="2">
                  <c:v>2020</c:v>
                </c:pt>
                <c:pt idx="3">
                  <c:v>2021</c:v>
                </c:pt>
                <c:pt idx="4">
                  <c:v>2022</c:v>
                </c:pt>
                <c:pt idx="5">
                  <c:v>2024</c:v>
                </c:pt>
              </c:numCache>
            </c:numRef>
          </c:cat>
          <c:val>
            <c:numRef>
              <c:f>Sheet1!$E$2:$E$7</c:f>
            </c:numRef>
          </c:val>
          <c:smooth val="0"/>
          <c:extLst>
            <c:ext xmlns:c16="http://schemas.microsoft.com/office/drawing/2014/chart" uri="{C3380CC4-5D6E-409C-BE32-E72D297353CC}">
              <c16:uniqueId val="{00000003-DECD-4B7B-86D5-71E3F2470413}"/>
            </c:ext>
          </c:extLst>
        </c:ser>
        <c:ser>
          <c:idx val="4"/>
          <c:order val="4"/>
          <c:tx>
            <c:strRef>
              <c:f>Sheet1!$F$1</c:f>
              <c:strCache>
                <c:ptCount val="1"/>
                <c:pt idx="0">
                  <c:v>55-65</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cat>
            <c:numRef>
              <c:f>Sheet1!$A$2:$A$7</c:f>
              <c:numCache>
                <c:formatCode>General</c:formatCode>
                <c:ptCount val="6"/>
                <c:pt idx="0">
                  <c:v>2018</c:v>
                </c:pt>
                <c:pt idx="1">
                  <c:v>2019</c:v>
                </c:pt>
                <c:pt idx="2">
                  <c:v>2020</c:v>
                </c:pt>
                <c:pt idx="3">
                  <c:v>2021</c:v>
                </c:pt>
                <c:pt idx="4">
                  <c:v>2022</c:v>
                </c:pt>
                <c:pt idx="5">
                  <c:v>2024</c:v>
                </c:pt>
              </c:numCache>
            </c:numRef>
          </c:cat>
          <c:val>
            <c:numRef>
              <c:f>Sheet1!$F$2:$F$7</c:f>
            </c:numRef>
          </c:val>
          <c:smooth val="0"/>
          <c:extLst>
            <c:ext xmlns:c16="http://schemas.microsoft.com/office/drawing/2014/chart" uri="{C3380CC4-5D6E-409C-BE32-E72D297353CC}">
              <c16:uniqueId val="{00000004-DECD-4B7B-86D5-71E3F2470413}"/>
            </c:ext>
          </c:extLst>
        </c:ser>
        <c:ser>
          <c:idx val="5"/>
          <c:order val="5"/>
          <c:tx>
            <c:strRef>
              <c:f>Sheet1!$G$1</c:f>
              <c:strCache>
                <c:ptCount val="1"/>
                <c:pt idx="0">
                  <c:v>65+</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cat>
            <c:numRef>
              <c:f>Sheet1!$A$2:$A$7</c:f>
              <c:numCache>
                <c:formatCode>General</c:formatCode>
                <c:ptCount val="6"/>
                <c:pt idx="0">
                  <c:v>2018</c:v>
                </c:pt>
                <c:pt idx="1">
                  <c:v>2019</c:v>
                </c:pt>
                <c:pt idx="2">
                  <c:v>2020</c:v>
                </c:pt>
                <c:pt idx="3">
                  <c:v>2021</c:v>
                </c:pt>
                <c:pt idx="4">
                  <c:v>2022</c:v>
                </c:pt>
                <c:pt idx="5">
                  <c:v>2024</c:v>
                </c:pt>
              </c:numCache>
            </c:numRef>
          </c:cat>
          <c:val>
            <c:numRef>
              <c:f>Sheet1!$G$2:$G$7</c:f>
            </c:numRef>
          </c:val>
          <c:smooth val="0"/>
          <c:extLst>
            <c:ext xmlns:c16="http://schemas.microsoft.com/office/drawing/2014/chart" uri="{C3380CC4-5D6E-409C-BE32-E72D297353CC}">
              <c16:uniqueId val="{00000005-DECD-4B7B-86D5-71E3F2470413}"/>
            </c:ext>
          </c:extLst>
        </c:ser>
        <c:ser>
          <c:idx val="6"/>
          <c:order val="6"/>
          <c:tx>
            <c:strRef>
              <c:f>Sheet1!$H$1</c:f>
              <c:strCache>
                <c:ptCount val="1"/>
              </c:strCache>
            </c:strRef>
          </c:tx>
          <c:spPr>
            <a:ln w="28575" cap="rnd">
              <a:solidFill>
                <a:schemeClr val="accent1">
                  <a:lumMod val="60000"/>
                </a:schemeClr>
              </a:solidFill>
              <a:round/>
            </a:ln>
            <a:effectLst/>
          </c:spPr>
          <c:marker>
            <c:symbol val="circle"/>
            <c:size val="5"/>
            <c:spPr>
              <a:solidFill>
                <a:schemeClr val="accent1">
                  <a:lumMod val="60000"/>
                </a:schemeClr>
              </a:solidFill>
              <a:ln w="9525">
                <a:solidFill>
                  <a:schemeClr val="accent1">
                    <a:lumMod val="60000"/>
                  </a:schemeClr>
                </a:solidFill>
              </a:ln>
              <a:effectLst/>
            </c:spPr>
          </c:marker>
          <c:cat>
            <c:numRef>
              <c:f>Sheet1!$A$2:$A$7</c:f>
              <c:numCache>
                <c:formatCode>General</c:formatCode>
                <c:ptCount val="6"/>
                <c:pt idx="0">
                  <c:v>2018</c:v>
                </c:pt>
                <c:pt idx="1">
                  <c:v>2019</c:v>
                </c:pt>
                <c:pt idx="2">
                  <c:v>2020</c:v>
                </c:pt>
                <c:pt idx="3">
                  <c:v>2021</c:v>
                </c:pt>
                <c:pt idx="4">
                  <c:v>2022</c:v>
                </c:pt>
                <c:pt idx="5">
                  <c:v>2024</c:v>
                </c:pt>
              </c:numCache>
            </c:numRef>
          </c:cat>
          <c:val>
            <c:numRef>
              <c:f>Sheet1!$H$2:$H$7</c:f>
            </c:numRef>
          </c:val>
          <c:smooth val="0"/>
          <c:extLst>
            <c:ext xmlns:c16="http://schemas.microsoft.com/office/drawing/2014/chart" uri="{C3380CC4-5D6E-409C-BE32-E72D297353CC}">
              <c16:uniqueId val="{00000000-1B0A-490B-8EB8-75F877C1B6CF}"/>
            </c:ext>
          </c:extLst>
        </c:ser>
        <c:ser>
          <c:idx val="7"/>
          <c:order val="7"/>
          <c:tx>
            <c:strRef>
              <c:f>Sheet1!$I$1</c:f>
              <c:strCache>
                <c:ptCount val="1"/>
                <c:pt idx="0">
                  <c:v>18-34</c:v>
                </c:pt>
              </c:strCache>
            </c:strRef>
          </c:tx>
          <c:spPr>
            <a:ln w="3175" cap="rnd">
              <a:solidFill>
                <a:schemeClr val="accent1">
                  <a:lumMod val="20000"/>
                  <a:lumOff val="80000"/>
                </a:schemeClr>
              </a:solidFill>
              <a:round/>
            </a:ln>
            <a:effectLst/>
          </c:spPr>
          <c:marker>
            <c:symbol val="circle"/>
            <c:size val="5"/>
            <c:spPr>
              <a:solidFill>
                <a:schemeClr val="accent1">
                  <a:lumMod val="20000"/>
                  <a:lumOff val="80000"/>
                </a:schemeClr>
              </a:solidFill>
              <a:ln w="3175">
                <a:solidFill>
                  <a:schemeClr val="accent1">
                    <a:lumMod val="20000"/>
                    <a:lumOff val="80000"/>
                  </a:schemeClr>
                </a:solidFill>
              </a:ln>
              <a:effectLst/>
            </c:spPr>
          </c:marker>
          <c:cat>
            <c:numRef>
              <c:f>Sheet1!$A$2:$A$7</c:f>
              <c:numCache>
                <c:formatCode>General</c:formatCode>
                <c:ptCount val="6"/>
                <c:pt idx="0">
                  <c:v>2018</c:v>
                </c:pt>
                <c:pt idx="1">
                  <c:v>2019</c:v>
                </c:pt>
                <c:pt idx="2">
                  <c:v>2020</c:v>
                </c:pt>
                <c:pt idx="3">
                  <c:v>2021</c:v>
                </c:pt>
                <c:pt idx="4">
                  <c:v>2022</c:v>
                </c:pt>
                <c:pt idx="5">
                  <c:v>2024</c:v>
                </c:pt>
              </c:numCache>
            </c:numRef>
          </c:cat>
          <c:val>
            <c:numRef>
              <c:f>Sheet1!$I$2:$I$7</c:f>
              <c:numCache>
                <c:formatCode>0%</c:formatCode>
                <c:ptCount val="6"/>
                <c:pt idx="0">
                  <c:v>0.72</c:v>
                </c:pt>
                <c:pt idx="1">
                  <c:v>0.76</c:v>
                </c:pt>
                <c:pt idx="2">
                  <c:v>0.79</c:v>
                </c:pt>
                <c:pt idx="3">
                  <c:v>0.81</c:v>
                </c:pt>
                <c:pt idx="4">
                  <c:v>0.8</c:v>
                </c:pt>
                <c:pt idx="5">
                  <c:v>0.75</c:v>
                </c:pt>
              </c:numCache>
            </c:numRef>
          </c:val>
          <c:smooth val="0"/>
          <c:extLst>
            <c:ext xmlns:c16="http://schemas.microsoft.com/office/drawing/2014/chart" uri="{C3380CC4-5D6E-409C-BE32-E72D297353CC}">
              <c16:uniqueId val="{00000001-1B0A-490B-8EB8-75F877C1B6CF}"/>
            </c:ext>
          </c:extLst>
        </c:ser>
        <c:ser>
          <c:idx val="8"/>
          <c:order val="8"/>
          <c:tx>
            <c:strRef>
              <c:f>Sheet1!$J$1</c:f>
              <c:strCache>
                <c:ptCount val="1"/>
                <c:pt idx="0">
                  <c:v>35-55</c:v>
                </c:pt>
              </c:strCache>
            </c:strRef>
          </c:tx>
          <c:spPr>
            <a:ln w="3175" cap="rnd">
              <a:solidFill>
                <a:schemeClr val="accent5">
                  <a:lumMod val="60000"/>
                  <a:lumOff val="40000"/>
                </a:schemeClr>
              </a:solidFill>
              <a:round/>
            </a:ln>
            <a:effectLst/>
          </c:spPr>
          <c:marker>
            <c:symbol val="circle"/>
            <c:size val="5"/>
            <c:spPr>
              <a:solidFill>
                <a:schemeClr val="accent5">
                  <a:lumMod val="60000"/>
                  <a:lumOff val="40000"/>
                </a:schemeClr>
              </a:solidFill>
              <a:ln w="3175">
                <a:solidFill>
                  <a:schemeClr val="accent5">
                    <a:lumMod val="60000"/>
                    <a:lumOff val="40000"/>
                  </a:schemeClr>
                </a:solidFill>
              </a:ln>
              <a:effectLst/>
            </c:spPr>
          </c:marker>
          <c:cat>
            <c:numRef>
              <c:f>Sheet1!$A$2:$A$7</c:f>
              <c:numCache>
                <c:formatCode>General</c:formatCode>
                <c:ptCount val="6"/>
                <c:pt idx="0">
                  <c:v>2018</c:v>
                </c:pt>
                <c:pt idx="1">
                  <c:v>2019</c:v>
                </c:pt>
                <c:pt idx="2">
                  <c:v>2020</c:v>
                </c:pt>
                <c:pt idx="3">
                  <c:v>2021</c:v>
                </c:pt>
                <c:pt idx="4">
                  <c:v>2022</c:v>
                </c:pt>
                <c:pt idx="5">
                  <c:v>2024</c:v>
                </c:pt>
              </c:numCache>
            </c:numRef>
          </c:cat>
          <c:val>
            <c:numRef>
              <c:f>Sheet1!$J$2:$J$7</c:f>
              <c:numCache>
                <c:formatCode>0%</c:formatCode>
                <c:ptCount val="6"/>
                <c:pt idx="0">
                  <c:v>0.67999999999999994</c:v>
                </c:pt>
                <c:pt idx="1">
                  <c:v>0.66</c:v>
                </c:pt>
                <c:pt idx="2">
                  <c:v>0.69</c:v>
                </c:pt>
                <c:pt idx="3">
                  <c:v>0.69</c:v>
                </c:pt>
                <c:pt idx="4">
                  <c:v>0.68</c:v>
                </c:pt>
                <c:pt idx="5">
                  <c:v>0.64</c:v>
                </c:pt>
              </c:numCache>
            </c:numRef>
          </c:val>
          <c:smooth val="0"/>
          <c:extLst>
            <c:ext xmlns:c16="http://schemas.microsoft.com/office/drawing/2014/chart" uri="{C3380CC4-5D6E-409C-BE32-E72D297353CC}">
              <c16:uniqueId val="{00000002-1B0A-490B-8EB8-75F877C1B6CF}"/>
            </c:ext>
          </c:extLst>
        </c:ser>
        <c:ser>
          <c:idx val="9"/>
          <c:order val="9"/>
          <c:tx>
            <c:strRef>
              <c:f>Sheet1!$K$1</c:f>
              <c:strCache>
                <c:ptCount val="1"/>
                <c:pt idx="0">
                  <c:v>55+</c:v>
                </c:pt>
              </c:strCache>
            </c:strRef>
          </c:tx>
          <c:spPr>
            <a:ln w="38100" cap="rnd">
              <a:solidFill>
                <a:schemeClr val="tx2"/>
              </a:solidFill>
              <a:round/>
            </a:ln>
            <a:effectLst/>
          </c:spPr>
          <c:marker>
            <c:symbol val="circle"/>
            <c:size val="5"/>
            <c:spPr>
              <a:solidFill>
                <a:schemeClr val="tx2"/>
              </a:solidFill>
              <a:ln w="38100">
                <a:solidFill>
                  <a:schemeClr val="tx2"/>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2"/>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6"/>
                <c:pt idx="0">
                  <c:v>2018</c:v>
                </c:pt>
                <c:pt idx="1">
                  <c:v>2019</c:v>
                </c:pt>
                <c:pt idx="2">
                  <c:v>2020</c:v>
                </c:pt>
                <c:pt idx="3">
                  <c:v>2021</c:v>
                </c:pt>
                <c:pt idx="4">
                  <c:v>2022</c:v>
                </c:pt>
                <c:pt idx="5">
                  <c:v>2024</c:v>
                </c:pt>
              </c:numCache>
            </c:numRef>
          </c:cat>
          <c:val>
            <c:numRef>
              <c:f>Sheet1!$K$2:$K$7</c:f>
              <c:numCache>
                <c:formatCode>0%</c:formatCode>
                <c:ptCount val="6"/>
                <c:pt idx="0">
                  <c:v>0.76</c:v>
                </c:pt>
                <c:pt idx="1">
                  <c:v>0.72</c:v>
                </c:pt>
                <c:pt idx="2">
                  <c:v>0.76</c:v>
                </c:pt>
                <c:pt idx="3">
                  <c:v>0.71</c:v>
                </c:pt>
                <c:pt idx="4">
                  <c:v>0.69</c:v>
                </c:pt>
                <c:pt idx="5">
                  <c:v>0.64</c:v>
                </c:pt>
              </c:numCache>
            </c:numRef>
          </c:val>
          <c:smooth val="0"/>
          <c:extLst>
            <c:ext xmlns:c16="http://schemas.microsoft.com/office/drawing/2014/chart" uri="{C3380CC4-5D6E-409C-BE32-E72D297353CC}">
              <c16:uniqueId val="{00000003-1B0A-490B-8EB8-75F877C1B6CF}"/>
            </c:ext>
          </c:extLst>
        </c:ser>
        <c:dLbls>
          <c:showLegendKey val="0"/>
          <c:showVal val="0"/>
          <c:showCatName val="0"/>
          <c:showSerName val="0"/>
          <c:showPercent val="0"/>
          <c:showBubbleSize val="0"/>
        </c:dLbls>
        <c:marker val="1"/>
        <c:smooth val="0"/>
        <c:axId val="443409736"/>
        <c:axId val="443415856"/>
      </c:lineChart>
      <c:catAx>
        <c:axId val="4434097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crossAx val="443415856"/>
        <c:crosses val="autoZero"/>
        <c:auto val="1"/>
        <c:lblAlgn val="ctr"/>
        <c:lblOffset val="100"/>
        <c:noMultiLvlLbl val="0"/>
      </c:catAx>
      <c:valAx>
        <c:axId val="443415856"/>
        <c:scaling>
          <c:orientation val="minMax"/>
          <c:min val="0.5"/>
        </c:scaling>
        <c:delete val="1"/>
        <c:axPos val="l"/>
        <c:numFmt formatCode="0%" sourceLinked="0"/>
        <c:majorTickMark val="none"/>
        <c:minorTickMark val="none"/>
        <c:tickLblPos val="nextTo"/>
        <c:crossAx val="443409736"/>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2"/>
          <c:order val="0"/>
          <c:tx>
            <c:strRef>
              <c:f>Sheet1!$C$1</c:f>
              <c:strCache>
                <c:ptCount val="1"/>
                <c:pt idx="0">
                  <c:v>Healthy</c:v>
                </c:pt>
              </c:strCache>
            </c:strRef>
          </c:tx>
          <c:spPr>
            <a:solidFill>
              <a:schemeClr val="accent3"/>
            </a:solidFill>
            <a:ln>
              <a:solidFill>
                <a:schemeClr val="bg2"/>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Sheet1!$A$2:$A$41</c:f>
              <c:strCache>
                <c:ptCount val="40"/>
                <c:pt idx="0">
                  <c:v>GLOBAL</c:v>
                </c:pt>
                <c:pt idx="1">
                  <c:v>Indonesia</c:v>
                </c:pt>
                <c:pt idx="2">
                  <c:v>Vietnam</c:v>
                </c:pt>
                <c:pt idx="3">
                  <c:v>Mexico</c:v>
                </c:pt>
                <c:pt idx="4">
                  <c:v>Paraguay</c:v>
                </c:pt>
                <c:pt idx="5">
                  <c:v>India</c:v>
                </c:pt>
                <c:pt idx="6">
                  <c:v>Laos</c:v>
                </c:pt>
                <c:pt idx="7">
                  <c:v>Iran</c:v>
                </c:pt>
                <c:pt idx="8">
                  <c:v>Malaysia</c:v>
                </c:pt>
                <c:pt idx="9">
                  <c:v>France</c:v>
                </c:pt>
                <c:pt idx="10">
                  <c:v>Pakistan</c:v>
                </c:pt>
                <c:pt idx="11">
                  <c:v>Sweden</c:v>
                </c:pt>
                <c:pt idx="12">
                  <c:v>Italy</c:v>
                </c:pt>
                <c:pt idx="13">
                  <c:v>South Korea</c:v>
                </c:pt>
                <c:pt idx="14">
                  <c:v>Philippines</c:v>
                </c:pt>
                <c:pt idx="15">
                  <c:v>Turkey</c:v>
                </c:pt>
                <c:pt idx="16">
                  <c:v>Greece</c:v>
                </c:pt>
                <c:pt idx="17">
                  <c:v>United States</c:v>
                </c:pt>
                <c:pt idx="18">
                  <c:v>Canada</c:v>
                </c:pt>
                <c:pt idx="19">
                  <c:v>Spain</c:v>
                </c:pt>
                <c:pt idx="20">
                  <c:v>Brazil</c:v>
                </c:pt>
                <c:pt idx="21">
                  <c:v>Ecuador</c:v>
                </c:pt>
                <c:pt idx="22">
                  <c:v>Argentina</c:v>
                </c:pt>
                <c:pt idx="23">
                  <c:v>Germany</c:v>
                </c:pt>
                <c:pt idx="24">
                  <c:v>Belgium</c:v>
                </c:pt>
                <c:pt idx="25">
                  <c:v>Netherlands</c:v>
                </c:pt>
                <c:pt idx="26">
                  <c:v>United Kingdom</c:v>
                </c:pt>
                <c:pt idx="27">
                  <c:v>Croatia</c:v>
                </c:pt>
                <c:pt idx="28">
                  <c:v>Japan</c:v>
                </c:pt>
                <c:pt idx="29">
                  <c:v>Slovenia</c:v>
                </c:pt>
                <c:pt idx="30">
                  <c:v>Serbia</c:v>
                </c:pt>
                <c:pt idx="31">
                  <c:v>Côte dIvoire</c:v>
                </c:pt>
                <c:pt idx="32">
                  <c:v>Ireland</c:v>
                </c:pt>
                <c:pt idx="33">
                  <c:v>Palestinian T.</c:v>
                </c:pt>
                <c:pt idx="34">
                  <c:v>Hong Kong</c:v>
                </c:pt>
                <c:pt idx="35">
                  <c:v>Peru</c:v>
                </c:pt>
                <c:pt idx="36">
                  <c:v>Finland</c:v>
                </c:pt>
                <c:pt idx="37">
                  <c:v>Chile</c:v>
                </c:pt>
                <c:pt idx="38">
                  <c:v>Poland</c:v>
                </c:pt>
                <c:pt idx="39">
                  <c:v>Nigeria</c:v>
                </c:pt>
              </c:strCache>
            </c:strRef>
          </c:cat>
          <c:val>
            <c:numRef>
              <c:f>Sheet1!$C$2:$C$41</c:f>
              <c:numCache>
                <c:formatCode>0%</c:formatCode>
                <c:ptCount val="40"/>
                <c:pt idx="0">
                  <c:v>0.73973698862670523</c:v>
                </c:pt>
                <c:pt idx="1">
                  <c:v>0.95599999999999996</c:v>
                </c:pt>
                <c:pt idx="2">
                  <c:v>0.93358647982279852</c:v>
                </c:pt>
                <c:pt idx="3">
                  <c:v>0.92969946918089152</c:v>
                </c:pt>
                <c:pt idx="4">
                  <c:v>0.89206332726289861</c:v>
                </c:pt>
                <c:pt idx="5">
                  <c:v>0.88800000000000001</c:v>
                </c:pt>
                <c:pt idx="6">
                  <c:v>0.87422964159636296</c:v>
                </c:pt>
                <c:pt idx="7">
                  <c:v>0.86338725704837216</c:v>
                </c:pt>
                <c:pt idx="8">
                  <c:v>0.86295204171846618</c:v>
                </c:pt>
                <c:pt idx="9">
                  <c:v>0.84445510535056045</c:v>
                </c:pt>
                <c:pt idx="10">
                  <c:v>0.83778175788368636</c:v>
                </c:pt>
                <c:pt idx="11">
                  <c:v>0.83274223664020197</c:v>
                </c:pt>
                <c:pt idx="12">
                  <c:v>0.81770897805473619</c:v>
                </c:pt>
                <c:pt idx="13">
                  <c:v>0.79708110373298957</c:v>
                </c:pt>
                <c:pt idx="14">
                  <c:v>0.78097967608129593</c:v>
                </c:pt>
                <c:pt idx="15">
                  <c:v>0.75975319402443831</c:v>
                </c:pt>
                <c:pt idx="16">
                  <c:v>0.754</c:v>
                </c:pt>
                <c:pt idx="17">
                  <c:v>0.75366604710558982</c:v>
                </c:pt>
                <c:pt idx="18">
                  <c:v>0.75171388448918852</c:v>
                </c:pt>
                <c:pt idx="19">
                  <c:v>0.74665026149948965</c:v>
                </c:pt>
                <c:pt idx="20">
                  <c:v>0.74004267870699225</c:v>
                </c:pt>
                <c:pt idx="21">
                  <c:v>0.72817033297997891</c:v>
                </c:pt>
                <c:pt idx="22">
                  <c:v>0.72206759756048067</c:v>
                </c:pt>
                <c:pt idx="23">
                  <c:v>0.72199999999999998</c:v>
                </c:pt>
                <c:pt idx="24">
                  <c:v>0.71346876749580446</c:v>
                </c:pt>
                <c:pt idx="25">
                  <c:v>0.7079791204063185</c:v>
                </c:pt>
                <c:pt idx="26">
                  <c:v>0.69708212777609502</c:v>
                </c:pt>
                <c:pt idx="27">
                  <c:v>0.68427833083914247</c:v>
                </c:pt>
                <c:pt idx="28">
                  <c:v>0.6799044418785013</c:v>
                </c:pt>
                <c:pt idx="29">
                  <c:v>0.67608809651126611</c:v>
                </c:pt>
                <c:pt idx="30">
                  <c:v>0.67586477234699105</c:v>
                </c:pt>
                <c:pt idx="31">
                  <c:v>0.67416666666666669</c:v>
                </c:pt>
                <c:pt idx="32">
                  <c:v>0.67197818687712141</c:v>
                </c:pt>
                <c:pt idx="33">
                  <c:v>0.65010351966873703</c:v>
                </c:pt>
                <c:pt idx="34">
                  <c:v>0.64400000000000002</c:v>
                </c:pt>
                <c:pt idx="35">
                  <c:v>0.62920842769189855</c:v>
                </c:pt>
                <c:pt idx="36" formatCode="###0%">
                  <c:v>0.58170398196582473</c:v>
                </c:pt>
                <c:pt idx="37" formatCode="###0%">
                  <c:v>0.56442994100000266</c:v>
                </c:pt>
                <c:pt idx="38" formatCode="###0%">
                  <c:v>0.54463626803212351</c:v>
                </c:pt>
                <c:pt idx="39" formatCode="###0%">
                  <c:v>0.503</c:v>
                </c:pt>
              </c:numCache>
            </c:numRef>
          </c:val>
          <c:extLst>
            <c:ext xmlns:c16="http://schemas.microsoft.com/office/drawing/2014/chart" uri="{C3380CC4-5D6E-409C-BE32-E72D297353CC}">
              <c16:uniqueId val="{00000002-E6F5-4637-8F0D-4288E091675B}"/>
            </c:ext>
          </c:extLst>
        </c:ser>
        <c:ser>
          <c:idx val="1"/>
          <c:order val="1"/>
          <c:tx>
            <c:strRef>
              <c:f>Sheet1!$B$1</c:f>
              <c:strCache>
                <c:ptCount val="1"/>
                <c:pt idx="0">
                  <c:v>Unhealthy</c:v>
                </c:pt>
              </c:strCache>
            </c:strRef>
          </c:tx>
          <c:spPr>
            <a:solidFill>
              <a:schemeClr val="accent1"/>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Sheet1!$A$2:$A$41</c:f>
              <c:strCache>
                <c:ptCount val="40"/>
                <c:pt idx="0">
                  <c:v>GLOBAL</c:v>
                </c:pt>
                <c:pt idx="1">
                  <c:v>Indonesia</c:v>
                </c:pt>
                <c:pt idx="2">
                  <c:v>Vietnam</c:v>
                </c:pt>
                <c:pt idx="3">
                  <c:v>Mexico</c:v>
                </c:pt>
                <c:pt idx="4">
                  <c:v>Paraguay</c:v>
                </c:pt>
                <c:pt idx="5">
                  <c:v>India</c:v>
                </c:pt>
                <c:pt idx="6">
                  <c:v>Laos</c:v>
                </c:pt>
                <c:pt idx="7">
                  <c:v>Iran</c:v>
                </c:pt>
                <c:pt idx="8">
                  <c:v>Malaysia</c:v>
                </c:pt>
                <c:pt idx="9">
                  <c:v>France</c:v>
                </c:pt>
                <c:pt idx="10">
                  <c:v>Pakistan</c:v>
                </c:pt>
                <c:pt idx="11">
                  <c:v>Sweden</c:v>
                </c:pt>
                <c:pt idx="12">
                  <c:v>Italy</c:v>
                </c:pt>
                <c:pt idx="13">
                  <c:v>South Korea</c:v>
                </c:pt>
                <c:pt idx="14">
                  <c:v>Philippines</c:v>
                </c:pt>
                <c:pt idx="15">
                  <c:v>Turkey</c:v>
                </c:pt>
                <c:pt idx="16">
                  <c:v>Greece</c:v>
                </c:pt>
                <c:pt idx="17">
                  <c:v>United States</c:v>
                </c:pt>
                <c:pt idx="18">
                  <c:v>Canada</c:v>
                </c:pt>
                <c:pt idx="19">
                  <c:v>Spain</c:v>
                </c:pt>
                <c:pt idx="20">
                  <c:v>Brazil</c:v>
                </c:pt>
                <c:pt idx="21">
                  <c:v>Ecuador</c:v>
                </c:pt>
                <c:pt idx="22">
                  <c:v>Argentina</c:v>
                </c:pt>
                <c:pt idx="23">
                  <c:v>Germany</c:v>
                </c:pt>
                <c:pt idx="24">
                  <c:v>Belgium</c:v>
                </c:pt>
                <c:pt idx="25">
                  <c:v>Netherlands</c:v>
                </c:pt>
                <c:pt idx="26">
                  <c:v>United Kingdom</c:v>
                </c:pt>
                <c:pt idx="27">
                  <c:v>Croatia</c:v>
                </c:pt>
                <c:pt idx="28">
                  <c:v>Japan</c:v>
                </c:pt>
                <c:pt idx="29">
                  <c:v>Slovenia</c:v>
                </c:pt>
                <c:pt idx="30">
                  <c:v>Serbia</c:v>
                </c:pt>
                <c:pt idx="31">
                  <c:v>Côte dIvoire</c:v>
                </c:pt>
                <c:pt idx="32">
                  <c:v>Ireland</c:v>
                </c:pt>
                <c:pt idx="33">
                  <c:v>Palestinian T.</c:v>
                </c:pt>
                <c:pt idx="34">
                  <c:v>Hong Kong</c:v>
                </c:pt>
                <c:pt idx="35">
                  <c:v>Peru</c:v>
                </c:pt>
                <c:pt idx="36">
                  <c:v>Finland</c:v>
                </c:pt>
                <c:pt idx="37">
                  <c:v>Chile</c:v>
                </c:pt>
                <c:pt idx="38">
                  <c:v>Poland</c:v>
                </c:pt>
                <c:pt idx="39">
                  <c:v>Nigeria</c:v>
                </c:pt>
              </c:strCache>
            </c:strRef>
          </c:cat>
          <c:val>
            <c:numRef>
              <c:f>Sheet1!$B$2:$B$41</c:f>
              <c:numCache>
                <c:formatCode>0%</c:formatCode>
                <c:ptCount val="40"/>
                <c:pt idx="0">
                  <c:v>0.25165972210565885</c:v>
                </c:pt>
                <c:pt idx="1">
                  <c:v>4.2000000000000003E-2</c:v>
                </c:pt>
                <c:pt idx="2">
                  <c:v>6.6413520177202673E-2</c:v>
                </c:pt>
                <c:pt idx="3">
                  <c:v>6.5348352540691601E-2</c:v>
                </c:pt>
                <c:pt idx="4">
                  <c:v>0.10793667273710278</c:v>
                </c:pt>
                <c:pt idx="5">
                  <c:v>0.108</c:v>
                </c:pt>
                <c:pt idx="6">
                  <c:v>0.12577035840363832</c:v>
                </c:pt>
                <c:pt idx="7">
                  <c:v>0.13222206893518129</c:v>
                </c:pt>
                <c:pt idx="8">
                  <c:v>0.13568171131855744</c:v>
                </c:pt>
                <c:pt idx="9">
                  <c:v>0.13875299902613383</c:v>
                </c:pt>
                <c:pt idx="10">
                  <c:v>0.16090596687418107</c:v>
                </c:pt>
                <c:pt idx="11">
                  <c:v>0.16217298837963379</c:v>
                </c:pt>
                <c:pt idx="12">
                  <c:v>0.17588601151860458</c:v>
                </c:pt>
                <c:pt idx="13">
                  <c:v>0.19795063919614453</c:v>
                </c:pt>
                <c:pt idx="14">
                  <c:v>0.20980846076615703</c:v>
                </c:pt>
                <c:pt idx="15">
                  <c:v>0.23687052013812188</c:v>
                </c:pt>
                <c:pt idx="16">
                  <c:v>0.24199999999999999</c:v>
                </c:pt>
                <c:pt idx="17">
                  <c:v>0.2317125837728081</c:v>
                </c:pt>
                <c:pt idx="18">
                  <c:v>0.24089991766124719</c:v>
                </c:pt>
                <c:pt idx="19">
                  <c:v>0.23810066792041934</c:v>
                </c:pt>
                <c:pt idx="20">
                  <c:v>0.24576766283342774</c:v>
                </c:pt>
                <c:pt idx="21">
                  <c:v>0.26863502760583985</c:v>
                </c:pt>
                <c:pt idx="22">
                  <c:v>0.25477452761852443</c:v>
                </c:pt>
                <c:pt idx="23">
                  <c:v>0.27500000000000002</c:v>
                </c:pt>
                <c:pt idx="24">
                  <c:v>0.27405422698552467</c:v>
                </c:pt>
                <c:pt idx="25">
                  <c:v>0.27404687227994767</c:v>
                </c:pt>
                <c:pt idx="26">
                  <c:v>0.29292935337707465</c:v>
                </c:pt>
                <c:pt idx="27">
                  <c:v>0.30089796841647948</c:v>
                </c:pt>
                <c:pt idx="28">
                  <c:v>0.28344556612641758</c:v>
                </c:pt>
                <c:pt idx="29">
                  <c:v>0.3166700741959414</c:v>
                </c:pt>
                <c:pt idx="30">
                  <c:v>0.31081022146984127</c:v>
                </c:pt>
                <c:pt idx="31">
                  <c:v>0.32416666666666666</c:v>
                </c:pt>
                <c:pt idx="32">
                  <c:v>0.32301236273286504</c:v>
                </c:pt>
                <c:pt idx="33">
                  <c:v>0.34161490683229812</c:v>
                </c:pt>
                <c:pt idx="34">
                  <c:v>0.35199999999999998</c:v>
                </c:pt>
                <c:pt idx="35">
                  <c:v>0.36725930474464602</c:v>
                </c:pt>
                <c:pt idx="36" formatCode="###0%">
                  <c:v>0.41471277168475373</c:v>
                </c:pt>
                <c:pt idx="37" formatCode="###0%">
                  <c:v>0.42404910800000151</c:v>
                </c:pt>
                <c:pt idx="38" formatCode="###0%">
                  <c:v>0.43761490608189457</c:v>
                </c:pt>
                <c:pt idx="39" formatCode="###0%">
                  <c:v>0.49700000000000005</c:v>
                </c:pt>
              </c:numCache>
            </c:numRef>
          </c:val>
          <c:extLst>
            <c:ext xmlns:c16="http://schemas.microsoft.com/office/drawing/2014/chart" uri="{C3380CC4-5D6E-409C-BE32-E72D297353CC}">
              <c16:uniqueId val="{00000001-E6F5-4637-8F0D-4288E091675B}"/>
            </c:ext>
          </c:extLst>
        </c:ser>
        <c:dLbls>
          <c:showLegendKey val="0"/>
          <c:showVal val="0"/>
          <c:showCatName val="0"/>
          <c:showSerName val="0"/>
          <c:showPercent val="0"/>
          <c:showBubbleSize val="0"/>
        </c:dLbls>
        <c:gapWidth val="20"/>
        <c:overlap val="100"/>
        <c:axId val="425537536"/>
        <c:axId val="425523392"/>
      </c:barChart>
      <c:catAx>
        <c:axId val="4255375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425523392"/>
        <c:crosses val="autoZero"/>
        <c:auto val="1"/>
        <c:lblAlgn val="ctr"/>
        <c:lblOffset val="100"/>
        <c:noMultiLvlLbl val="0"/>
      </c:catAx>
      <c:valAx>
        <c:axId val="425523392"/>
        <c:scaling>
          <c:orientation val="minMax"/>
          <c:max val="1"/>
        </c:scaling>
        <c:delete val="1"/>
        <c:axPos val="l"/>
        <c:numFmt formatCode="0%" sourceLinked="1"/>
        <c:majorTickMark val="none"/>
        <c:minorTickMark val="none"/>
        <c:tickLblPos val="nextTo"/>
        <c:crossAx val="4255375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7102198521638179E-2"/>
          <c:y val="0.12291581340381122"/>
          <c:w val="0.8894708354901274"/>
          <c:h val="0.53099388739702924"/>
        </c:manualLayout>
      </c:layout>
      <c:barChart>
        <c:barDir val="col"/>
        <c:grouping val="clustered"/>
        <c:varyColors val="0"/>
        <c:ser>
          <c:idx val="1"/>
          <c:order val="0"/>
          <c:tx>
            <c:strRef>
              <c:f>Sheet1!$B$1</c:f>
              <c:strCache>
                <c:ptCount val="1"/>
                <c:pt idx="0">
                  <c:v>2022</c:v>
                </c:pt>
              </c:strCache>
            </c:strRef>
          </c:tx>
          <c:spPr>
            <a:solidFill>
              <a:schemeClr val="accent6">
                <a:lumMod val="60000"/>
                <a:lumOff val="40000"/>
              </a:schemeClr>
            </a:solidFill>
            <a:ln>
              <a:solidFill>
                <a:schemeClr val="bg1"/>
              </a:solidFill>
            </a:ln>
            <a:effectLst/>
          </c:spPr>
          <c:invertIfNegative val="0"/>
          <c:dPt>
            <c:idx val="0"/>
            <c:invertIfNegative val="0"/>
            <c:bubble3D val="0"/>
            <c:extLst>
              <c:ext xmlns:c16="http://schemas.microsoft.com/office/drawing/2014/chart" uri="{C3380CC4-5D6E-409C-BE32-E72D297353CC}">
                <c16:uniqueId val="{00000000-0588-4010-8A91-B8DDD0FAC60C}"/>
              </c:ext>
            </c:extLst>
          </c:dPt>
          <c:dPt>
            <c:idx val="1"/>
            <c:invertIfNegative val="0"/>
            <c:bubble3D val="0"/>
            <c:extLst>
              <c:ext xmlns:c16="http://schemas.microsoft.com/office/drawing/2014/chart" uri="{C3380CC4-5D6E-409C-BE32-E72D297353CC}">
                <c16:uniqueId val="{00000001-0588-4010-8A91-B8DDD0FAC60C}"/>
              </c:ext>
            </c:extLst>
          </c:dPt>
          <c:dPt>
            <c:idx val="2"/>
            <c:invertIfNegative val="0"/>
            <c:bubble3D val="0"/>
            <c:extLst>
              <c:ext xmlns:c16="http://schemas.microsoft.com/office/drawing/2014/chart" uri="{C3380CC4-5D6E-409C-BE32-E72D297353CC}">
                <c16:uniqueId val="{00000002-0588-4010-8A91-B8DDD0FAC60C}"/>
              </c:ext>
            </c:extLst>
          </c:dPt>
          <c:dPt>
            <c:idx val="3"/>
            <c:invertIfNegative val="0"/>
            <c:bubble3D val="0"/>
            <c:extLst>
              <c:ext xmlns:c16="http://schemas.microsoft.com/office/drawing/2014/chart" uri="{C3380CC4-5D6E-409C-BE32-E72D297353CC}">
                <c16:uniqueId val="{00000003-0588-4010-8A91-B8DDD0FAC60C}"/>
              </c:ext>
            </c:extLst>
          </c:dPt>
          <c:dPt>
            <c:idx val="4"/>
            <c:invertIfNegative val="0"/>
            <c:bubble3D val="0"/>
            <c:extLst>
              <c:ext xmlns:c16="http://schemas.microsoft.com/office/drawing/2014/chart" uri="{C3380CC4-5D6E-409C-BE32-E72D297353CC}">
                <c16:uniqueId val="{00000004-0588-4010-8A91-B8DDD0FAC60C}"/>
              </c:ext>
            </c:extLst>
          </c:dPt>
          <c:dPt>
            <c:idx val="5"/>
            <c:invertIfNegative val="0"/>
            <c:bubble3D val="0"/>
            <c:extLst>
              <c:ext xmlns:c16="http://schemas.microsoft.com/office/drawing/2014/chart" uri="{C3380CC4-5D6E-409C-BE32-E72D297353CC}">
                <c16:uniqueId val="{00000005-0588-4010-8A91-B8DDD0FAC60C}"/>
              </c:ext>
            </c:extLst>
          </c:dPt>
          <c:dPt>
            <c:idx val="6"/>
            <c:invertIfNegative val="0"/>
            <c:bubble3D val="0"/>
            <c:extLst>
              <c:ext xmlns:c16="http://schemas.microsoft.com/office/drawing/2014/chart" uri="{C3380CC4-5D6E-409C-BE32-E72D297353CC}">
                <c16:uniqueId val="{00000006-0588-4010-8A91-B8DDD0FAC60C}"/>
              </c:ext>
            </c:extLst>
          </c:dPt>
          <c:dPt>
            <c:idx val="7"/>
            <c:invertIfNegative val="0"/>
            <c:bubble3D val="0"/>
            <c:extLst>
              <c:ext xmlns:c16="http://schemas.microsoft.com/office/drawing/2014/chart" uri="{C3380CC4-5D6E-409C-BE32-E72D297353CC}">
                <c16:uniqueId val="{00000007-0588-4010-8A91-B8DDD0FAC60C}"/>
              </c:ext>
            </c:extLst>
          </c:dPt>
          <c:dPt>
            <c:idx val="8"/>
            <c:invertIfNegative val="0"/>
            <c:bubble3D val="0"/>
            <c:extLst>
              <c:ext xmlns:c16="http://schemas.microsoft.com/office/drawing/2014/chart" uri="{C3380CC4-5D6E-409C-BE32-E72D297353CC}">
                <c16:uniqueId val="{00000008-0588-4010-8A91-B8DDD0FAC60C}"/>
              </c:ext>
            </c:extLst>
          </c:dPt>
          <c:dPt>
            <c:idx val="9"/>
            <c:invertIfNegative val="0"/>
            <c:bubble3D val="0"/>
            <c:extLst>
              <c:ext xmlns:c16="http://schemas.microsoft.com/office/drawing/2014/chart" uri="{C3380CC4-5D6E-409C-BE32-E72D297353CC}">
                <c16:uniqueId val="{00000009-0588-4010-8A91-B8DDD0FAC60C}"/>
              </c:ext>
            </c:extLst>
          </c:dPt>
          <c:dPt>
            <c:idx val="10"/>
            <c:invertIfNegative val="0"/>
            <c:bubble3D val="0"/>
            <c:extLst>
              <c:ext xmlns:c16="http://schemas.microsoft.com/office/drawing/2014/chart" uri="{C3380CC4-5D6E-409C-BE32-E72D297353CC}">
                <c16:uniqueId val="{0000000A-0588-4010-8A91-B8DDD0FAC60C}"/>
              </c:ext>
            </c:extLst>
          </c:dPt>
          <c:dPt>
            <c:idx val="11"/>
            <c:invertIfNegative val="0"/>
            <c:bubble3D val="0"/>
            <c:extLst>
              <c:ext xmlns:c16="http://schemas.microsoft.com/office/drawing/2014/chart" uri="{C3380CC4-5D6E-409C-BE32-E72D297353CC}">
                <c16:uniqueId val="{0000000B-0588-4010-8A91-B8DDD0FAC60C}"/>
              </c:ext>
            </c:extLst>
          </c:dPt>
          <c:dLbls>
            <c:spPr>
              <a:noFill/>
              <a:ln>
                <a:noFill/>
              </a:ln>
              <a:effectLst/>
            </c:spPr>
            <c:txPr>
              <a:bodyPr wrap="square" lIns="38100" tIns="19050" rIns="38100" bIns="19050" anchor="ctr">
                <a:spAutoFit/>
              </a:bodyPr>
              <a:lstStyle/>
              <a:p>
                <a:pPr>
                  <a:defRPr sz="1200">
                    <a:solidFill>
                      <a:schemeClr val="tx1">
                        <a:lumMod val="75000"/>
                        <a:lumOff val="25000"/>
                      </a:schemeClr>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Sheet1!$A$2:$A$13</c:f>
              <c:strCache>
                <c:ptCount val="12"/>
                <c:pt idx="0">
                  <c:v>Total</c:v>
                </c:pt>
                <c:pt idx="1">
                  <c:v>Male</c:v>
                </c:pt>
                <c:pt idx="2">
                  <c:v>Female</c:v>
                </c:pt>
                <c:pt idx="3">
                  <c:v>18-34</c:v>
                </c:pt>
                <c:pt idx="4">
                  <c:v>35-54</c:v>
                </c:pt>
                <c:pt idx="5">
                  <c:v>55+</c:v>
                </c:pt>
                <c:pt idx="6">
                  <c:v>ABC1</c:v>
                </c:pt>
                <c:pt idx="7">
                  <c:v>C2DE</c:v>
                </c:pt>
                <c:pt idx="8">
                  <c:v>Dublin</c:v>
                </c:pt>
                <c:pt idx="9">
                  <c:v>ROL</c:v>
                </c:pt>
                <c:pt idx="10">
                  <c:v>Munster</c:v>
                </c:pt>
                <c:pt idx="11">
                  <c:v>Conn/Ulster</c:v>
                </c:pt>
              </c:strCache>
            </c:strRef>
          </c:cat>
          <c:val>
            <c:numRef>
              <c:f>Sheet1!$B$2:$B$13</c:f>
              <c:numCache>
                <c:formatCode>0%</c:formatCode>
                <c:ptCount val="12"/>
                <c:pt idx="0">
                  <c:v>0.6</c:v>
                </c:pt>
                <c:pt idx="1">
                  <c:v>0.63</c:v>
                </c:pt>
                <c:pt idx="2">
                  <c:v>0.56000000000000005</c:v>
                </c:pt>
                <c:pt idx="3">
                  <c:v>0.48</c:v>
                </c:pt>
                <c:pt idx="4">
                  <c:v>0.55000000000000004</c:v>
                </c:pt>
                <c:pt idx="5">
                  <c:v>0.74</c:v>
                </c:pt>
                <c:pt idx="6">
                  <c:v>0.62</c:v>
                </c:pt>
                <c:pt idx="7">
                  <c:v>0.56999999999999995</c:v>
                </c:pt>
                <c:pt idx="8">
                  <c:v>0.56999999999999995</c:v>
                </c:pt>
                <c:pt idx="9">
                  <c:v>0.6</c:v>
                </c:pt>
                <c:pt idx="10">
                  <c:v>0.59</c:v>
                </c:pt>
                <c:pt idx="11">
                  <c:v>0.64</c:v>
                </c:pt>
              </c:numCache>
            </c:numRef>
          </c:val>
          <c:extLst>
            <c:ext xmlns:c16="http://schemas.microsoft.com/office/drawing/2014/chart" uri="{C3380CC4-5D6E-409C-BE32-E72D297353CC}">
              <c16:uniqueId val="{00000018-4517-45AA-96B7-DDB3EDA61EE9}"/>
            </c:ext>
          </c:extLst>
        </c:ser>
        <c:ser>
          <c:idx val="0"/>
          <c:order val="1"/>
          <c:tx>
            <c:strRef>
              <c:f>Sheet1!$C$1</c:f>
              <c:strCache>
                <c:ptCount val="1"/>
                <c:pt idx="0">
                  <c:v>2024</c:v>
                </c:pt>
              </c:strCache>
            </c:strRef>
          </c:tx>
          <c:spPr>
            <a:solidFill>
              <a:schemeClr val="accent6"/>
            </a:solidFill>
            <a:ln>
              <a:solidFill>
                <a:schemeClr val="bg1"/>
              </a:solidFill>
            </a:ln>
          </c:spPr>
          <c:invertIfNegative val="0"/>
          <c:dLbls>
            <c:spPr>
              <a:noFill/>
              <a:ln>
                <a:noFill/>
              </a:ln>
              <a:effectLst/>
            </c:spPr>
            <c:txPr>
              <a:bodyPr wrap="square" lIns="38100" tIns="19050" rIns="38100" bIns="19050" anchor="ctr" anchorCtr="0">
                <a:spAutoFit/>
              </a:bodyPr>
              <a:lstStyle/>
              <a:p>
                <a:pPr algn="ctr">
                  <a:defRPr lang="en-US"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Sheet1!$A$2:$A$13</c:f>
              <c:strCache>
                <c:ptCount val="12"/>
                <c:pt idx="0">
                  <c:v>Total</c:v>
                </c:pt>
                <c:pt idx="1">
                  <c:v>Male</c:v>
                </c:pt>
                <c:pt idx="2">
                  <c:v>Female</c:v>
                </c:pt>
                <c:pt idx="3">
                  <c:v>18-34</c:v>
                </c:pt>
                <c:pt idx="4">
                  <c:v>35-54</c:v>
                </c:pt>
                <c:pt idx="5">
                  <c:v>55+</c:v>
                </c:pt>
                <c:pt idx="6">
                  <c:v>ABC1</c:v>
                </c:pt>
                <c:pt idx="7">
                  <c:v>C2DE</c:v>
                </c:pt>
                <c:pt idx="8">
                  <c:v>Dublin</c:v>
                </c:pt>
                <c:pt idx="9">
                  <c:v>ROL</c:v>
                </c:pt>
                <c:pt idx="10">
                  <c:v>Munster</c:v>
                </c:pt>
                <c:pt idx="11">
                  <c:v>Conn/Ulster</c:v>
                </c:pt>
              </c:strCache>
            </c:strRef>
          </c:cat>
          <c:val>
            <c:numRef>
              <c:f>Sheet1!$C$2:$C$13</c:f>
              <c:numCache>
                <c:formatCode>0%</c:formatCode>
                <c:ptCount val="12"/>
                <c:pt idx="0">
                  <c:v>0.68</c:v>
                </c:pt>
                <c:pt idx="1">
                  <c:v>0.7</c:v>
                </c:pt>
                <c:pt idx="2">
                  <c:v>0.66</c:v>
                </c:pt>
                <c:pt idx="3">
                  <c:v>0.56000000000000005</c:v>
                </c:pt>
                <c:pt idx="4">
                  <c:v>0.62</c:v>
                </c:pt>
                <c:pt idx="5">
                  <c:v>0.84</c:v>
                </c:pt>
                <c:pt idx="6">
                  <c:v>0.69</c:v>
                </c:pt>
                <c:pt idx="7">
                  <c:v>0.67</c:v>
                </c:pt>
                <c:pt idx="8">
                  <c:v>0.69</c:v>
                </c:pt>
                <c:pt idx="9">
                  <c:v>0.68</c:v>
                </c:pt>
                <c:pt idx="10">
                  <c:v>0.63</c:v>
                </c:pt>
                <c:pt idx="11">
                  <c:v>0.73</c:v>
                </c:pt>
              </c:numCache>
            </c:numRef>
          </c:val>
          <c:extLst>
            <c:ext xmlns:c16="http://schemas.microsoft.com/office/drawing/2014/chart" uri="{C3380CC4-5D6E-409C-BE32-E72D297353CC}">
              <c16:uniqueId val="{0000000C-9CFD-4FD4-A545-7F149E7AE41E}"/>
            </c:ext>
          </c:extLst>
        </c:ser>
        <c:dLbls>
          <c:dLblPos val="outEnd"/>
          <c:showLegendKey val="0"/>
          <c:showVal val="1"/>
          <c:showCatName val="0"/>
          <c:showSerName val="0"/>
          <c:showPercent val="0"/>
          <c:showBubbleSize val="0"/>
        </c:dLbls>
        <c:gapWidth val="100"/>
        <c:axId val="818134008"/>
        <c:axId val="818143808"/>
      </c:barChart>
      <c:catAx>
        <c:axId val="818134008"/>
        <c:scaling>
          <c:orientation val="minMax"/>
        </c:scaling>
        <c:delete val="0"/>
        <c:axPos val="b"/>
        <c:numFmt formatCode="General" sourceLinked="1"/>
        <c:majorTickMark val="out"/>
        <c:minorTickMark val="none"/>
        <c:tickLblPos val="nextTo"/>
        <c:crossAx val="818143808"/>
        <c:crosses val="autoZero"/>
        <c:auto val="1"/>
        <c:lblAlgn val="ctr"/>
        <c:lblOffset val="100"/>
        <c:noMultiLvlLbl val="0"/>
      </c:catAx>
      <c:valAx>
        <c:axId val="818143808"/>
        <c:scaling>
          <c:orientation val="minMax"/>
          <c:max val="1"/>
          <c:min val="0"/>
        </c:scaling>
        <c:delete val="1"/>
        <c:axPos val="l"/>
        <c:numFmt formatCode="0%" sourceLinked="1"/>
        <c:majorTickMark val="out"/>
        <c:minorTickMark val="none"/>
        <c:tickLblPos val="nextTo"/>
        <c:crossAx val="818134008"/>
        <c:crosses val="autoZero"/>
        <c:crossBetween val="between"/>
      </c:valAx>
      <c:spPr>
        <a:noFill/>
        <a:ln>
          <a:noFill/>
        </a:ln>
        <a:effectLst/>
      </c:spPr>
    </c:plotArea>
    <c:plotVisOnly val="1"/>
    <c:dispBlanksAs val="gap"/>
    <c:showDLblsOverMax val="0"/>
  </c:chart>
  <c:spPr>
    <a:noFill/>
    <a:ln>
      <a:noFill/>
    </a:ln>
    <a:effectLst/>
  </c:spPr>
  <c:txPr>
    <a:bodyPr/>
    <a:lstStyle/>
    <a:p>
      <a:pPr>
        <a:defRPr sz="1400">
          <a:solidFill>
            <a:schemeClr val="tx1"/>
          </a:solidFill>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1"/>
          <c:order val="0"/>
          <c:tx>
            <c:strRef>
              <c:f>Sheet1!$C$1</c:f>
              <c:strCache>
                <c:ptCount val="1"/>
                <c:pt idx="0">
                  <c:v>Good</c:v>
                </c:pt>
              </c:strCache>
            </c:strRef>
          </c:tx>
          <c:spPr>
            <a:solidFill>
              <a:schemeClr val="accent6"/>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Sheet1!$A$2:$A$41</c:f>
              <c:strCache>
                <c:ptCount val="40"/>
                <c:pt idx="0">
                  <c:v>GLOBAL</c:v>
                </c:pt>
                <c:pt idx="1">
                  <c:v>Paraguay</c:v>
                </c:pt>
                <c:pt idx="2">
                  <c:v>Indonesia</c:v>
                </c:pt>
                <c:pt idx="3">
                  <c:v>Vietnam</c:v>
                </c:pt>
                <c:pt idx="4">
                  <c:v>Mexico</c:v>
                </c:pt>
                <c:pt idx="5">
                  <c:v>Pakistan</c:v>
                </c:pt>
                <c:pt idx="6">
                  <c:v>India</c:v>
                </c:pt>
                <c:pt idx="7">
                  <c:v>Finland</c:v>
                </c:pt>
                <c:pt idx="8">
                  <c:v>Malaysia</c:v>
                </c:pt>
                <c:pt idx="9">
                  <c:v>Netherlands</c:v>
                </c:pt>
                <c:pt idx="10">
                  <c:v>Palestinian T.</c:v>
                </c:pt>
                <c:pt idx="11">
                  <c:v>Philippines</c:v>
                </c:pt>
                <c:pt idx="12">
                  <c:v>Croatia</c:v>
                </c:pt>
                <c:pt idx="13">
                  <c:v>Brazil</c:v>
                </c:pt>
                <c:pt idx="14">
                  <c:v>Slovenia</c:v>
                </c:pt>
                <c:pt idx="15">
                  <c:v>Sweden</c:v>
                </c:pt>
                <c:pt idx="16">
                  <c:v>Canada</c:v>
                </c:pt>
                <c:pt idx="17">
                  <c:v>United States</c:v>
                </c:pt>
                <c:pt idx="18">
                  <c:v>Ireland</c:v>
                </c:pt>
                <c:pt idx="19">
                  <c:v>South Korea</c:v>
                </c:pt>
                <c:pt idx="20">
                  <c:v>Italy</c:v>
                </c:pt>
                <c:pt idx="21">
                  <c:v>Côte dIvoire</c:v>
                </c:pt>
                <c:pt idx="22">
                  <c:v>Belgium</c:v>
                </c:pt>
                <c:pt idx="23">
                  <c:v>Germany</c:v>
                </c:pt>
                <c:pt idx="24">
                  <c:v>Turkey</c:v>
                </c:pt>
                <c:pt idx="25">
                  <c:v>Spain</c:v>
                </c:pt>
                <c:pt idx="26">
                  <c:v>Iran</c:v>
                </c:pt>
                <c:pt idx="27">
                  <c:v>Hong Kong</c:v>
                </c:pt>
                <c:pt idx="28">
                  <c:v>Chile</c:v>
                </c:pt>
                <c:pt idx="29">
                  <c:v>United Kingdom</c:v>
                </c:pt>
                <c:pt idx="30">
                  <c:v>France</c:v>
                </c:pt>
                <c:pt idx="31">
                  <c:v>Poland</c:v>
                </c:pt>
                <c:pt idx="32">
                  <c:v>Serbia</c:v>
                </c:pt>
                <c:pt idx="33">
                  <c:v>Japan</c:v>
                </c:pt>
                <c:pt idx="34">
                  <c:v>Greece</c:v>
                </c:pt>
                <c:pt idx="35">
                  <c:v>Ecuador</c:v>
                </c:pt>
                <c:pt idx="36">
                  <c:v>Nigeria</c:v>
                </c:pt>
                <c:pt idx="37">
                  <c:v>Laos</c:v>
                </c:pt>
                <c:pt idx="38">
                  <c:v>Peru</c:v>
                </c:pt>
                <c:pt idx="39">
                  <c:v>Argentina</c:v>
                </c:pt>
              </c:strCache>
            </c:strRef>
          </c:cat>
          <c:val>
            <c:numRef>
              <c:f>Sheet1!$C$2:$C$41</c:f>
              <c:numCache>
                <c:formatCode>0%</c:formatCode>
                <c:ptCount val="40"/>
                <c:pt idx="0">
                  <c:v>0.66141331838901474</c:v>
                </c:pt>
                <c:pt idx="1">
                  <c:v>0.96885357157140928</c:v>
                </c:pt>
                <c:pt idx="2">
                  <c:v>0.90600000000000003</c:v>
                </c:pt>
                <c:pt idx="3">
                  <c:v>0.88783607851474611</c:v>
                </c:pt>
                <c:pt idx="4">
                  <c:v>0.88140573060630323</c:v>
                </c:pt>
                <c:pt idx="5">
                  <c:v>0.85793272291142064</c:v>
                </c:pt>
                <c:pt idx="6">
                  <c:v>0.77700000000000002</c:v>
                </c:pt>
                <c:pt idx="7">
                  <c:v>0.74222294448565451</c:v>
                </c:pt>
                <c:pt idx="8">
                  <c:v>0.74179775177264706</c:v>
                </c:pt>
                <c:pt idx="9">
                  <c:v>0.72251215412941927</c:v>
                </c:pt>
                <c:pt idx="10">
                  <c:v>0.71428571428571419</c:v>
                </c:pt>
                <c:pt idx="11">
                  <c:v>0.7086618653525385</c:v>
                </c:pt>
                <c:pt idx="12">
                  <c:v>0.69565372346768883</c:v>
                </c:pt>
                <c:pt idx="13">
                  <c:v>0.69389056117696157</c:v>
                </c:pt>
                <c:pt idx="14">
                  <c:v>0.69388110926148194</c:v>
                </c:pt>
                <c:pt idx="15">
                  <c:v>0.69307518855000572</c:v>
                </c:pt>
                <c:pt idx="16">
                  <c:v>0.68413497206054663</c:v>
                </c:pt>
                <c:pt idx="17">
                  <c:v>0.67993337423634648</c:v>
                </c:pt>
                <c:pt idx="18">
                  <c:v>0.67670795374028703</c:v>
                </c:pt>
                <c:pt idx="19">
                  <c:v>0.67134176537731638</c:v>
                </c:pt>
                <c:pt idx="20">
                  <c:v>0.66319250408711872</c:v>
                </c:pt>
                <c:pt idx="21">
                  <c:v>0.66166666666666663</c:v>
                </c:pt>
                <c:pt idx="22">
                  <c:v>0.65156362473006835</c:v>
                </c:pt>
                <c:pt idx="23">
                  <c:v>0.65100000000000002</c:v>
                </c:pt>
                <c:pt idx="24">
                  <c:v>0.63872945176859663</c:v>
                </c:pt>
                <c:pt idx="25">
                  <c:v>0.63860175393006124</c:v>
                </c:pt>
                <c:pt idx="26">
                  <c:v>0.62661476234177349</c:v>
                </c:pt>
                <c:pt idx="27">
                  <c:v>0.62600000000000011</c:v>
                </c:pt>
                <c:pt idx="28">
                  <c:v>0.6259706340000023</c:v>
                </c:pt>
                <c:pt idx="29">
                  <c:v>0.62541825231798154</c:v>
                </c:pt>
                <c:pt idx="30">
                  <c:v>0.6014642071514098</c:v>
                </c:pt>
                <c:pt idx="31">
                  <c:v>0.59895554967613651</c:v>
                </c:pt>
                <c:pt idx="32">
                  <c:v>0.59225009924048588</c:v>
                </c:pt>
                <c:pt idx="33">
                  <c:v>0.58103523683370539</c:v>
                </c:pt>
                <c:pt idx="34">
                  <c:v>0.56800000000000006</c:v>
                </c:pt>
                <c:pt idx="35">
                  <c:v>0.50913471430882795</c:v>
                </c:pt>
                <c:pt idx="36">
                  <c:v>0.49500000000000005</c:v>
                </c:pt>
                <c:pt idx="37">
                  <c:v>0.49376732683141</c:v>
                </c:pt>
                <c:pt idx="38">
                  <c:v>0.40199886984096789</c:v>
                </c:pt>
                <c:pt idx="39">
                  <c:v>0.35566042369355128</c:v>
                </c:pt>
              </c:numCache>
            </c:numRef>
          </c:val>
          <c:extLst>
            <c:ext xmlns:c16="http://schemas.microsoft.com/office/drawing/2014/chart" uri="{C3380CC4-5D6E-409C-BE32-E72D297353CC}">
              <c16:uniqueId val="{00000001-E6F5-4637-8F0D-4288E091675B}"/>
            </c:ext>
          </c:extLst>
        </c:ser>
        <c:ser>
          <c:idx val="2"/>
          <c:order val="1"/>
          <c:tx>
            <c:strRef>
              <c:f>Sheet1!$B$1</c:f>
              <c:strCache>
                <c:ptCount val="1"/>
                <c:pt idx="0">
                  <c:v>Poor</c:v>
                </c:pt>
              </c:strCache>
            </c:strRef>
          </c:tx>
          <c:spPr>
            <a:solidFill>
              <a:schemeClr val="accent1"/>
            </a:solidFill>
            <a:ln>
              <a:solidFill>
                <a:schemeClr val="bg2"/>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Sheet1!$A$2:$A$41</c:f>
              <c:strCache>
                <c:ptCount val="40"/>
                <c:pt idx="0">
                  <c:v>GLOBAL</c:v>
                </c:pt>
                <c:pt idx="1">
                  <c:v>Paraguay</c:v>
                </c:pt>
                <c:pt idx="2">
                  <c:v>Indonesia</c:v>
                </c:pt>
                <c:pt idx="3">
                  <c:v>Vietnam</c:v>
                </c:pt>
                <c:pt idx="4">
                  <c:v>Mexico</c:v>
                </c:pt>
                <c:pt idx="5">
                  <c:v>Pakistan</c:v>
                </c:pt>
                <c:pt idx="6">
                  <c:v>India</c:v>
                </c:pt>
                <c:pt idx="7">
                  <c:v>Finland</c:v>
                </c:pt>
                <c:pt idx="8">
                  <c:v>Malaysia</c:v>
                </c:pt>
                <c:pt idx="9">
                  <c:v>Netherlands</c:v>
                </c:pt>
                <c:pt idx="10">
                  <c:v>Palestinian T.</c:v>
                </c:pt>
                <c:pt idx="11">
                  <c:v>Philippines</c:v>
                </c:pt>
                <c:pt idx="12">
                  <c:v>Croatia</c:v>
                </c:pt>
                <c:pt idx="13">
                  <c:v>Brazil</c:v>
                </c:pt>
                <c:pt idx="14">
                  <c:v>Slovenia</c:v>
                </c:pt>
                <c:pt idx="15">
                  <c:v>Sweden</c:v>
                </c:pt>
                <c:pt idx="16">
                  <c:v>Canada</c:v>
                </c:pt>
                <c:pt idx="17">
                  <c:v>United States</c:v>
                </c:pt>
                <c:pt idx="18">
                  <c:v>Ireland</c:v>
                </c:pt>
                <c:pt idx="19">
                  <c:v>South Korea</c:v>
                </c:pt>
                <c:pt idx="20">
                  <c:v>Italy</c:v>
                </c:pt>
                <c:pt idx="21">
                  <c:v>Côte dIvoire</c:v>
                </c:pt>
                <c:pt idx="22">
                  <c:v>Belgium</c:v>
                </c:pt>
                <c:pt idx="23">
                  <c:v>Germany</c:v>
                </c:pt>
                <c:pt idx="24">
                  <c:v>Turkey</c:v>
                </c:pt>
                <c:pt idx="25">
                  <c:v>Spain</c:v>
                </c:pt>
                <c:pt idx="26">
                  <c:v>Iran</c:v>
                </c:pt>
                <c:pt idx="27">
                  <c:v>Hong Kong</c:v>
                </c:pt>
                <c:pt idx="28">
                  <c:v>Chile</c:v>
                </c:pt>
                <c:pt idx="29">
                  <c:v>United Kingdom</c:v>
                </c:pt>
                <c:pt idx="30">
                  <c:v>France</c:v>
                </c:pt>
                <c:pt idx="31">
                  <c:v>Poland</c:v>
                </c:pt>
                <c:pt idx="32">
                  <c:v>Serbia</c:v>
                </c:pt>
                <c:pt idx="33">
                  <c:v>Japan</c:v>
                </c:pt>
                <c:pt idx="34">
                  <c:v>Greece</c:v>
                </c:pt>
                <c:pt idx="35">
                  <c:v>Ecuador</c:v>
                </c:pt>
                <c:pt idx="36">
                  <c:v>Nigeria</c:v>
                </c:pt>
                <c:pt idx="37">
                  <c:v>Laos</c:v>
                </c:pt>
                <c:pt idx="38">
                  <c:v>Peru</c:v>
                </c:pt>
                <c:pt idx="39">
                  <c:v>Argentina</c:v>
                </c:pt>
              </c:strCache>
            </c:strRef>
          </c:cat>
          <c:val>
            <c:numRef>
              <c:f>Sheet1!$B$2:$B$41</c:f>
              <c:numCache>
                <c:formatCode>0%</c:formatCode>
                <c:ptCount val="40"/>
                <c:pt idx="0">
                  <c:v>0.32020744326136391</c:v>
                </c:pt>
                <c:pt idx="1">
                  <c:v>3.1146428428591916E-2</c:v>
                </c:pt>
                <c:pt idx="2">
                  <c:v>6.8000000000000005E-2</c:v>
                </c:pt>
                <c:pt idx="3">
                  <c:v>0.10950614001236889</c:v>
                </c:pt>
                <c:pt idx="4">
                  <c:v>0.11319607505870238</c:v>
                </c:pt>
                <c:pt idx="5">
                  <c:v>0.13599667851428435</c:v>
                </c:pt>
                <c:pt idx="6">
                  <c:v>0.215</c:v>
                </c:pt>
                <c:pt idx="7">
                  <c:v>0.24069136285486992</c:v>
                </c:pt>
                <c:pt idx="8">
                  <c:v>0.25423551811042322</c:v>
                </c:pt>
                <c:pt idx="9">
                  <c:v>0.25009220253643238</c:v>
                </c:pt>
                <c:pt idx="10">
                  <c:v>0.28364389233954451</c:v>
                </c:pt>
                <c:pt idx="11">
                  <c:v>0.27522149911400362</c:v>
                </c:pt>
                <c:pt idx="12">
                  <c:v>0.29405641641180491</c:v>
                </c:pt>
                <c:pt idx="13">
                  <c:v>0.28195336805114757</c:v>
                </c:pt>
                <c:pt idx="14">
                  <c:v>0.29474338297711272</c:v>
                </c:pt>
                <c:pt idx="15">
                  <c:v>0.29404243417500009</c:v>
                </c:pt>
                <c:pt idx="16">
                  <c:v>0.30767964181363239</c:v>
                </c:pt>
                <c:pt idx="17">
                  <c:v>0.30189391739863752</c:v>
                </c:pt>
                <c:pt idx="18">
                  <c:v>0.3052211830800185</c:v>
                </c:pt>
                <c:pt idx="19">
                  <c:v>0.32493326177920423</c:v>
                </c:pt>
                <c:pt idx="20">
                  <c:v>0.32241339519933537</c:v>
                </c:pt>
                <c:pt idx="21">
                  <c:v>0.32750000000000001</c:v>
                </c:pt>
                <c:pt idx="22">
                  <c:v>0.32136287291050292</c:v>
                </c:pt>
                <c:pt idx="23">
                  <c:v>0.34100000000000003</c:v>
                </c:pt>
                <c:pt idx="24">
                  <c:v>0.34888431706328371</c:v>
                </c:pt>
                <c:pt idx="25">
                  <c:v>0.33654958034430271</c:v>
                </c:pt>
                <c:pt idx="26">
                  <c:v>0.37135585053313774</c:v>
                </c:pt>
                <c:pt idx="27">
                  <c:v>0.34799999999999998</c:v>
                </c:pt>
                <c:pt idx="28">
                  <c:v>0.35214472400000119</c:v>
                </c:pt>
                <c:pt idx="29">
                  <c:v>0.35230819908318894</c:v>
                </c:pt>
                <c:pt idx="30">
                  <c:v>0.35570018209924126</c:v>
                </c:pt>
                <c:pt idx="31">
                  <c:v>0.36754866599361702</c:v>
                </c:pt>
                <c:pt idx="32">
                  <c:v>0.39588253063590195</c:v>
                </c:pt>
                <c:pt idx="33">
                  <c:v>0.37816741990388836</c:v>
                </c:pt>
                <c:pt idx="34">
                  <c:v>0.42799999999999999</c:v>
                </c:pt>
                <c:pt idx="35">
                  <c:v>0.46042810730130057</c:v>
                </c:pt>
                <c:pt idx="36">
                  <c:v>0.505</c:v>
                </c:pt>
                <c:pt idx="37">
                  <c:v>0.50413849498394536</c:v>
                </c:pt>
                <c:pt idx="38">
                  <c:v>0.59190377336256139</c:v>
                </c:pt>
                <c:pt idx="39">
                  <c:v>0.53641688394084086</c:v>
                </c:pt>
              </c:numCache>
            </c:numRef>
          </c:val>
          <c:extLst>
            <c:ext xmlns:c16="http://schemas.microsoft.com/office/drawing/2014/chart" uri="{C3380CC4-5D6E-409C-BE32-E72D297353CC}">
              <c16:uniqueId val="{00000002-E6F5-4637-8F0D-4288E091675B}"/>
            </c:ext>
          </c:extLst>
        </c:ser>
        <c:dLbls>
          <c:showLegendKey val="0"/>
          <c:showVal val="0"/>
          <c:showCatName val="0"/>
          <c:showSerName val="0"/>
          <c:showPercent val="0"/>
          <c:showBubbleSize val="0"/>
        </c:dLbls>
        <c:gapWidth val="20"/>
        <c:overlap val="100"/>
        <c:axId val="425537536"/>
        <c:axId val="425523392"/>
      </c:barChart>
      <c:catAx>
        <c:axId val="4255375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425523392"/>
        <c:crosses val="autoZero"/>
        <c:auto val="1"/>
        <c:lblAlgn val="ctr"/>
        <c:lblOffset val="100"/>
        <c:noMultiLvlLbl val="0"/>
      </c:catAx>
      <c:valAx>
        <c:axId val="425523392"/>
        <c:scaling>
          <c:orientation val="minMax"/>
          <c:max val="1"/>
        </c:scaling>
        <c:delete val="1"/>
        <c:axPos val="l"/>
        <c:numFmt formatCode="0%" sourceLinked="1"/>
        <c:majorTickMark val="none"/>
        <c:minorTickMark val="none"/>
        <c:tickLblPos val="nextTo"/>
        <c:crossAx val="4255375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7102198521638179E-2"/>
          <c:y val="0.12291581340381122"/>
          <c:w val="0.8894708354901274"/>
          <c:h val="0.53099388739702924"/>
        </c:manualLayout>
      </c:layout>
      <c:barChart>
        <c:barDir val="col"/>
        <c:grouping val="clustered"/>
        <c:varyColors val="0"/>
        <c:ser>
          <c:idx val="1"/>
          <c:order val="0"/>
          <c:tx>
            <c:strRef>
              <c:f>Sheet1!$B$1</c:f>
              <c:strCache>
                <c:ptCount val="1"/>
                <c:pt idx="0">
                  <c:v>2024</c:v>
                </c:pt>
              </c:strCache>
            </c:strRef>
          </c:tx>
          <c:spPr>
            <a:solidFill>
              <a:schemeClr val="accent2"/>
            </a:solidFill>
            <a:ln>
              <a:solidFill>
                <a:schemeClr val="bg1"/>
              </a:solidFill>
            </a:ln>
            <a:effectLst/>
          </c:spPr>
          <c:invertIfNegative val="0"/>
          <c:dPt>
            <c:idx val="0"/>
            <c:invertIfNegative val="0"/>
            <c:bubble3D val="0"/>
            <c:extLst>
              <c:ext xmlns:c16="http://schemas.microsoft.com/office/drawing/2014/chart" uri="{C3380CC4-5D6E-409C-BE32-E72D297353CC}">
                <c16:uniqueId val="{00000000-0588-4010-8A91-B8DDD0FAC60C}"/>
              </c:ext>
            </c:extLst>
          </c:dPt>
          <c:dPt>
            <c:idx val="1"/>
            <c:invertIfNegative val="0"/>
            <c:bubble3D val="0"/>
            <c:extLst>
              <c:ext xmlns:c16="http://schemas.microsoft.com/office/drawing/2014/chart" uri="{C3380CC4-5D6E-409C-BE32-E72D297353CC}">
                <c16:uniqueId val="{00000001-0588-4010-8A91-B8DDD0FAC60C}"/>
              </c:ext>
            </c:extLst>
          </c:dPt>
          <c:dPt>
            <c:idx val="2"/>
            <c:invertIfNegative val="0"/>
            <c:bubble3D val="0"/>
            <c:extLst>
              <c:ext xmlns:c16="http://schemas.microsoft.com/office/drawing/2014/chart" uri="{C3380CC4-5D6E-409C-BE32-E72D297353CC}">
                <c16:uniqueId val="{00000002-0588-4010-8A91-B8DDD0FAC60C}"/>
              </c:ext>
            </c:extLst>
          </c:dPt>
          <c:dPt>
            <c:idx val="3"/>
            <c:invertIfNegative val="0"/>
            <c:bubble3D val="0"/>
            <c:extLst>
              <c:ext xmlns:c16="http://schemas.microsoft.com/office/drawing/2014/chart" uri="{C3380CC4-5D6E-409C-BE32-E72D297353CC}">
                <c16:uniqueId val="{00000003-0588-4010-8A91-B8DDD0FAC60C}"/>
              </c:ext>
            </c:extLst>
          </c:dPt>
          <c:dPt>
            <c:idx val="4"/>
            <c:invertIfNegative val="0"/>
            <c:bubble3D val="0"/>
            <c:extLst>
              <c:ext xmlns:c16="http://schemas.microsoft.com/office/drawing/2014/chart" uri="{C3380CC4-5D6E-409C-BE32-E72D297353CC}">
                <c16:uniqueId val="{00000004-0588-4010-8A91-B8DDD0FAC60C}"/>
              </c:ext>
            </c:extLst>
          </c:dPt>
          <c:dPt>
            <c:idx val="5"/>
            <c:invertIfNegative val="0"/>
            <c:bubble3D val="0"/>
            <c:extLst>
              <c:ext xmlns:c16="http://schemas.microsoft.com/office/drawing/2014/chart" uri="{C3380CC4-5D6E-409C-BE32-E72D297353CC}">
                <c16:uniqueId val="{00000005-0588-4010-8A91-B8DDD0FAC60C}"/>
              </c:ext>
            </c:extLst>
          </c:dPt>
          <c:dPt>
            <c:idx val="6"/>
            <c:invertIfNegative val="0"/>
            <c:bubble3D val="0"/>
            <c:extLst>
              <c:ext xmlns:c16="http://schemas.microsoft.com/office/drawing/2014/chart" uri="{C3380CC4-5D6E-409C-BE32-E72D297353CC}">
                <c16:uniqueId val="{00000006-0588-4010-8A91-B8DDD0FAC60C}"/>
              </c:ext>
            </c:extLst>
          </c:dPt>
          <c:dPt>
            <c:idx val="7"/>
            <c:invertIfNegative val="0"/>
            <c:bubble3D val="0"/>
            <c:extLst>
              <c:ext xmlns:c16="http://schemas.microsoft.com/office/drawing/2014/chart" uri="{C3380CC4-5D6E-409C-BE32-E72D297353CC}">
                <c16:uniqueId val="{00000007-0588-4010-8A91-B8DDD0FAC60C}"/>
              </c:ext>
            </c:extLst>
          </c:dPt>
          <c:dPt>
            <c:idx val="8"/>
            <c:invertIfNegative val="0"/>
            <c:bubble3D val="0"/>
            <c:extLst>
              <c:ext xmlns:c16="http://schemas.microsoft.com/office/drawing/2014/chart" uri="{C3380CC4-5D6E-409C-BE32-E72D297353CC}">
                <c16:uniqueId val="{00000008-0588-4010-8A91-B8DDD0FAC60C}"/>
              </c:ext>
            </c:extLst>
          </c:dPt>
          <c:dPt>
            <c:idx val="9"/>
            <c:invertIfNegative val="0"/>
            <c:bubble3D val="0"/>
            <c:extLst>
              <c:ext xmlns:c16="http://schemas.microsoft.com/office/drawing/2014/chart" uri="{C3380CC4-5D6E-409C-BE32-E72D297353CC}">
                <c16:uniqueId val="{00000009-0588-4010-8A91-B8DDD0FAC60C}"/>
              </c:ext>
            </c:extLst>
          </c:dPt>
          <c:dPt>
            <c:idx val="10"/>
            <c:invertIfNegative val="0"/>
            <c:bubble3D val="0"/>
            <c:extLst>
              <c:ext xmlns:c16="http://schemas.microsoft.com/office/drawing/2014/chart" uri="{C3380CC4-5D6E-409C-BE32-E72D297353CC}">
                <c16:uniqueId val="{0000000A-0588-4010-8A91-B8DDD0FAC60C}"/>
              </c:ext>
            </c:extLst>
          </c:dPt>
          <c:dPt>
            <c:idx val="11"/>
            <c:invertIfNegative val="0"/>
            <c:bubble3D val="0"/>
            <c:extLst>
              <c:ext xmlns:c16="http://schemas.microsoft.com/office/drawing/2014/chart" uri="{C3380CC4-5D6E-409C-BE32-E72D297353CC}">
                <c16:uniqueId val="{0000000B-0588-4010-8A91-B8DDD0FAC60C}"/>
              </c:ext>
            </c:extLst>
          </c:dPt>
          <c:dLbls>
            <c:spPr>
              <a:noFill/>
              <a:ln>
                <a:noFill/>
              </a:ln>
              <a:effectLst/>
            </c:spPr>
            <c:txPr>
              <a:bodyPr wrap="square" lIns="38100" tIns="19050" rIns="38100" bIns="19050" anchor="ctr">
                <a:spAutoFit/>
              </a:bodyPr>
              <a:lstStyle/>
              <a:p>
                <a:pPr>
                  <a:defRPr sz="1400">
                    <a:solidFill>
                      <a:schemeClr val="tx1">
                        <a:lumMod val="75000"/>
                        <a:lumOff val="25000"/>
                      </a:schemeClr>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Sheet1!$A$2:$A$13</c:f>
              <c:strCache>
                <c:ptCount val="12"/>
                <c:pt idx="0">
                  <c:v>Total</c:v>
                </c:pt>
                <c:pt idx="1">
                  <c:v>Male</c:v>
                </c:pt>
                <c:pt idx="2">
                  <c:v>Female</c:v>
                </c:pt>
                <c:pt idx="3">
                  <c:v>18-34</c:v>
                </c:pt>
                <c:pt idx="4">
                  <c:v>35-54</c:v>
                </c:pt>
                <c:pt idx="5">
                  <c:v>55+</c:v>
                </c:pt>
                <c:pt idx="6">
                  <c:v>ABC1</c:v>
                </c:pt>
                <c:pt idx="7">
                  <c:v>C2DE</c:v>
                </c:pt>
                <c:pt idx="8">
                  <c:v>Dublin</c:v>
                </c:pt>
                <c:pt idx="9">
                  <c:v>ROL</c:v>
                </c:pt>
                <c:pt idx="10">
                  <c:v>Munster</c:v>
                </c:pt>
                <c:pt idx="11">
                  <c:v>Conn/Ulster</c:v>
                </c:pt>
              </c:strCache>
            </c:strRef>
          </c:cat>
          <c:val>
            <c:numRef>
              <c:f>Sheet1!$B$2:$B$13</c:f>
              <c:numCache>
                <c:formatCode>0%</c:formatCode>
                <c:ptCount val="12"/>
                <c:pt idx="0">
                  <c:v>0.57999999999999996</c:v>
                </c:pt>
                <c:pt idx="1">
                  <c:v>0.57999999999999996</c:v>
                </c:pt>
                <c:pt idx="2">
                  <c:v>0.57999999999999996</c:v>
                </c:pt>
                <c:pt idx="3">
                  <c:v>0.57999999999999996</c:v>
                </c:pt>
                <c:pt idx="4">
                  <c:v>0.53</c:v>
                </c:pt>
                <c:pt idx="5">
                  <c:v>0.64</c:v>
                </c:pt>
                <c:pt idx="6">
                  <c:v>0.65</c:v>
                </c:pt>
                <c:pt idx="7">
                  <c:v>0.51</c:v>
                </c:pt>
                <c:pt idx="8">
                  <c:v>0.57999999999999996</c:v>
                </c:pt>
                <c:pt idx="9">
                  <c:v>0.62</c:v>
                </c:pt>
                <c:pt idx="10">
                  <c:v>0.55000000000000004</c:v>
                </c:pt>
                <c:pt idx="11">
                  <c:v>0.56000000000000005</c:v>
                </c:pt>
              </c:numCache>
            </c:numRef>
          </c:val>
          <c:extLst>
            <c:ext xmlns:c16="http://schemas.microsoft.com/office/drawing/2014/chart" uri="{C3380CC4-5D6E-409C-BE32-E72D297353CC}">
              <c16:uniqueId val="{00000018-4517-45AA-96B7-DDB3EDA61EE9}"/>
            </c:ext>
          </c:extLst>
        </c:ser>
        <c:dLbls>
          <c:dLblPos val="outEnd"/>
          <c:showLegendKey val="0"/>
          <c:showVal val="1"/>
          <c:showCatName val="0"/>
          <c:showSerName val="0"/>
          <c:showPercent val="0"/>
          <c:showBubbleSize val="0"/>
        </c:dLbls>
        <c:gapWidth val="100"/>
        <c:axId val="818134008"/>
        <c:axId val="818143808"/>
      </c:barChart>
      <c:catAx>
        <c:axId val="818134008"/>
        <c:scaling>
          <c:orientation val="minMax"/>
        </c:scaling>
        <c:delete val="0"/>
        <c:axPos val="b"/>
        <c:numFmt formatCode="General" sourceLinked="1"/>
        <c:majorTickMark val="out"/>
        <c:minorTickMark val="none"/>
        <c:tickLblPos val="nextTo"/>
        <c:crossAx val="818143808"/>
        <c:crosses val="autoZero"/>
        <c:auto val="1"/>
        <c:lblAlgn val="ctr"/>
        <c:lblOffset val="100"/>
        <c:noMultiLvlLbl val="0"/>
      </c:catAx>
      <c:valAx>
        <c:axId val="818143808"/>
        <c:scaling>
          <c:orientation val="minMax"/>
          <c:max val="1"/>
          <c:min val="0"/>
        </c:scaling>
        <c:delete val="1"/>
        <c:axPos val="l"/>
        <c:numFmt formatCode="0%" sourceLinked="1"/>
        <c:majorTickMark val="out"/>
        <c:minorTickMark val="none"/>
        <c:tickLblPos val="nextTo"/>
        <c:crossAx val="818134008"/>
        <c:crosses val="autoZero"/>
        <c:crossBetween val="between"/>
      </c:valAx>
      <c:spPr>
        <a:noFill/>
        <a:ln>
          <a:noFill/>
        </a:ln>
        <a:effectLst/>
      </c:spPr>
    </c:plotArea>
    <c:plotVisOnly val="1"/>
    <c:dispBlanksAs val="gap"/>
    <c:showDLblsOverMax val="0"/>
  </c:chart>
  <c:spPr>
    <a:noFill/>
    <a:ln>
      <a:noFill/>
    </a:ln>
    <a:effectLst/>
  </c:spPr>
  <c:txPr>
    <a:bodyPr/>
    <a:lstStyle/>
    <a:p>
      <a:pPr>
        <a:defRPr sz="1400">
          <a:solidFill>
            <a:schemeClr val="tx1"/>
          </a:solidFill>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withinLinear" id="15">
  <a:schemeClr val="accent2"/>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5.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2D83183-43E2-444C-834C-E69A2FAAC009}"/>
              </a:ext>
            </a:extLst>
          </p:cNvPr>
          <p:cNvSpPr>
            <a:spLocks noGrp="1"/>
          </p:cNvSpPr>
          <p:nvPr>
            <p:ph type="hdr" sz="quarter"/>
          </p:nvPr>
        </p:nvSpPr>
        <p:spPr>
          <a:xfrm>
            <a:off x="0" y="0"/>
            <a:ext cx="3078427" cy="513508"/>
          </a:xfrm>
          <a:prstGeom prst="rect">
            <a:avLst/>
          </a:prstGeom>
        </p:spPr>
        <p:txBody>
          <a:bodyPr vert="horz" lIns="99075" tIns="49538" rIns="99075" bIns="49538" rtlCol="0"/>
          <a:lstStyle>
            <a:lvl1pPr algn="l">
              <a:defRPr sz="1300"/>
            </a:lvl1pPr>
          </a:lstStyle>
          <a:p>
            <a:endParaRPr lang="en-IE" dirty="0"/>
          </a:p>
        </p:txBody>
      </p:sp>
      <p:sp>
        <p:nvSpPr>
          <p:cNvPr id="3" name="Date Placeholder 2">
            <a:extLst>
              <a:ext uri="{FF2B5EF4-FFF2-40B4-BE49-F238E27FC236}">
                <a16:creationId xmlns:a16="http://schemas.microsoft.com/office/drawing/2014/main" id="{48E11FF0-8CCD-4605-A681-37CD5759A3C3}"/>
              </a:ext>
            </a:extLst>
          </p:cNvPr>
          <p:cNvSpPr>
            <a:spLocks noGrp="1"/>
          </p:cNvSpPr>
          <p:nvPr>
            <p:ph type="dt" sz="quarter" idx="1"/>
          </p:nvPr>
        </p:nvSpPr>
        <p:spPr>
          <a:xfrm>
            <a:off x="4023993" y="0"/>
            <a:ext cx="3078427" cy="513508"/>
          </a:xfrm>
          <a:prstGeom prst="rect">
            <a:avLst/>
          </a:prstGeom>
        </p:spPr>
        <p:txBody>
          <a:bodyPr vert="horz" lIns="99075" tIns="49538" rIns="99075" bIns="49538" rtlCol="0"/>
          <a:lstStyle>
            <a:lvl1pPr algn="r">
              <a:defRPr sz="1300"/>
            </a:lvl1pPr>
          </a:lstStyle>
          <a:p>
            <a:fld id="{FD46C491-DAEF-4798-8CFF-A7BEA95731BF}" type="datetimeFigureOut">
              <a:rPr lang="en-IE" smtClean="0"/>
              <a:t>05/04/2024</a:t>
            </a:fld>
            <a:endParaRPr lang="en-IE" dirty="0"/>
          </a:p>
        </p:txBody>
      </p:sp>
      <p:sp>
        <p:nvSpPr>
          <p:cNvPr id="4" name="Footer Placeholder 3">
            <a:extLst>
              <a:ext uri="{FF2B5EF4-FFF2-40B4-BE49-F238E27FC236}">
                <a16:creationId xmlns:a16="http://schemas.microsoft.com/office/drawing/2014/main" id="{A62F76D1-7CBB-4CEA-8623-8EBCCD0C693E}"/>
              </a:ext>
            </a:extLst>
          </p:cNvPr>
          <p:cNvSpPr>
            <a:spLocks noGrp="1"/>
          </p:cNvSpPr>
          <p:nvPr>
            <p:ph type="ftr" sz="quarter" idx="2"/>
          </p:nvPr>
        </p:nvSpPr>
        <p:spPr>
          <a:xfrm>
            <a:off x="0" y="9721107"/>
            <a:ext cx="3078427" cy="513507"/>
          </a:xfrm>
          <a:prstGeom prst="rect">
            <a:avLst/>
          </a:prstGeom>
        </p:spPr>
        <p:txBody>
          <a:bodyPr vert="horz" lIns="99075" tIns="49538" rIns="99075" bIns="49538" rtlCol="0" anchor="b"/>
          <a:lstStyle>
            <a:lvl1pPr algn="l">
              <a:defRPr sz="1300"/>
            </a:lvl1pPr>
          </a:lstStyle>
          <a:p>
            <a:endParaRPr lang="en-IE" dirty="0"/>
          </a:p>
        </p:txBody>
      </p:sp>
      <p:sp>
        <p:nvSpPr>
          <p:cNvPr id="5" name="Slide Number Placeholder 4">
            <a:extLst>
              <a:ext uri="{FF2B5EF4-FFF2-40B4-BE49-F238E27FC236}">
                <a16:creationId xmlns:a16="http://schemas.microsoft.com/office/drawing/2014/main" id="{5E339242-98B4-45CC-A262-85C2692DEA0E}"/>
              </a:ext>
            </a:extLst>
          </p:cNvPr>
          <p:cNvSpPr>
            <a:spLocks noGrp="1"/>
          </p:cNvSpPr>
          <p:nvPr>
            <p:ph type="sldNum" sz="quarter" idx="3"/>
          </p:nvPr>
        </p:nvSpPr>
        <p:spPr>
          <a:xfrm>
            <a:off x="4023993" y="9721107"/>
            <a:ext cx="3078427" cy="513507"/>
          </a:xfrm>
          <a:prstGeom prst="rect">
            <a:avLst/>
          </a:prstGeom>
        </p:spPr>
        <p:txBody>
          <a:bodyPr vert="horz" lIns="99075" tIns="49538" rIns="99075" bIns="49538" rtlCol="0" anchor="b"/>
          <a:lstStyle>
            <a:lvl1pPr algn="r">
              <a:defRPr sz="1300"/>
            </a:lvl1pPr>
          </a:lstStyle>
          <a:p>
            <a:fld id="{9BED9675-BA49-4C1B-83A7-CD2F4C5B4445}" type="slidenum">
              <a:rPr lang="en-IE" smtClean="0"/>
              <a:t>‹#›</a:t>
            </a:fld>
            <a:endParaRPr lang="en-IE" dirty="0"/>
          </a:p>
        </p:txBody>
      </p:sp>
    </p:spTree>
    <p:extLst>
      <p:ext uri="{BB962C8B-B14F-4D97-AF65-F5344CB8AC3E}">
        <p14:creationId xmlns:p14="http://schemas.microsoft.com/office/powerpoint/2010/main" val="21596443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427" cy="513508"/>
          </a:xfrm>
          <a:prstGeom prst="rect">
            <a:avLst/>
          </a:prstGeom>
        </p:spPr>
        <p:txBody>
          <a:bodyPr vert="horz" lIns="99075" tIns="49538" rIns="99075" bIns="49538" rtlCol="0"/>
          <a:lstStyle>
            <a:lvl1pPr algn="l">
              <a:defRPr sz="1300"/>
            </a:lvl1pPr>
          </a:lstStyle>
          <a:p>
            <a:endParaRPr lang="en-GB" dirty="0"/>
          </a:p>
        </p:txBody>
      </p:sp>
      <p:sp>
        <p:nvSpPr>
          <p:cNvPr id="3" name="Date Placeholder 2"/>
          <p:cNvSpPr>
            <a:spLocks noGrp="1"/>
          </p:cNvSpPr>
          <p:nvPr>
            <p:ph type="dt" idx="1"/>
          </p:nvPr>
        </p:nvSpPr>
        <p:spPr>
          <a:xfrm>
            <a:off x="4023993" y="0"/>
            <a:ext cx="3078427" cy="513508"/>
          </a:xfrm>
          <a:prstGeom prst="rect">
            <a:avLst/>
          </a:prstGeom>
        </p:spPr>
        <p:txBody>
          <a:bodyPr vert="horz" lIns="99075" tIns="49538" rIns="99075" bIns="49538" rtlCol="0"/>
          <a:lstStyle>
            <a:lvl1pPr algn="r">
              <a:defRPr sz="1300"/>
            </a:lvl1pPr>
          </a:lstStyle>
          <a:p>
            <a:fld id="{349B8376-F790-4D9C-AB58-807F89242351}" type="datetimeFigureOut">
              <a:rPr lang="en-GB" smtClean="0"/>
              <a:t>05/04/2024</a:t>
            </a:fld>
            <a:endParaRPr lang="en-GB" dirty="0"/>
          </a:p>
        </p:txBody>
      </p:sp>
      <p:sp>
        <p:nvSpPr>
          <p:cNvPr id="4" name="Slide Image Placeholder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9075" tIns="49538" rIns="99075" bIns="49538" rtlCol="0" anchor="ctr"/>
          <a:lstStyle/>
          <a:p>
            <a:endParaRPr lang="en-GB" dirty="0"/>
          </a:p>
        </p:txBody>
      </p:sp>
      <p:sp>
        <p:nvSpPr>
          <p:cNvPr id="5" name="Notes Placeholder 4"/>
          <p:cNvSpPr>
            <a:spLocks noGrp="1"/>
          </p:cNvSpPr>
          <p:nvPr>
            <p:ph type="body" sz="quarter" idx="3"/>
          </p:nvPr>
        </p:nvSpPr>
        <p:spPr>
          <a:xfrm>
            <a:off x="710407" y="4925408"/>
            <a:ext cx="5683250" cy="4029879"/>
          </a:xfrm>
          <a:prstGeom prst="rect">
            <a:avLst/>
          </a:prstGeom>
        </p:spPr>
        <p:txBody>
          <a:bodyPr vert="horz" lIns="99075" tIns="49538" rIns="99075" bIns="4953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721107"/>
            <a:ext cx="3078427" cy="513507"/>
          </a:xfrm>
          <a:prstGeom prst="rect">
            <a:avLst/>
          </a:prstGeom>
        </p:spPr>
        <p:txBody>
          <a:bodyPr vert="horz" lIns="99075" tIns="49538" rIns="99075" bIns="49538" rtlCol="0" anchor="b"/>
          <a:lstStyle>
            <a:lvl1pPr algn="l">
              <a:defRPr sz="1300"/>
            </a:lvl1pPr>
          </a:lstStyle>
          <a:p>
            <a:endParaRPr lang="en-GB" dirty="0"/>
          </a:p>
        </p:txBody>
      </p:sp>
      <p:sp>
        <p:nvSpPr>
          <p:cNvPr id="7" name="Slide Number Placeholder 6"/>
          <p:cNvSpPr>
            <a:spLocks noGrp="1"/>
          </p:cNvSpPr>
          <p:nvPr>
            <p:ph type="sldNum" sz="quarter" idx="5"/>
          </p:nvPr>
        </p:nvSpPr>
        <p:spPr>
          <a:xfrm>
            <a:off x="4023993" y="9721107"/>
            <a:ext cx="3078427" cy="513507"/>
          </a:xfrm>
          <a:prstGeom prst="rect">
            <a:avLst/>
          </a:prstGeom>
        </p:spPr>
        <p:txBody>
          <a:bodyPr vert="horz" lIns="99075" tIns="49538" rIns="99075" bIns="49538" rtlCol="0" anchor="b"/>
          <a:lstStyle>
            <a:lvl1pPr algn="r">
              <a:defRPr sz="1300"/>
            </a:lvl1pPr>
          </a:lstStyle>
          <a:p>
            <a:fld id="{CD4717B4-05A1-4D3E-99CF-D5817ED8180D}" type="slidenum">
              <a:rPr lang="en-GB" smtClean="0"/>
              <a:t>‹#›</a:t>
            </a:fld>
            <a:endParaRPr lang="en-GB" dirty="0"/>
          </a:p>
        </p:txBody>
      </p:sp>
    </p:spTree>
    <p:extLst>
      <p:ext uri="{BB962C8B-B14F-4D97-AF65-F5344CB8AC3E}">
        <p14:creationId xmlns:p14="http://schemas.microsoft.com/office/powerpoint/2010/main" val="21403897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CD4717B4-05A1-4D3E-99CF-D5817ED8180D}" type="slidenum">
              <a:rPr lang="en-GB" smtClean="0"/>
              <a:t>4</a:t>
            </a:fld>
            <a:endParaRPr lang="en-GB" dirty="0"/>
          </a:p>
        </p:txBody>
      </p:sp>
    </p:spTree>
    <p:extLst>
      <p:ext uri="{BB962C8B-B14F-4D97-AF65-F5344CB8AC3E}">
        <p14:creationId xmlns:p14="http://schemas.microsoft.com/office/powerpoint/2010/main" val="41677892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4717B4-05A1-4D3E-99CF-D5817ED8180D}"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714400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CD4717B4-05A1-4D3E-99CF-D5817ED8180D}" type="slidenum">
              <a:rPr lang="en-GB" smtClean="0"/>
              <a:t>28</a:t>
            </a:fld>
            <a:endParaRPr lang="en-GB"/>
          </a:p>
        </p:txBody>
      </p:sp>
    </p:spTree>
    <p:extLst>
      <p:ext uri="{BB962C8B-B14F-4D97-AF65-F5344CB8AC3E}">
        <p14:creationId xmlns:p14="http://schemas.microsoft.com/office/powerpoint/2010/main" val="26804244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CD4717B4-05A1-4D3E-99CF-D5817ED8180D}" type="slidenum">
              <a:rPr lang="en-GB" smtClean="0"/>
              <a:t>29</a:t>
            </a:fld>
            <a:endParaRPr lang="en-GB"/>
          </a:p>
        </p:txBody>
      </p:sp>
    </p:spTree>
    <p:extLst>
      <p:ext uri="{BB962C8B-B14F-4D97-AF65-F5344CB8AC3E}">
        <p14:creationId xmlns:p14="http://schemas.microsoft.com/office/powerpoint/2010/main" val="11061378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 Id="rId5" Type="http://schemas.openxmlformats.org/officeDocument/2006/relationships/image" Target="../media/image7.png"/><Relationship Id="rId4"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2">
    <p:bg>
      <p:bgPr>
        <a:solidFill>
          <a:schemeClr val="accent1"/>
        </a:solid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4405A4C6-9A7F-41C4-B01E-F2E0FF78D735}"/>
              </a:ext>
            </a:extLst>
          </p:cNvPr>
          <p:cNvSpPr/>
          <p:nvPr/>
        </p:nvSpPr>
        <p:spPr>
          <a:xfrm>
            <a:off x="1" y="314662"/>
            <a:ext cx="3677571" cy="2925622"/>
          </a:xfrm>
          <a:custGeom>
            <a:avLst/>
            <a:gdLst>
              <a:gd name="connsiteX0" fmla="*/ 1296795 w 3677571"/>
              <a:gd name="connsiteY0" fmla="*/ 7 h 2925622"/>
              <a:gd name="connsiteX1" fmla="*/ 3677571 w 3677571"/>
              <a:gd name="connsiteY1" fmla="*/ 577271 h 2925622"/>
              <a:gd name="connsiteX2" fmla="*/ 2585354 w 3677571"/>
              <a:gd name="connsiteY2" fmla="*/ 2909839 h 2925622"/>
              <a:gd name="connsiteX3" fmla="*/ 1292093 w 3677571"/>
              <a:gd name="connsiteY3" fmla="*/ 2570065 h 2925622"/>
              <a:gd name="connsiteX4" fmla="*/ 1189808 w 3677571"/>
              <a:gd name="connsiteY4" fmla="*/ 2575944 h 2925622"/>
              <a:gd name="connsiteX5" fmla="*/ 103380 w 3677571"/>
              <a:gd name="connsiteY5" fmla="*/ 2866160 h 2925622"/>
              <a:gd name="connsiteX6" fmla="*/ 0 w 3677571"/>
              <a:gd name="connsiteY6" fmla="*/ 2925622 h 2925622"/>
              <a:gd name="connsiteX7" fmla="*/ 0 w 3677571"/>
              <a:gd name="connsiteY7" fmla="*/ 170258 h 2925622"/>
              <a:gd name="connsiteX8" fmla="*/ 213516 w 3677571"/>
              <a:gd name="connsiteY8" fmla="*/ 115175 h 2925622"/>
              <a:gd name="connsiteX9" fmla="*/ 1061657 w 3677571"/>
              <a:gd name="connsiteY9" fmla="*/ 5886 h 2925622"/>
              <a:gd name="connsiteX10" fmla="*/ 1296795 w 3677571"/>
              <a:gd name="connsiteY10" fmla="*/ 7 h 292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677571" h="2925622">
                <a:moveTo>
                  <a:pt x="1296795" y="7"/>
                </a:moveTo>
                <a:cubicBezTo>
                  <a:pt x="2125204" y="-1333"/>
                  <a:pt x="2941774" y="196660"/>
                  <a:pt x="3677571" y="577271"/>
                </a:cubicBezTo>
                <a:lnTo>
                  <a:pt x="2585354" y="2909839"/>
                </a:lnTo>
                <a:cubicBezTo>
                  <a:pt x="2191500" y="2685184"/>
                  <a:pt x="1745509" y="2568010"/>
                  <a:pt x="1292093" y="2570065"/>
                </a:cubicBezTo>
                <a:cubicBezTo>
                  <a:pt x="1257998" y="2570065"/>
                  <a:pt x="1223902" y="2575944"/>
                  <a:pt x="1189808" y="2575944"/>
                </a:cubicBezTo>
                <a:cubicBezTo>
                  <a:pt x="808134" y="2592562"/>
                  <a:pt x="437707" y="2692725"/>
                  <a:pt x="103380" y="2866160"/>
                </a:cubicBezTo>
                <a:lnTo>
                  <a:pt x="0" y="2925622"/>
                </a:lnTo>
                <a:lnTo>
                  <a:pt x="0" y="170258"/>
                </a:lnTo>
                <a:lnTo>
                  <a:pt x="213516" y="115175"/>
                </a:lnTo>
                <a:cubicBezTo>
                  <a:pt x="491286" y="55623"/>
                  <a:pt x="774905" y="18835"/>
                  <a:pt x="1061657" y="5886"/>
                </a:cubicBezTo>
                <a:cubicBezTo>
                  <a:pt x="1142780" y="7"/>
                  <a:pt x="1220376" y="7"/>
                  <a:pt x="1296795" y="7"/>
                </a:cubicBezTo>
                <a:close/>
              </a:path>
            </a:pathLst>
          </a:custGeom>
          <a:solidFill>
            <a:schemeClr val="tx1"/>
          </a:solidFill>
          <a:ln w="104905" cap="flat">
            <a:noFill/>
            <a:prstDash val="solid"/>
            <a:miter/>
          </a:ln>
        </p:spPr>
        <p:txBody>
          <a:bodyPr rtlCol="0" anchor="ctr"/>
          <a:lstStyle/>
          <a:p>
            <a:endParaRPr lang="en-GB" dirty="0"/>
          </a:p>
        </p:txBody>
      </p:sp>
      <p:sp>
        <p:nvSpPr>
          <p:cNvPr id="12" name="Freeform: Shape 11">
            <a:extLst>
              <a:ext uri="{FF2B5EF4-FFF2-40B4-BE49-F238E27FC236}">
                <a16:creationId xmlns:a16="http://schemas.microsoft.com/office/drawing/2014/main" id="{70B58018-A648-472F-806D-D113BBE3C130}"/>
              </a:ext>
            </a:extLst>
          </p:cNvPr>
          <p:cNvSpPr/>
          <p:nvPr/>
        </p:nvSpPr>
        <p:spPr>
          <a:xfrm>
            <a:off x="4686300" y="0"/>
            <a:ext cx="7505700" cy="6216838"/>
          </a:xfrm>
          <a:custGeom>
            <a:avLst/>
            <a:gdLst>
              <a:gd name="connsiteX0" fmla="*/ 118683 w 7505700"/>
              <a:gd name="connsiteY0" fmla="*/ 0 h 6216838"/>
              <a:gd name="connsiteX1" fmla="*/ 2767191 w 7505700"/>
              <a:gd name="connsiteY1" fmla="*/ 0 h 6216838"/>
              <a:gd name="connsiteX2" fmla="*/ 2754311 w 7505700"/>
              <a:gd name="connsiteY2" fmla="*/ 24760 h 6216838"/>
              <a:gd name="connsiteX3" fmla="*/ 3195970 w 7505700"/>
              <a:gd name="connsiteY3" fmla="*/ 2853516 h 6216838"/>
              <a:gd name="connsiteX4" fmla="*/ 6854930 w 7505700"/>
              <a:gd name="connsiteY4" fmla="*/ 3018884 h 6216838"/>
              <a:gd name="connsiteX5" fmla="*/ 7505700 w 7505700"/>
              <a:gd name="connsiteY5" fmla="*/ 3764303 h 6216838"/>
              <a:gd name="connsiteX6" fmla="*/ 7505700 w 7505700"/>
              <a:gd name="connsiteY6" fmla="*/ 5643453 h 6216838"/>
              <a:gd name="connsiteX7" fmla="*/ 7460310 w 7505700"/>
              <a:gd name="connsiteY7" fmla="*/ 5667800 h 6216838"/>
              <a:gd name="connsiteX8" fmla="*/ 1274222 w 7505700"/>
              <a:gd name="connsiteY8" fmla="*/ 4461101 h 6216838"/>
              <a:gd name="connsiteX9" fmla="*/ 67480 w 7505700"/>
              <a:gd name="connsiteY9" fmla="*/ 240770 h 6216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505700" h="6216838">
                <a:moveTo>
                  <a:pt x="118683" y="0"/>
                </a:moveTo>
                <a:lnTo>
                  <a:pt x="2767191" y="0"/>
                </a:lnTo>
                <a:lnTo>
                  <a:pt x="2754311" y="24760"/>
                </a:lnTo>
                <a:cubicBezTo>
                  <a:pt x="2333184" y="941992"/>
                  <a:pt x="2472424" y="2061473"/>
                  <a:pt x="3195970" y="2853516"/>
                </a:cubicBezTo>
                <a:cubicBezTo>
                  <a:pt x="4160698" y="3909573"/>
                  <a:pt x="5798870" y="3983611"/>
                  <a:pt x="6854930" y="3018884"/>
                </a:cubicBezTo>
                <a:lnTo>
                  <a:pt x="7505700" y="3764303"/>
                </a:lnTo>
                <a:lnTo>
                  <a:pt x="7505700" y="5643453"/>
                </a:lnTo>
                <a:lnTo>
                  <a:pt x="7460310" y="5667800"/>
                </a:lnTo>
                <a:cubicBezTo>
                  <a:pt x="5414469" y="6700192"/>
                  <a:pt x="2853617" y="6264876"/>
                  <a:pt x="1274222" y="4461101"/>
                </a:cubicBezTo>
                <a:cubicBezTo>
                  <a:pt x="221293" y="3258584"/>
                  <a:pt x="-171153" y="1704008"/>
                  <a:pt x="67480" y="240770"/>
                </a:cubicBezTo>
                <a:close/>
              </a:path>
            </a:pathLst>
          </a:custGeom>
          <a:solidFill>
            <a:schemeClr val="bg1">
              <a:alpha val="10000"/>
            </a:schemeClr>
          </a:solidFill>
          <a:ln w="104905" cap="flat">
            <a:noFill/>
            <a:prstDash val="solid"/>
            <a:miter/>
          </a:ln>
        </p:spPr>
        <p:txBody>
          <a:bodyPr wrap="square" rtlCol="0" anchor="ctr">
            <a:noAutofit/>
          </a:bodyPr>
          <a:lstStyle/>
          <a:p>
            <a:endParaRPr lang="en-GB" dirty="0"/>
          </a:p>
        </p:txBody>
      </p:sp>
      <p:pic>
        <p:nvPicPr>
          <p:cNvPr id="9" name="Picture 8" descr="A picture containing drawing&#10;&#10;Description automatically generated">
            <a:extLst>
              <a:ext uri="{FF2B5EF4-FFF2-40B4-BE49-F238E27FC236}">
                <a16:creationId xmlns:a16="http://schemas.microsoft.com/office/drawing/2014/main" id="{7E18820A-F9EA-40F8-81DB-927B0014ECB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90464" y="1088202"/>
            <a:ext cx="1755873" cy="520586"/>
          </a:xfrm>
          <a:prstGeom prst="rect">
            <a:avLst/>
          </a:prstGeom>
        </p:spPr>
      </p:pic>
      <p:sp>
        <p:nvSpPr>
          <p:cNvPr id="21" name="Picture Placeholder 20">
            <a:extLst>
              <a:ext uri="{FF2B5EF4-FFF2-40B4-BE49-F238E27FC236}">
                <a16:creationId xmlns:a16="http://schemas.microsoft.com/office/drawing/2014/main" id="{3CA04608-63DB-4C4F-ADA3-20C5E31EC3DD}"/>
              </a:ext>
            </a:extLst>
          </p:cNvPr>
          <p:cNvSpPr>
            <a:spLocks noGrp="1"/>
          </p:cNvSpPr>
          <p:nvPr>
            <p:ph type="pic" sz="quarter" idx="13" hasCustomPrompt="1"/>
          </p:nvPr>
        </p:nvSpPr>
        <p:spPr>
          <a:xfrm>
            <a:off x="690464" y="1746552"/>
            <a:ext cx="1755874" cy="992809"/>
          </a:xfrm>
        </p:spPr>
        <p:txBody>
          <a:bodyPr anchor="ctr"/>
          <a:lstStyle>
            <a:lvl1pPr algn="ctr">
              <a:defRPr>
                <a:solidFill>
                  <a:schemeClr val="bg1"/>
                </a:solidFill>
              </a:defRPr>
            </a:lvl1pPr>
          </a:lstStyle>
          <a:p>
            <a:r>
              <a:rPr lang="en-GB" dirty="0"/>
              <a:t>Click to insert logo</a:t>
            </a:r>
          </a:p>
        </p:txBody>
      </p:sp>
      <p:sp>
        <p:nvSpPr>
          <p:cNvPr id="22" name="Title 1">
            <a:extLst>
              <a:ext uri="{FF2B5EF4-FFF2-40B4-BE49-F238E27FC236}">
                <a16:creationId xmlns:a16="http://schemas.microsoft.com/office/drawing/2014/main" id="{58F8D713-6DFC-4EDE-8DC6-0367EA2C9F31}"/>
              </a:ext>
            </a:extLst>
          </p:cNvPr>
          <p:cNvSpPr>
            <a:spLocks noGrp="1"/>
          </p:cNvSpPr>
          <p:nvPr>
            <p:ph type="title" hasCustomPrompt="1"/>
          </p:nvPr>
        </p:nvSpPr>
        <p:spPr>
          <a:xfrm>
            <a:off x="529592" y="3683160"/>
            <a:ext cx="5734048" cy="1589879"/>
          </a:xfrm>
        </p:spPr>
        <p:txBody>
          <a:bodyPr anchor="b"/>
          <a:lstStyle>
            <a:lvl1pPr>
              <a:lnSpc>
                <a:spcPct val="80000"/>
              </a:lnSpc>
              <a:defRPr sz="5500" b="0">
                <a:latin typeface="+mj-lt"/>
              </a:defRPr>
            </a:lvl1pPr>
          </a:lstStyle>
          <a:p>
            <a:r>
              <a:rPr lang="en-US" dirty="0"/>
              <a:t>Report title</a:t>
            </a:r>
            <a:endParaRPr lang="en-GB" dirty="0"/>
          </a:p>
        </p:txBody>
      </p:sp>
      <p:cxnSp>
        <p:nvCxnSpPr>
          <p:cNvPr id="23" name="Straight Connector 22">
            <a:extLst>
              <a:ext uri="{FF2B5EF4-FFF2-40B4-BE49-F238E27FC236}">
                <a16:creationId xmlns:a16="http://schemas.microsoft.com/office/drawing/2014/main" id="{303CDBC3-57E0-4C2E-B886-19E3C68F8DDA}"/>
              </a:ext>
            </a:extLst>
          </p:cNvPr>
          <p:cNvCxnSpPr/>
          <p:nvPr/>
        </p:nvCxnSpPr>
        <p:spPr>
          <a:xfrm>
            <a:off x="721360" y="5668645"/>
            <a:ext cx="13639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 Placeholder 9">
            <a:extLst>
              <a:ext uri="{FF2B5EF4-FFF2-40B4-BE49-F238E27FC236}">
                <a16:creationId xmlns:a16="http://schemas.microsoft.com/office/drawing/2014/main" id="{0C85B4DF-18CF-434E-9B1B-5FC8110FC536}"/>
              </a:ext>
            </a:extLst>
          </p:cNvPr>
          <p:cNvSpPr>
            <a:spLocks noGrp="1"/>
          </p:cNvSpPr>
          <p:nvPr>
            <p:ph type="body" sz="quarter" idx="14" hasCustomPrompt="1"/>
          </p:nvPr>
        </p:nvSpPr>
        <p:spPr>
          <a:xfrm>
            <a:off x="630424" y="5753100"/>
            <a:ext cx="2323279" cy="311147"/>
          </a:xfrm>
        </p:spPr>
        <p:txBody>
          <a:bodyPr/>
          <a:lstStyle>
            <a:lvl1pPr>
              <a:defRPr sz="1800" b="1">
                <a:latin typeface="+mn-lt"/>
              </a:defRPr>
            </a:lvl1pPr>
          </a:lstStyle>
          <a:p>
            <a:pPr lvl="0"/>
            <a:r>
              <a:rPr lang="en-US" dirty="0"/>
              <a:t>Month – Month 2020</a:t>
            </a:r>
            <a:endParaRPr lang="en-GB" dirty="0"/>
          </a:p>
        </p:txBody>
      </p:sp>
      <p:sp>
        <p:nvSpPr>
          <p:cNvPr id="25" name="Text Placeholder 11">
            <a:extLst>
              <a:ext uri="{FF2B5EF4-FFF2-40B4-BE49-F238E27FC236}">
                <a16:creationId xmlns:a16="http://schemas.microsoft.com/office/drawing/2014/main" id="{781948F8-66B4-4543-B244-AD1E683519BB}"/>
              </a:ext>
            </a:extLst>
          </p:cNvPr>
          <p:cNvSpPr>
            <a:spLocks noGrp="1"/>
          </p:cNvSpPr>
          <p:nvPr>
            <p:ph type="body" sz="quarter" idx="15" hasCustomPrompt="1"/>
          </p:nvPr>
        </p:nvSpPr>
        <p:spPr>
          <a:xfrm>
            <a:off x="631031" y="6042821"/>
            <a:ext cx="2322672" cy="236535"/>
          </a:xfrm>
        </p:spPr>
        <p:txBody>
          <a:bodyPr/>
          <a:lstStyle>
            <a:lvl1pPr>
              <a:defRPr sz="1400">
                <a:latin typeface="+mn-lt"/>
              </a:defRPr>
            </a:lvl1pPr>
          </a:lstStyle>
          <a:p>
            <a:pPr lvl="0"/>
            <a:r>
              <a:rPr lang="en-GB" dirty="0"/>
              <a:t>JOB REF / 123456</a:t>
            </a:r>
          </a:p>
        </p:txBody>
      </p:sp>
      <p:sp>
        <p:nvSpPr>
          <p:cNvPr id="14" name="Freeform: Shape 13">
            <a:extLst>
              <a:ext uri="{FF2B5EF4-FFF2-40B4-BE49-F238E27FC236}">
                <a16:creationId xmlns:a16="http://schemas.microsoft.com/office/drawing/2014/main" id="{E5614B27-7AE9-4969-AA5B-1AB42C9DC398}"/>
              </a:ext>
            </a:extLst>
          </p:cNvPr>
          <p:cNvSpPr/>
          <p:nvPr/>
        </p:nvSpPr>
        <p:spPr>
          <a:xfrm>
            <a:off x="7641818" y="1355631"/>
            <a:ext cx="4550183" cy="5502368"/>
          </a:xfrm>
          <a:custGeom>
            <a:avLst/>
            <a:gdLst>
              <a:gd name="connsiteX0" fmla="*/ 4550183 w 4550183"/>
              <a:gd name="connsiteY0" fmla="*/ 0 h 5502368"/>
              <a:gd name="connsiteX1" fmla="*/ 4550183 w 4550183"/>
              <a:gd name="connsiteY1" fmla="*/ 2587952 h 5502368"/>
              <a:gd name="connsiteX2" fmla="*/ 4547122 w 4550183"/>
              <a:gd name="connsiteY2" fmla="*/ 2588493 h 5502368"/>
              <a:gd name="connsiteX3" fmla="*/ 3361339 w 4550183"/>
              <a:gd name="connsiteY3" fmla="*/ 3204757 h 5502368"/>
              <a:gd name="connsiteX4" fmla="*/ 2545888 w 4550183"/>
              <a:gd name="connsiteY4" fmla="*/ 5496280 h 5502368"/>
              <a:gd name="connsiteX5" fmla="*/ 2547086 w 4550183"/>
              <a:gd name="connsiteY5" fmla="*/ 5502368 h 5502368"/>
              <a:gd name="connsiteX6" fmla="*/ 22849 w 4550183"/>
              <a:gd name="connsiteY6" fmla="*/ 5502368 h 5502368"/>
              <a:gd name="connsiteX7" fmla="*/ 2206 w 4550183"/>
              <a:gd name="connsiteY7" fmla="*/ 5235124 h 5502368"/>
              <a:gd name="connsiteX8" fmla="*/ 1755740 w 4550183"/>
              <a:gd name="connsiteY8" fmla="*/ 1211128 h 5502368"/>
              <a:gd name="connsiteX9" fmla="*/ 1769765 w 4550183"/>
              <a:gd name="connsiteY9" fmla="*/ 1198272 h 5502368"/>
              <a:gd name="connsiteX10" fmla="*/ 4443171 w 4550183"/>
              <a:gd name="connsiteY10" fmla="*/ 11557 h 5502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50183" h="5502368">
                <a:moveTo>
                  <a:pt x="4550183" y="0"/>
                </a:moveTo>
                <a:lnTo>
                  <a:pt x="4550183" y="2587952"/>
                </a:lnTo>
                <a:lnTo>
                  <a:pt x="4547122" y="2588493"/>
                </a:lnTo>
                <a:cubicBezTo>
                  <a:pt x="4107300" y="2686084"/>
                  <a:pt x="3697808" y="2897387"/>
                  <a:pt x="3361339" y="3204757"/>
                </a:cubicBezTo>
                <a:cubicBezTo>
                  <a:pt x="2701302" y="3807712"/>
                  <a:pt x="2424867" y="4673730"/>
                  <a:pt x="2545888" y="5496280"/>
                </a:cubicBezTo>
                <a:lnTo>
                  <a:pt x="2547086" y="5502368"/>
                </a:lnTo>
                <a:lnTo>
                  <a:pt x="22849" y="5502368"/>
                </a:lnTo>
                <a:lnTo>
                  <a:pt x="2206" y="5235124"/>
                </a:lnTo>
                <a:cubicBezTo>
                  <a:pt x="-41093" y="3753187"/>
                  <a:pt x="553222" y="2264056"/>
                  <a:pt x="1755740" y="1211128"/>
                </a:cubicBezTo>
                <a:lnTo>
                  <a:pt x="1769765" y="1198272"/>
                </a:lnTo>
                <a:cubicBezTo>
                  <a:pt x="2528997" y="549438"/>
                  <a:pt x="3458740" y="138618"/>
                  <a:pt x="4443171" y="11557"/>
                </a:cubicBezTo>
                <a:close/>
              </a:path>
            </a:pathLst>
          </a:custGeom>
          <a:solidFill>
            <a:srgbClr val="A50A2C"/>
          </a:solidFill>
          <a:ln w="104905" cap="flat">
            <a:noFill/>
            <a:prstDash val="solid"/>
            <a:miter/>
          </a:ln>
        </p:spPr>
        <p:txBody>
          <a:bodyPr wrap="square" rtlCol="0" anchor="ctr">
            <a:noAutofit/>
          </a:bodyPr>
          <a:lstStyle/>
          <a:p>
            <a:endParaRPr lang="en-GB" dirty="0"/>
          </a:p>
        </p:txBody>
      </p:sp>
    </p:spTree>
    <p:extLst>
      <p:ext uri="{BB962C8B-B14F-4D97-AF65-F5344CB8AC3E}">
        <p14:creationId xmlns:p14="http://schemas.microsoft.com/office/powerpoint/2010/main" val="25283311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hart White 6">
    <p:bg>
      <p:bgRef idx="1001">
        <a:schemeClr val="bg1"/>
      </p:bgRef>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5D6506E1-71F5-45EA-8F69-9A19205C8164}"/>
              </a:ext>
            </a:extLst>
          </p:cNvPr>
          <p:cNvSpPr/>
          <p:nvPr/>
        </p:nvSpPr>
        <p:spPr>
          <a:xfrm flipH="1">
            <a:off x="0" y="6179689"/>
            <a:ext cx="5035592" cy="678312"/>
          </a:xfrm>
          <a:custGeom>
            <a:avLst/>
            <a:gdLst>
              <a:gd name="connsiteX0" fmla="*/ 3719062 w 5035592"/>
              <a:gd name="connsiteY0" fmla="*/ 0 h 678312"/>
              <a:gd name="connsiteX1" fmla="*/ 4800590 w 5035592"/>
              <a:gd name="connsiteY1" fmla="*/ 52783 h 678312"/>
              <a:gd name="connsiteX2" fmla="*/ 5035592 w 5035592"/>
              <a:gd name="connsiteY2" fmla="*/ 79855 h 678312"/>
              <a:gd name="connsiteX3" fmla="*/ 5035592 w 5035592"/>
              <a:gd name="connsiteY3" fmla="*/ 678312 h 678312"/>
              <a:gd name="connsiteX4" fmla="*/ 0 w 5035592"/>
              <a:gd name="connsiteY4" fmla="*/ 678312 h 678312"/>
              <a:gd name="connsiteX5" fmla="*/ 36543 w 5035592"/>
              <a:gd name="connsiteY5" fmla="*/ 663201 h 678312"/>
              <a:gd name="connsiteX6" fmla="*/ 3719062 w 5035592"/>
              <a:gd name="connsiteY6" fmla="*/ 0 h 678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35592" h="678312">
                <a:moveTo>
                  <a:pt x="3719062" y="0"/>
                </a:moveTo>
                <a:cubicBezTo>
                  <a:pt x="4086768" y="0"/>
                  <a:pt x="4447946" y="18027"/>
                  <a:pt x="4800590" y="52783"/>
                </a:cubicBezTo>
                <a:lnTo>
                  <a:pt x="5035592" y="79855"/>
                </a:lnTo>
                <a:lnTo>
                  <a:pt x="5035592" y="678312"/>
                </a:lnTo>
                <a:lnTo>
                  <a:pt x="0" y="678312"/>
                </a:lnTo>
                <a:lnTo>
                  <a:pt x="36543" y="663201"/>
                </a:lnTo>
                <a:cubicBezTo>
                  <a:pt x="1110308" y="242351"/>
                  <a:pt x="2370809" y="0"/>
                  <a:pt x="371906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dirty="0">
              <a:solidFill>
                <a:schemeClr val="bg2"/>
              </a:solidFill>
            </a:endParaRPr>
          </a:p>
        </p:txBody>
      </p:sp>
      <p:sp>
        <p:nvSpPr>
          <p:cNvPr id="4" name="Footer Placeholder 3">
            <a:extLst>
              <a:ext uri="{FF2B5EF4-FFF2-40B4-BE49-F238E27FC236}">
                <a16:creationId xmlns:a16="http://schemas.microsoft.com/office/drawing/2014/main" id="{76E0D5CE-661F-429D-A2E0-4CFED99754AA}"/>
              </a:ext>
            </a:extLst>
          </p:cNvPr>
          <p:cNvSpPr>
            <a:spLocks noGrp="1"/>
          </p:cNvSpPr>
          <p:nvPr>
            <p:ph type="ftr" sz="quarter" idx="11"/>
          </p:nvPr>
        </p:nvSpPr>
        <p:spPr/>
        <p:txBody>
          <a:bodyPr/>
          <a:lstStyle>
            <a:lvl1pPr>
              <a:defRPr>
                <a:solidFill>
                  <a:schemeClr val="bg2"/>
                </a:solidFill>
              </a:defRPr>
            </a:lvl1pPr>
          </a:lstStyle>
          <a:p>
            <a:endParaRPr lang="en-GB" dirty="0"/>
          </a:p>
        </p:txBody>
      </p:sp>
      <p:sp>
        <p:nvSpPr>
          <p:cNvPr id="5" name="Slide Number Placeholder 4">
            <a:extLst>
              <a:ext uri="{FF2B5EF4-FFF2-40B4-BE49-F238E27FC236}">
                <a16:creationId xmlns:a16="http://schemas.microsoft.com/office/drawing/2014/main" id="{6D96773B-5501-4838-8CA4-ABCE534CF278}"/>
              </a:ext>
            </a:extLst>
          </p:cNvPr>
          <p:cNvSpPr>
            <a:spLocks noGrp="1"/>
          </p:cNvSpPr>
          <p:nvPr>
            <p:ph type="sldNum" sz="quarter" idx="12"/>
          </p:nvPr>
        </p:nvSpPr>
        <p:spPr/>
        <p:txBody>
          <a:bodyPr/>
          <a:lstStyle>
            <a:lvl1pPr>
              <a:defRPr>
                <a:solidFill>
                  <a:schemeClr val="tx2"/>
                </a:solidFill>
              </a:defRPr>
            </a:lvl1pPr>
          </a:lstStyle>
          <a:p>
            <a:fld id="{21F79131-C817-4EAF-B3BC-6511779B5E04}" type="slidenum">
              <a:rPr lang="en-GB" smtClean="0"/>
              <a:pPr/>
              <a:t>‹#›</a:t>
            </a:fld>
            <a:endParaRPr lang="en-GB" dirty="0"/>
          </a:p>
        </p:txBody>
      </p:sp>
      <p:sp>
        <p:nvSpPr>
          <p:cNvPr id="7" name="Title 1">
            <a:extLst>
              <a:ext uri="{FF2B5EF4-FFF2-40B4-BE49-F238E27FC236}">
                <a16:creationId xmlns:a16="http://schemas.microsoft.com/office/drawing/2014/main" id="{7143C4BF-62E0-4CBC-A630-50CEFD3106EF}"/>
              </a:ext>
            </a:extLst>
          </p:cNvPr>
          <p:cNvSpPr>
            <a:spLocks noGrp="1"/>
          </p:cNvSpPr>
          <p:nvPr>
            <p:ph type="title" hasCustomPrompt="1"/>
          </p:nvPr>
        </p:nvSpPr>
        <p:spPr>
          <a:xfrm>
            <a:off x="186692" y="124621"/>
            <a:ext cx="11273788" cy="484980"/>
          </a:xfrm>
        </p:spPr>
        <p:txBody>
          <a:bodyPr/>
          <a:lstStyle>
            <a:lvl1pPr>
              <a:defRPr>
                <a:solidFill>
                  <a:schemeClr val="accent1"/>
                </a:solidFill>
              </a:defRPr>
            </a:lvl1pPr>
          </a:lstStyle>
          <a:p>
            <a:r>
              <a:rPr lang="en-US" dirty="0"/>
              <a:t>Your main outtake goes here</a:t>
            </a:r>
            <a:endParaRPr lang="en-GB" dirty="0"/>
          </a:p>
        </p:txBody>
      </p:sp>
      <p:sp>
        <p:nvSpPr>
          <p:cNvPr id="8" name="Text Placeholder 8">
            <a:extLst>
              <a:ext uri="{FF2B5EF4-FFF2-40B4-BE49-F238E27FC236}">
                <a16:creationId xmlns:a16="http://schemas.microsoft.com/office/drawing/2014/main" id="{B136FB51-0D57-4040-BA98-5F963515FAEA}"/>
              </a:ext>
            </a:extLst>
          </p:cNvPr>
          <p:cNvSpPr>
            <a:spLocks noGrp="1"/>
          </p:cNvSpPr>
          <p:nvPr>
            <p:ph type="body" sz="quarter" idx="13" hasCustomPrompt="1"/>
          </p:nvPr>
        </p:nvSpPr>
        <p:spPr>
          <a:xfrm>
            <a:off x="192086" y="581022"/>
            <a:ext cx="11268393" cy="785816"/>
          </a:xfrm>
        </p:spPr>
        <p:txBody>
          <a:bodyPr/>
          <a:lstStyle>
            <a:lvl1pPr>
              <a:defRPr sz="2000">
                <a:solidFill>
                  <a:schemeClr val="tx2"/>
                </a:solidFill>
                <a:latin typeface="+mn-lt"/>
              </a:defRPr>
            </a:lvl1pPr>
            <a:lvl2pPr>
              <a:defRPr sz="2000">
                <a:solidFill>
                  <a:schemeClr val="tx2"/>
                </a:solidFill>
                <a:latin typeface="+mn-lt"/>
              </a:defRPr>
            </a:lvl2pPr>
            <a:lvl3pPr>
              <a:defRPr sz="1800">
                <a:solidFill>
                  <a:schemeClr val="tx2"/>
                </a:solidFill>
                <a:latin typeface="+mn-lt"/>
              </a:defRPr>
            </a:lvl3pPr>
            <a:lvl4pPr>
              <a:defRPr sz="1600">
                <a:solidFill>
                  <a:schemeClr val="tx2"/>
                </a:solidFill>
                <a:latin typeface="+mn-lt"/>
              </a:defRPr>
            </a:lvl4pPr>
            <a:lvl5pPr>
              <a:defRPr sz="1400">
                <a:solidFill>
                  <a:schemeClr val="tx2"/>
                </a:solidFill>
                <a:latin typeface="+mn-lt"/>
              </a:defRPr>
            </a:lvl5pPr>
          </a:lstStyle>
          <a:p>
            <a:pPr lvl="0"/>
            <a:r>
              <a:rPr lang="en-US" dirty="0"/>
              <a:t>Your sub-outtake goes here, allowing for up to 2 lines of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10" name="Graphic 9">
            <a:extLst>
              <a:ext uri="{FF2B5EF4-FFF2-40B4-BE49-F238E27FC236}">
                <a16:creationId xmlns:a16="http://schemas.microsoft.com/office/drawing/2014/main" id="{5C83CA41-41AD-41B0-B8FB-32EE213CB9C2}"/>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729067" y="223840"/>
            <a:ext cx="229138" cy="276222"/>
          </a:xfrm>
          <a:prstGeom prst="rect">
            <a:avLst/>
          </a:prstGeom>
        </p:spPr>
      </p:pic>
      <p:sp>
        <p:nvSpPr>
          <p:cNvPr id="11" name="Text Placeholder 8">
            <a:extLst>
              <a:ext uri="{FF2B5EF4-FFF2-40B4-BE49-F238E27FC236}">
                <a16:creationId xmlns:a16="http://schemas.microsoft.com/office/drawing/2014/main" id="{06F04A64-56C5-4B93-8401-FB2E68CF07E4}"/>
              </a:ext>
            </a:extLst>
          </p:cNvPr>
          <p:cNvSpPr>
            <a:spLocks noGrp="1"/>
          </p:cNvSpPr>
          <p:nvPr>
            <p:ph type="body" sz="quarter" idx="14" hasCustomPrompt="1"/>
          </p:nvPr>
        </p:nvSpPr>
        <p:spPr>
          <a:xfrm>
            <a:off x="192087" y="1314181"/>
            <a:ext cx="5018088" cy="785816"/>
          </a:xfrm>
        </p:spPr>
        <p:txBody>
          <a:bodyPr/>
          <a:lstStyle>
            <a:lvl1pPr>
              <a:defRPr sz="1800" b="1">
                <a:solidFill>
                  <a:schemeClr val="tx2"/>
                </a:solidFill>
                <a:latin typeface="+mn-lt"/>
              </a:defRPr>
            </a:lvl1pPr>
            <a:lvl2pPr>
              <a:defRPr sz="1800" b="0">
                <a:solidFill>
                  <a:schemeClr val="tx2"/>
                </a:solidFill>
                <a:latin typeface="+mn-lt"/>
              </a:defRPr>
            </a:lvl2pPr>
            <a:lvl3pPr>
              <a:defRPr sz="1600" b="0">
                <a:solidFill>
                  <a:schemeClr val="tx2"/>
                </a:solidFill>
                <a:latin typeface="+mn-lt"/>
              </a:defRPr>
            </a:lvl3pPr>
            <a:lvl4pPr>
              <a:defRPr sz="1400" b="0">
                <a:solidFill>
                  <a:schemeClr val="tx2"/>
                </a:solidFill>
                <a:latin typeface="+mn-lt"/>
              </a:defRPr>
            </a:lvl4pPr>
            <a:lvl5pPr>
              <a:defRPr sz="1200" b="0">
                <a:solidFill>
                  <a:schemeClr val="tx2"/>
                </a:solidFill>
                <a:latin typeface="+mn-lt"/>
              </a:defRPr>
            </a:lvl5pPr>
          </a:lstStyle>
          <a:p>
            <a:pPr lvl="0"/>
            <a:r>
              <a:rPr lang="en-US" dirty="0"/>
              <a:t>Your slide title goes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852014448"/>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eal Quarter 2">
    <p:bg>
      <p:bgRef idx="1001">
        <a:schemeClr val="bg1"/>
      </p:bgRef>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3C296445-4E84-4698-BA1F-7A15658DEBF6}"/>
              </a:ext>
            </a:extLst>
          </p:cNvPr>
          <p:cNvSpPr/>
          <p:nvPr/>
        </p:nvSpPr>
        <p:spPr>
          <a:xfrm>
            <a:off x="11382375" y="5150644"/>
            <a:ext cx="809626" cy="1707357"/>
          </a:xfrm>
          <a:custGeom>
            <a:avLst/>
            <a:gdLst>
              <a:gd name="connsiteX0" fmla="*/ 991753 w 991753"/>
              <a:gd name="connsiteY0" fmla="*/ 0 h 1575433"/>
              <a:gd name="connsiteX1" fmla="*/ 991753 w 991753"/>
              <a:gd name="connsiteY1" fmla="*/ 1575433 h 1575433"/>
              <a:gd name="connsiteX2" fmla="*/ 0 w 991753"/>
              <a:gd name="connsiteY2" fmla="*/ 1575433 h 1575433"/>
              <a:gd name="connsiteX3" fmla="*/ 24951 w 991753"/>
              <a:gd name="connsiteY3" fmla="*/ 1508300 h 1575433"/>
              <a:gd name="connsiteX4" fmla="*/ 816935 w 991753"/>
              <a:gd name="connsiteY4" fmla="*/ 198421 h 15754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753" h="1575433">
                <a:moveTo>
                  <a:pt x="991753" y="0"/>
                </a:moveTo>
                <a:lnTo>
                  <a:pt x="991753" y="1575433"/>
                </a:lnTo>
                <a:lnTo>
                  <a:pt x="0" y="1575433"/>
                </a:lnTo>
                <a:lnTo>
                  <a:pt x="24951" y="1508300"/>
                </a:lnTo>
                <a:cubicBezTo>
                  <a:pt x="206699" y="1050609"/>
                  <a:pt x="474145" y="611976"/>
                  <a:pt x="816935" y="198421"/>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dirty="0">
              <a:solidFill>
                <a:prstClr val="white"/>
              </a:solidFill>
            </a:endParaRPr>
          </a:p>
        </p:txBody>
      </p:sp>
      <p:sp>
        <p:nvSpPr>
          <p:cNvPr id="5" name="Slide Number Placeholder 4">
            <a:extLst>
              <a:ext uri="{FF2B5EF4-FFF2-40B4-BE49-F238E27FC236}">
                <a16:creationId xmlns:a16="http://schemas.microsoft.com/office/drawing/2014/main" id="{BB1C8332-3BAC-4AF5-9D72-ED43E56AFBA0}"/>
              </a:ext>
            </a:extLst>
          </p:cNvPr>
          <p:cNvSpPr>
            <a:spLocks noGrp="1"/>
          </p:cNvSpPr>
          <p:nvPr>
            <p:ph type="sldNum" sz="quarter" idx="12"/>
          </p:nvPr>
        </p:nvSpPr>
        <p:spPr/>
        <p:txBody>
          <a:bodyPr/>
          <a:lstStyle>
            <a:lvl1pPr>
              <a:defRPr>
                <a:solidFill>
                  <a:schemeClr val="bg1"/>
                </a:solidFill>
              </a:defRPr>
            </a:lvl1pPr>
          </a:lstStyle>
          <a:p>
            <a:fld id="{21F79131-C817-4EAF-B3BC-6511779B5E04}" type="slidenum">
              <a:rPr lang="en-GB" smtClean="0">
                <a:solidFill>
                  <a:prstClr val="white"/>
                </a:solidFill>
              </a:rPr>
              <a:pPr/>
              <a:t>‹#›</a:t>
            </a:fld>
            <a:endParaRPr lang="en-GB" dirty="0">
              <a:solidFill>
                <a:prstClr val="white"/>
              </a:solidFill>
            </a:endParaRPr>
          </a:p>
        </p:txBody>
      </p:sp>
      <p:sp>
        <p:nvSpPr>
          <p:cNvPr id="19" name="Freeform: Shape 18">
            <a:extLst>
              <a:ext uri="{FF2B5EF4-FFF2-40B4-BE49-F238E27FC236}">
                <a16:creationId xmlns:a16="http://schemas.microsoft.com/office/drawing/2014/main" id="{B613B63D-7369-4EF8-ABF3-7D0A2996FC88}"/>
              </a:ext>
            </a:extLst>
          </p:cNvPr>
          <p:cNvSpPr/>
          <p:nvPr/>
        </p:nvSpPr>
        <p:spPr>
          <a:xfrm>
            <a:off x="0" y="0"/>
            <a:ext cx="3961880" cy="6858000"/>
          </a:xfrm>
          <a:custGeom>
            <a:avLst/>
            <a:gdLst>
              <a:gd name="connsiteX0" fmla="*/ 0 w 3961880"/>
              <a:gd name="connsiteY0" fmla="*/ 0 h 6858000"/>
              <a:gd name="connsiteX1" fmla="*/ 3515434 w 3961880"/>
              <a:gd name="connsiteY1" fmla="*/ 0 h 6858000"/>
              <a:gd name="connsiteX2" fmla="*/ 3566807 w 3961880"/>
              <a:gd name="connsiteY2" fmla="*/ 173227 h 6858000"/>
              <a:gd name="connsiteX3" fmla="*/ 3961880 w 3961880"/>
              <a:gd name="connsiteY3" fmla="*/ 3232151 h 6858000"/>
              <a:gd name="connsiteX4" fmla="*/ 3495825 w 3961880"/>
              <a:gd name="connsiteY4" fmla="*/ 6530422 h 6858000"/>
              <a:gd name="connsiteX5" fmla="*/ 3382508 w 3961880"/>
              <a:gd name="connsiteY5" fmla="*/ 6858000 h 6858000"/>
              <a:gd name="connsiteX6" fmla="*/ 0 w 396188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1880" h="6858000">
                <a:moveTo>
                  <a:pt x="0" y="0"/>
                </a:moveTo>
                <a:lnTo>
                  <a:pt x="3515434" y="0"/>
                </a:lnTo>
                <a:lnTo>
                  <a:pt x="3566807" y="173227"/>
                </a:lnTo>
                <a:cubicBezTo>
                  <a:pt x="3817510" y="1065161"/>
                  <a:pt x="3961880" y="2112210"/>
                  <a:pt x="3961880" y="3232151"/>
                </a:cubicBezTo>
                <a:cubicBezTo>
                  <a:pt x="3961880" y="4453905"/>
                  <a:pt x="3790068" y="5588912"/>
                  <a:pt x="3495825" y="6530422"/>
                </a:cubicBezTo>
                <a:lnTo>
                  <a:pt x="3382508"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dirty="0">
              <a:solidFill>
                <a:prstClr val="white"/>
              </a:solidFill>
            </a:endParaRPr>
          </a:p>
        </p:txBody>
      </p:sp>
      <p:sp>
        <p:nvSpPr>
          <p:cNvPr id="4" name="Footer Placeholder 3">
            <a:extLst>
              <a:ext uri="{FF2B5EF4-FFF2-40B4-BE49-F238E27FC236}">
                <a16:creationId xmlns:a16="http://schemas.microsoft.com/office/drawing/2014/main" id="{65D9EA0B-D15F-4530-A940-3EF93AFBD530}"/>
              </a:ext>
            </a:extLst>
          </p:cNvPr>
          <p:cNvSpPr>
            <a:spLocks noGrp="1"/>
          </p:cNvSpPr>
          <p:nvPr>
            <p:ph type="ftr" sz="quarter" idx="11"/>
          </p:nvPr>
        </p:nvSpPr>
        <p:spPr>
          <a:xfrm>
            <a:off x="205740" y="6453983"/>
            <a:ext cx="3147060" cy="365125"/>
          </a:xfrm>
        </p:spPr>
        <p:txBody>
          <a:bodyPr/>
          <a:lstStyle>
            <a:lvl1pPr>
              <a:defRPr>
                <a:solidFill>
                  <a:schemeClr val="bg1"/>
                </a:solidFill>
              </a:defRPr>
            </a:lvl1pPr>
          </a:lstStyle>
          <a:p>
            <a:endParaRPr dirty="0">
              <a:solidFill>
                <a:prstClr val="white"/>
              </a:solidFill>
            </a:endParaRPr>
          </a:p>
        </p:txBody>
      </p:sp>
      <p:sp>
        <p:nvSpPr>
          <p:cNvPr id="2" name="Title 1">
            <a:extLst>
              <a:ext uri="{FF2B5EF4-FFF2-40B4-BE49-F238E27FC236}">
                <a16:creationId xmlns:a16="http://schemas.microsoft.com/office/drawing/2014/main" id="{A844E65C-7F2A-4B3C-B4CA-CD99C8F82697}"/>
              </a:ext>
            </a:extLst>
          </p:cNvPr>
          <p:cNvSpPr>
            <a:spLocks noGrp="1"/>
          </p:cNvSpPr>
          <p:nvPr>
            <p:ph type="title" hasCustomPrompt="1"/>
          </p:nvPr>
        </p:nvSpPr>
        <p:spPr>
          <a:xfrm>
            <a:off x="186692" y="124621"/>
            <a:ext cx="3385183" cy="1027904"/>
          </a:xfrm>
        </p:spPr>
        <p:txBody>
          <a:bodyPr/>
          <a:lstStyle>
            <a:lvl1pPr>
              <a:defRPr>
                <a:solidFill>
                  <a:schemeClr val="bg1"/>
                </a:solidFill>
              </a:defRPr>
            </a:lvl1pPr>
          </a:lstStyle>
          <a:p>
            <a:r>
              <a:rPr lang="en-US" dirty="0"/>
              <a:t>Your main outtake goes here</a:t>
            </a:r>
            <a:endParaRPr lang="en-GB" dirty="0"/>
          </a:p>
        </p:txBody>
      </p:sp>
      <p:pic>
        <p:nvPicPr>
          <p:cNvPr id="11" name="Graphic 10">
            <a:extLst>
              <a:ext uri="{FF2B5EF4-FFF2-40B4-BE49-F238E27FC236}">
                <a16:creationId xmlns:a16="http://schemas.microsoft.com/office/drawing/2014/main" id="{0140297E-ADF9-43EA-A9B1-5C8E3A77CDBF}"/>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729067" y="223840"/>
            <a:ext cx="229138" cy="276222"/>
          </a:xfrm>
          <a:prstGeom prst="rect">
            <a:avLst/>
          </a:prstGeom>
        </p:spPr>
      </p:pic>
      <p:sp>
        <p:nvSpPr>
          <p:cNvPr id="26" name="Freeform: Shape 25">
            <a:extLst>
              <a:ext uri="{FF2B5EF4-FFF2-40B4-BE49-F238E27FC236}">
                <a16:creationId xmlns:a16="http://schemas.microsoft.com/office/drawing/2014/main" id="{9AD5AE5D-109B-4C87-B6E1-EE231D7B146C}"/>
              </a:ext>
            </a:extLst>
          </p:cNvPr>
          <p:cNvSpPr/>
          <p:nvPr/>
        </p:nvSpPr>
        <p:spPr>
          <a:xfrm>
            <a:off x="8441241" y="3"/>
            <a:ext cx="3750759" cy="3711753"/>
          </a:xfrm>
          <a:custGeom>
            <a:avLst/>
            <a:gdLst>
              <a:gd name="connsiteX0" fmla="*/ 0 w 3750759"/>
              <a:gd name="connsiteY0" fmla="*/ 0 h 3711753"/>
              <a:gd name="connsiteX1" fmla="*/ 2729841 w 3750759"/>
              <a:gd name="connsiteY1" fmla="*/ 0 h 3711753"/>
              <a:gd name="connsiteX2" fmla="*/ 2745828 w 3750759"/>
              <a:gd name="connsiteY2" fmla="*/ 30076 h 3711753"/>
              <a:gd name="connsiteX3" fmla="*/ 3064030 w 3750759"/>
              <a:gd name="connsiteY3" fmla="*/ 457664 h 3711753"/>
              <a:gd name="connsiteX4" fmla="*/ 3679125 w 3750759"/>
              <a:gd name="connsiteY4" fmla="*/ 955590 h 3711753"/>
              <a:gd name="connsiteX5" fmla="*/ 3750759 w 3750759"/>
              <a:gd name="connsiteY5" fmla="*/ 992856 h 3711753"/>
              <a:gd name="connsiteX6" fmla="*/ 3750759 w 3750759"/>
              <a:gd name="connsiteY6" fmla="*/ 3711753 h 3711753"/>
              <a:gd name="connsiteX7" fmla="*/ 3708516 w 3750759"/>
              <a:gd name="connsiteY7" fmla="*/ 3701708 h 3711753"/>
              <a:gd name="connsiteX8" fmla="*/ 1111540 w 3750759"/>
              <a:gd name="connsiteY8" fmla="*/ 2090965 h 3711753"/>
              <a:gd name="connsiteX9" fmla="*/ 80212 w 3750759"/>
              <a:gd name="connsiteY9" fmla="*/ 289545 h 3711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50759" h="3711753">
                <a:moveTo>
                  <a:pt x="0" y="0"/>
                </a:moveTo>
                <a:lnTo>
                  <a:pt x="2729841" y="0"/>
                </a:lnTo>
                <a:lnTo>
                  <a:pt x="2745828" y="30076"/>
                </a:lnTo>
                <a:cubicBezTo>
                  <a:pt x="2835480" y="180185"/>
                  <a:pt x="2941510" y="323545"/>
                  <a:pt x="3064030" y="457664"/>
                </a:cubicBezTo>
                <a:cubicBezTo>
                  <a:pt x="3247810" y="658842"/>
                  <a:pt x="3455645" y="824944"/>
                  <a:pt x="3679125" y="955590"/>
                </a:cubicBezTo>
                <a:lnTo>
                  <a:pt x="3750759" y="992856"/>
                </a:lnTo>
                <a:lnTo>
                  <a:pt x="3750759" y="3711753"/>
                </a:lnTo>
                <a:lnTo>
                  <a:pt x="3708516" y="3701708"/>
                </a:lnTo>
                <a:cubicBezTo>
                  <a:pt x="2734874" y="3445332"/>
                  <a:pt x="1824722" y="2905467"/>
                  <a:pt x="1111540" y="2090965"/>
                </a:cubicBezTo>
                <a:cubicBezTo>
                  <a:pt x="636085" y="1547964"/>
                  <a:pt x="293184" y="934307"/>
                  <a:pt x="80212" y="289545"/>
                </a:cubicBezTo>
                <a:close/>
              </a:path>
            </a:pathLst>
          </a:custGeom>
          <a:solidFill>
            <a:schemeClr val="tx1">
              <a:alpha val="7000"/>
            </a:schemeClr>
          </a:solidFill>
          <a:ln w="104905" cap="flat">
            <a:noFill/>
            <a:prstDash val="solid"/>
            <a:miter/>
          </a:ln>
        </p:spPr>
        <p:txBody>
          <a:bodyPr wrap="square" rtlCol="0" anchor="ctr">
            <a:noAutofit/>
          </a:bodyPr>
          <a:lstStyle/>
          <a:p>
            <a:endParaRPr lang="en-GB" dirty="0">
              <a:solidFill>
                <a:prstClr val="black"/>
              </a:solidFill>
            </a:endParaRPr>
          </a:p>
        </p:txBody>
      </p:sp>
      <p:sp>
        <p:nvSpPr>
          <p:cNvPr id="10" name="Text Placeholder 8">
            <a:extLst>
              <a:ext uri="{FF2B5EF4-FFF2-40B4-BE49-F238E27FC236}">
                <a16:creationId xmlns:a16="http://schemas.microsoft.com/office/drawing/2014/main" id="{E218D71D-974A-47C1-900B-93493B9A50B7}"/>
              </a:ext>
            </a:extLst>
          </p:cNvPr>
          <p:cNvSpPr>
            <a:spLocks noGrp="1"/>
          </p:cNvSpPr>
          <p:nvPr>
            <p:ph type="body" sz="quarter" idx="14" hasCustomPrompt="1"/>
          </p:nvPr>
        </p:nvSpPr>
        <p:spPr>
          <a:xfrm>
            <a:off x="192087" y="1274098"/>
            <a:ext cx="3598863" cy="785816"/>
          </a:xfrm>
        </p:spPr>
        <p:txBody>
          <a:bodyPr/>
          <a:lstStyle>
            <a:lvl1pPr>
              <a:defRPr sz="2000">
                <a:solidFill>
                  <a:schemeClr val="bg1"/>
                </a:solidFill>
                <a:latin typeface="+mn-lt"/>
              </a:defRPr>
            </a:lvl1pPr>
            <a:lvl2pPr>
              <a:buClr>
                <a:schemeClr val="bg1"/>
              </a:buClr>
              <a:defRPr sz="2000">
                <a:solidFill>
                  <a:schemeClr val="bg1"/>
                </a:solidFill>
                <a:latin typeface="+mn-lt"/>
              </a:defRPr>
            </a:lvl2pPr>
            <a:lvl3pPr>
              <a:buClr>
                <a:schemeClr val="bg1"/>
              </a:buClr>
              <a:defRPr sz="1800">
                <a:solidFill>
                  <a:schemeClr val="bg1"/>
                </a:solidFill>
                <a:latin typeface="+mn-lt"/>
              </a:defRPr>
            </a:lvl3pPr>
            <a:lvl4pPr>
              <a:buClr>
                <a:schemeClr val="bg1"/>
              </a:buClr>
              <a:defRPr sz="1600">
                <a:solidFill>
                  <a:schemeClr val="bg1"/>
                </a:solidFill>
                <a:latin typeface="+mn-lt"/>
              </a:defRPr>
            </a:lvl4pPr>
            <a:lvl5pPr>
              <a:buClr>
                <a:schemeClr val="bg1"/>
              </a:buClr>
              <a:defRPr sz="1400">
                <a:solidFill>
                  <a:schemeClr val="bg1"/>
                </a:solidFill>
                <a:latin typeface="+mn-lt"/>
              </a:defRPr>
            </a:lvl5pPr>
          </a:lstStyle>
          <a:p>
            <a:pPr lvl="0"/>
            <a:r>
              <a:rPr lang="en-US" dirty="0"/>
              <a:t>Your sub-outtake goes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790908506"/>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Red Quarter 1">
    <p:bg>
      <p:bgRef idx="1001">
        <a:schemeClr val="bg1"/>
      </p:bgRef>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BB1C8332-3BAC-4AF5-9D72-ED43E56AFBA0}"/>
              </a:ext>
            </a:extLst>
          </p:cNvPr>
          <p:cNvSpPr>
            <a:spLocks noGrp="1"/>
          </p:cNvSpPr>
          <p:nvPr>
            <p:ph type="sldNum" sz="quarter" idx="12"/>
          </p:nvPr>
        </p:nvSpPr>
        <p:spPr/>
        <p:txBody>
          <a:bodyPr/>
          <a:lstStyle>
            <a:lvl1pPr>
              <a:defRPr>
                <a:solidFill>
                  <a:schemeClr val="tx2"/>
                </a:solidFill>
              </a:defRPr>
            </a:lvl1pPr>
          </a:lstStyle>
          <a:p>
            <a:fld id="{21F79131-C817-4EAF-B3BC-6511779B5E04}" type="slidenum">
              <a:rPr lang="en-GB" smtClean="0">
                <a:solidFill>
                  <a:srgbClr val="22505F"/>
                </a:solidFill>
              </a:rPr>
              <a:pPr/>
              <a:t>‹#›</a:t>
            </a:fld>
            <a:endParaRPr lang="en-GB" dirty="0">
              <a:solidFill>
                <a:srgbClr val="22505F"/>
              </a:solidFill>
            </a:endParaRPr>
          </a:p>
        </p:txBody>
      </p:sp>
      <p:sp>
        <p:nvSpPr>
          <p:cNvPr id="19" name="Freeform: Shape 18">
            <a:extLst>
              <a:ext uri="{FF2B5EF4-FFF2-40B4-BE49-F238E27FC236}">
                <a16:creationId xmlns:a16="http://schemas.microsoft.com/office/drawing/2014/main" id="{B613B63D-7369-4EF8-ABF3-7D0A2996FC88}"/>
              </a:ext>
            </a:extLst>
          </p:cNvPr>
          <p:cNvSpPr/>
          <p:nvPr/>
        </p:nvSpPr>
        <p:spPr>
          <a:xfrm>
            <a:off x="0" y="0"/>
            <a:ext cx="3961880" cy="6858000"/>
          </a:xfrm>
          <a:custGeom>
            <a:avLst/>
            <a:gdLst>
              <a:gd name="connsiteX0" fmla="*/ 0 w 3961880"/>
              <a:gd name="connsiteY0" fmla="*/ 0 h 6858000"/>
              <a:gd name="connsiteX1" fmla="*/ 3515434 w 3961880"/>
              <a:gd name="connsiteY1" fmla="*/ 0 h 6858000"/>
              <a:gd name="connsiteX2" fmla="*/ 3566807 w 3961880"/>
              <a:gd name="connsiteY2" fmla="*/ 173227 h 6858000"/>
              <a:gd name="connsiteX3" fmla="*/ 3961880 w 3961880"/>
              <a:gd name="connsiteY3" fmla="*/ 3232151 h 6858000"/>
              <a:gd name="connsiteX4" fmla="*/ 3495825 w 3961880"/>
              <a:gd name="connsiteY4" fmla="*/ 6530422 h 6858000"/>
              <a:gd name="connsiteX5" fmla="*/ 3382508 w 3961880"/>
              <a:gd name="connsiteY5" fmla="*/ 6858000 h 6858000"/>
              <a:gd name="connsiteX6" fmla="*/ 0 w 396188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1880" h="6858000">
                <a:moveTo>
                  <a:pt x="0" y="0"/>
                </a:moveTo>
                <a:lnTo>
                  <a:pt x="3515434" y="0"/>
                </a:lnTo>
                <a:lnTo>
                  <a:pt x="3566807" y="173227"/>
                </a:lnTo>
                <a:cubicBezTo>
                  <a:pt x="3817510" y="1065161"/>
                  <a:pt x="3961880" y="2112210"/>
                  <a:pt x="3961880" y="3232151"/>
                </a:cubicBezTo>
                <a:cubicBezTo>
                  <a:pt x="3961880" y="4453905"/>
                  <a:pt x="3790068" y="5588912"/>
                  <a:pt x="3495825" y="6530422"/>
                </a:cubicBezTo>
                <a:lnTo>
                  <a:pt x="3382508" y="6858000"/>
                </a:lnTo>
                <a:lnTo>
                  <a:pt x="0" y="6858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dirty="0">
              <a:solidFill>
                <a:prstClr val="white"/>
              </a:solidFill>
            </a:endParaRPr>
          </a:p>
        </p:txBody>
      </p:sp>
      <p:sp>
        <p:nvSpPr>
          <p:cNvPr id="4" name="Footer Placeholder 3">
            <a:extLst>
              <a:ext uri="{FF2B5EF4-FFF2-40B4-BE49-F238E27FC236}">
                <a16:creationId xmlns:a16="http://schemas.microsoft.com/office/drawing/2014/main" id="{65D9EA0B-D15F-4530-A940-3EF93AFBD530}"/>
              </a:ext>
            </a:extLst>
          </p:cNvPr>
          <p:cNvSpPr>
            <a:spLocks noGrp="1"/>
          </p:cNvSpPr>
          <p:nvPr>
            <p:ph type="ftr" sz="quarter" idx="11"/>
          </p:nvPr>
        </p:nvSpPr>
        <p:spPr>
          <a:xfrm>
            <a:off x="205740" y="6453983"/>
            <a:ext cx="3147060" cy="365125"/>
          </a:xfrm>
        </p:spPr>
        <p:txBody>
          <a:bodyPr/>
          <a:lstStyle>
            <a:lvl1pPr>
              <a:defRPr>
                <a:solidFill>
                  <a:schemeClr val="bg1"/>
                </a:solidFill>
              </a:defRPr>
            </a:lvl1pPr>
          </a:lstStyle>
          <a:p>
            <a:endParaRPr dirty="0">
              <a:solidFill>
                <a:prstClr val="white"/>
              </a:solidFill>
            </a:endParaRPr>
          </a:p>
        </p:txBody>
      </p:sp>
      <p:sp>
        <p:nvSpPr>
          <p:cNvPr id="2" name="Title 1">
            <a:extLst>
              <a:ext uri="{FF2B5EF4-FFF2-40B4-BE49-F238E27FC236}">
                <a16:creationId xmlns:a16="http://schemas.microsoft.com/office/drawing/2014/main" id="{A844E65C-7F2A-4B3C-B4CA-CD99C8F82697}"/>
              </a:ext>
            </a:extLst>
          </p:cNvPr>
          <p:cNvSpPr>
            <a:spLocks noGrp="1"/>
          </p:cNvSpPr>
          <p:nvPr>
            <p:ph type="title" hasCustomPrompt="1"/>
          </p:nvPr>
        </p:nvSpPr>
        <p:spPr>
          <a:xfrm>
            <a:off x="186692" y="124621"/>
            <a:ext cx="3385183" cy="1027904"/>
          </a:xfrm>
        </p:spPr>
        <p:txBody>
          <a:bodyPr/>
          <a:lstStyle>
            <a:lvl1pPr>
              <a:defRPr>
                <a:solidFill>
                  <a:schemeClr val="bg1"/>
                </a:solidFill>
              </a:defRPr>
            </a:lvl1pPr>
          </a:lstStyle>
          <a:p>
            <a:r>
              <a:rPr lang="en-US" dirty="0"/>
              <a:t>Your main outtake goes here</a:t>
            </a:r>
            <a:endParaRPr lang="en-GB" dirty="0"/>
          </a:p>
        </p:txBody>
      </p:sp>
      <p:pic>
        <p:nvPicPr>
          <p:cNvPr id="11" name="Graphic 10">
            <a:extLst>
              <a:ext uri="{FF2B5EF4-FFF2-40B4-BE49-F238E27FC236}">
                <a16:creationId xmlns:a16="http://schemas.microsoft.com/office/drawing/2014/main" id="{0140297E-ADF9-43EA-A9B1-5C8E3A77CDBF}"/>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729067" y="223840"/>
            <a:ext cx="229138" cy="276222"/>
          </a:xfrm>
          <a:prstGeom prst="rect">
            <a:avLst/>
          </a:prstGeom>
        </p:spPr>
      </p:pic>
      <p:sp>
        <p:nvSpPr>
          <p:cNvPr id="8" name="Text Placeholder 8">
            <a:extLst>
              <a:ext uri="{FF2B5EF4-FFF2-40B4-BE49-F238E27FC236}">
                <a16:creationId xmlns:a16="http://schemas.microsoft.com/office/drawing/2014/main" id="{795B50E5-DDCC-492D-964A-6ED9ACA5230A}"/>
              </a:ext>
            </a:extLst>
          </p:cNvPr>
          <p:cNvSpPr>
            <a:spLocks noGrp="1"/>
          </p:cNvSpPr>
          <p:nvPr>
            <p:ph type="body" sz="quarter" idx="14" hasCustomPrompt="1"/>
          </p:nvPr>
        </p:nvSpPr>
        <p:spPr>
          <a:xfrm>
            <a:off x="192087" y="1274098"/>
            <a:ext cx="3598863" cy="785816"/>
          </a:xfrm>
        </p:spPr>
        <p:txBody>
          <a:bodyPr/>
          <a:lstStyle>
            <a:lvl1pPr>
              <a:defRPr sz="2000">
                <a:solidFill>
                  <a:schemeClr val="bg1"/>
                </a:solidFill>
                <a:latin typeface="+mn-lt"/>
              </a:defRPr>
            </a:lvl1pPr>
            <a:lvl2pPr>
              <a:buClr>
                <a:schemeClr val="bg1"/>
              </a:buClr>
              <a:defRPr sz="2000">
                <a:solidFill>
                  <a:schemeClr val="bg1"/>
                </a:solidFill>
                <a:latin typeface="+mn-lt"/>
              </a:defRPr>
            </a:lvl2pPr>
            <a:lvl3pPr>
              <a:buClr>
                <a:schemeClr val="bg1"/>
              </a:buClr>
              <a:defRPr sz="1800">
                <a:solidFill>
                  <a:schemeClr val="bg1"/>
                </a:solidFill>
                <a:latin typeface="+mn-lt"/>
              </a:defRPr>
            </a:lvl3pPr>
            <a:lvl4pPr>
              <a:buClr>
                <a:schemeClr val="bg1"/>
              </a:buClr>
              <a:defRPr sz="1600">
                <a:solidFill>
                  <a:schemeClr val="bg1"/>
                </a:solidFill>
                <a:latin typeface="+mn-lt"/>
              </a:defRPr>
            </a:lvl4pPr>
            <a:lvl5pPr>
              <a:buClr>
                <a:schemeClr val="bg1"/>
              </a:buClr>
              <a:defRPr sz="1400">
                <a:solidFill>
                  <a:schemeClr val="bg1"/>
                </a:solidFill>
                <a:latin typeface="+mn-lt"/>
              </a:defRPr>
            </a:lvl5pPr>
          </a:lstStyle>
          <a:p>
            <a:pPr lvl="0"/>
            <a:r>
              <a:rPr lang="en-US" dirty="0"/>
              <a:t>Your sub-outtake goes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066993324"/>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genda 2">
    <p:bg>
      <p:bgPr>
        <a:solidFill>
          <a:schemeClr val="accent1"/>
        </a:solidFill>
        <a:effectLst/>
      </p:bgPr>
    </p:bg>
    <p:spTree>
      <p:nvGrpSpPr>
        <p:cNvPr id="1" name=""/>
        <p:cNvGrpSpPr/>
        <p:nvPr/>
      </p:nvGrpSpPr>
      <p:grpSpPr>
        <a:xfrm>
          <a:off x="0" y="0"/>
          <a:ext cx="0" cy="0"/>
          <a:chOff x="0" y="0"/>
          <a:chExt cx="0" cy="0"/>
        </a:xfrm>
      </p:grpSpPr>
      <p:sp>
        <p:nvSpPr>
          <p:cNvPr id="46" name="Picture Placeholder 45">
            <a:extLst>
              <a:ext uri="{FF2B5EF4-FFF2-40B4-BE49-F238E27FC236}">
                <a16:creationId xmlns:a16="http://schemas.microsoft.com/office/drawing/2014/main" id="{D7BD8D31-BA09-404B-BF10-D3836833A3E2}"/>
              </a:ext>
            </a:extLst>
          </p:cNvPr>
          <p:cNvSpPr>
            <a:spLocks noGrp="1"/>
          </p:cNvSpPr>
          <p:nvPr>
            <p:ph type="pic" sz="quarter" idx="44" hasCustomPrompt="1"/>
          </p:nvPr>
        </p:nvSpPr>
        <p:spPr>
          <a:xfrm>
            <a:off x="7176583" y="0"/>
            <a:ext cx="5015417" cy="4042677"/>
          </a:xfrm>
          <a:custGeom>
            <a:avLst/>
            <a:gdLst>
              <a:gd name="connsiteX0" fmla="*/ 0 w 5015417"/>
              <a:gd name="connsiteY0" fmla="*/ 0 h 4042677"/>
              <a:gd name="connsiteX1" fmla="*/ 2725746 w 5015417"/>
              <a:gd name="connsiteY1" fmla="*/ 0 h 4042677"/>
              <a:gd name="connsiteX2" fmla="*/ 2833991 w 5015417"/>
              <a:gd name="connsiteY2" fmla="*/ 203644 h 4042677"/>
              <a:gd name="connsiteX3" fmla="*/ 3156763 w 5015417"/>
              <a:gd name="connsiteY3" fmla="*/ 637374 h 4042677"/>
              <a:gd name="connsiteX4" fmla="*/ 5006913 w 5015417"/>
              <a:gd name="connsiteY4" fmla="*/ 1503564 h 4042677"/>
              <a:gd name="connsiteX5" fmla="*/ 5015417 w 5015417"/>
              <a:gd name="connsiteY5" fmla="*/ 1503543 h 4042677"/>
              <a:gd name="connsiteX6" fmla="*/ 5015417 w 5015417"/>
              <a:gd name="connsiteY6" fmla="*/ 3263361 h 4042677"/>
              <a:gd name="connsiteX7" fmla="*/ 4875235 w 5015417"/>
              <a:gd name="connsiteY7" fmla="*/ 3406280 h 4042677"/>
              <a:gd name="connsiteX8" fmla="*/ 4419977 w 5015417"/>
              <a:gd name="connsiteY8" fmla="*/ 3969361 h 4042677"/>
              <a:gd name="connsiteX9" fmla="*/ 4371330 w 5015417"/>
              <a:gd name="connsiteY9" fmla="*/ 4042677 h 4042677"/>
              <a:gd name="connsiteX10" fmla="*/ 4309062 w 5015417"/>
              <a:gd name="connsiteY10" fmla="*/ 4034042 h 4042677"/>
              <a:gd name="connsiteX11" fmla="*/ 1176227 w 5015417"/>
              <a:gd name="connsiteY11" fmla="*/ 2294138 h 4042677"/>
              <a:gd name="connsiteX12" fmla="*/ 55246 w 5015417"/>
              <a:gd name="connsiteY12" fmla="*/ 220181 h 4042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015417" h="4042677">
                <a:moveTo>
                  <a:pt x="0" y="0"/>
                </a:moveTo>
                <a:lnTo>
                  <a:pt x="2725746" y="0"/>
                </a:lnTo>
                <a:lnTo>
                  <a:pt x="2833991" y="203644"/>
                </a:lnTo>
                <a:cubicBezTo>
                  <a:pt x="2924930" y="355909"/>
                  <a:pt x="3032483" y="501329"/>
                  <a:pt x="3156763" y="637374"/>
                </a:cubicBezTo>
                <a:cubicBezTo>
                  <a:pt x="3653884" y="1181556"/>
                  <a:pt x="4324515" y="1472723"/>
                  <a:pt x="5006913" y="1503564"/>
                </a:cubicBezTo>
                <a:lnTo>
                  <a:pt x="5015417" y="1503543"/>
                </a:lnTo>
                <a:lnTo>
                  <a:pt x="5015417" y="3263361"/>
                </a:lnTo>
                <a:lnTo>
                  <a:pt x="4875235" y="3406280"/>
                </a:lnTo>
                <a:cubicBezTo>
                  <a:pt x="4708516" y="3585091"/>
                  <a:pt x="4556726" y="3773348"/>
                  <a:pt x="4419977" y="3969361"/>
                </a:cubicBezTo>
                <a:lnTo>
                  <a:pt x="4371330" y="4042677"/>
                </a:lnTo>
                <a:lnTo>
                  <a:pt x="4309062" y="4034042"/>
                </a:lnTo>
                <a:cubicBezTo>
                  <a:pt x="3136171" y="3842761"/>
                  <a:pt x="2020225" y="3258041"/>
                  <a:pt x="1176227" y="2294138"/>
                </a:cubicBezTo>
                <a:cubicBezTo>
                  <a:pt x="633657" y="1674486"/>
                  <a:pt x="261259" y="964127"/>
                  <a:pt x="55246" y="220181"/>
                </a:cubicBezTo>
                <a:close/>
              </a:path>
            </a:pathLst>
          </a:custGeom>
        </p:spPr>
        <p:txBody>
          <a:bodyPr wrap="square" anchor="ctr">
            <a:noAutofit/>
          </a:bodyPr>
          <a:lstStyle>
            <a:lvl1pPr algn="ctr">
              <a:defRPr/>
            </a:lvl1pPr>
          </a:lstStyle>
          <a:p>
            <a:r>
              <a:rPr lang="en-GB" dirty="0"/>
              <a:t>Click to insert image</a:t>
            </a:r>
          </a:p>
        </p:txBody>
      </p:sp>
      <p:sp>
        <p:nvSpPr>
          <p:cNvPr id="47" name="Freeform: Shape 46">
            <a:extLst>
              <a:ext uri="{FF2B5EF4-FFF2-40B4-BE49-F238E27FC236}">
                <a16:creationId xmlns:a16="http://schemas.microsoft.com/office/drawing/2014/main" id="{FC9E42F4-64CE-49D3-84AA-C69E8A06D4F7}"/>
              </a:ext>
            </a:extLst>
          </p:cNvPr>
          <p:cNvSpPr/>
          <p:nvPr/>
        </p:nvSpPr>
        <p:spPr>
          <a:xfrm>
            <a:off x="10675240" y="3263360"/>
            <a:ext cx="1516761" cy="3594640"/>
          </a:xfrm>
          <a:custGeom>
            <a:avLst/>
            <a:gdLst>
              <a:gd name="connsiteX0" fmla="*/ 1516761 w 1516761"/>
              <a:gd name="connsiteY0" fmla="*/ 0 h 3594640"/>
              <a:gd name="connsiteX1" fmla="*/ 1516761 w 1516761"/>
              <a:gd name="connsiteY1" fmla="*/ 3594640 h 3594640"/>
              <a:gd name="connsiteX2" fmla="*/ 158 w 1516761"/>
              <a:gd name="connsiteY2" fmla="*/ 3594640 h 3594640"/>
              <a:gd name="connsiteX3" fmla="*/ 0 w 1516761"/>
              <a:gd name="connsiteY3" fmla="*/ 3553413 h 3594640"/>
              <a:gd name="connsiteX4" fmla="*/ 1376578 w 1516761"/>
              <a:gd name="connsiteY4" fmla="*/ 142920 h 3594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6761" h="3594640">
                <a:moveTo>
                  <a:pt x="1516761" y="0"/>
                </a:moveTo>
                <a:lnTo>
                  <a:pt x="1516761" y="3594640"/>
                </a:lnTo>
                <a:lnTo>
                  <a:pt x="158" y="3594640"/>
                </a:lnTo>
                <a:lnTo>
                  <a:pt x="0" y="3553413"/>
                </a:lnTo>
                <a:cubicBezTo>
                  <a:pt x="22880" y="2318940"/>
                  <a:pt x="487412" y="1096577"/>
                  <a:pt x="1376578" y="142920"/>
                </a:cubicBezTo>
                <a:close/>
              </a:path>
            </a:pathLst>
          </a:custGeom>
          <a:solidFill>
            <a:schemeClr val="accent2"/>
          </a:solidFill>
          <a:ln w="10490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Calibri Light"/>
              <a:ea typeface="+mn-ea"/>
              <a:cs typeface="+mn-cs"/>
            </a:endParaRPr>
          </a:p>
        </p:txBody>
      </p:sp>
      <p:pic>
        <p:nvPicPr>
          <p:cNvPr id="44" name="Picture 43">
            <a:extLst>
              <a:ext uri="{FF2B5EF4-FFF2-40B4-BE49-F238E27FC236}">
                <a16:creationId xmlns:a16="http://schemas.microsoft.com/office/drawing/2014/main" id="{E1B55BFB-FF75-4300-BB08-250475BCBB4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57137" y="-34677"/>
            <a:ext cx="7015137" cy="5134415"/>
          </a:xfrm>
          <a:prstGeom prst="rect">
            <a:avLst/>
          </a:prstGeom>
        </p:spPr>
      </p:pic>
      <p:pic>
        <p:nvPicPr>
          <p:cNvPr id="45" name="Picture 44" descr="A picture containing drawing&#10;&#10;Description automatically generated">
            <a:extLst>
              <a:ext uri="{FF2B5EF4-FFF2-40B4-BE49-F238E27FC236}">
                <a16:creationId xmlns:a16="http://schemas.microsoft.com/office/drawing/2014/main" id="{E530B4E6-B3CF-41BC-98FF-471D7860B1F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864302" y="5468767"/>
            <a:ext cx="2545189" cy="763557"/>
          </a:xfrm>
          <a:prstGeom prst="rect">
            <a:avLst/>
          </a:prstGeom>
        </p:spPr>
      </p:pic>
      <p:pic>
        <p:nvPicPr>
          <p:cNvPr id="50" name="Picture 49" descr="A picture containing drawing&#10;&#10;Description automatically generated">
            <a:extLst>
              <a:ext uri="{FF2B5EF4-FFF2-40B4-BE49-F238E27FC236}">
                <a16:creationId xmlns:a16="http://schemas.microsoft.com/office/drawing/2014/main" id="{3849456D-E21D-4CF9-8DEB-58447732FA21}"/>
              </a:ext>
            </a:extLst>
          </p:cNvPr>
          <p:cNvPicPr>
            <a:picLocks/>
          </p:cNvPicPr>
          <p:nvPr userDrawn="1"/>
        </p:nvPicPr>
        <p:blipFill rotWithShape="1">
          <a:blip r:embed="rId4" cstate="email">
            <a:extLst>
              <a:ext uri="{28A0092B-C50C-407E-A947-70E740481C1C}">
                <a14:useLocalDpi xmlns:a14="http://schemas.microsoft.com/office/drawing/2010/main"/>
              </a:ext>
            </a:extLst>
          </a:blip>
          <a:srcRect r="-1"/>
          <a:stretch/>
        </p:blipFill>
        <p:spPr>
          <a:xfrm>
            <a:off x="11727656" y="223840"/>
            <a:ext cx="230549" cy="276222"/>
          </a:xfrm>
          <a:prstGeom prst="rect">
            <a:avLst/>
          </a:prstGeom>
        </p:spPr>
      </p:pic>
      <p:pic>
        <p:nvPicPr>
          <p:cNvPr id="3" name="Picture 2">
            <a:extLst>
              <a:ext uri="{FF2B5EF4-FFF2-40B4-BE49-F238E27FC236}">
                <a16:creationId xmlns:a16="http://schemas.microsoft.com/office/drawing/2014/main" id="{00E20D12-5B41-4702-A38A-C20224347EC9}"/>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57137" y="5163862"/>
            <a:ext cx="8358340" cy="1603387"/>
          </a:xfrm>
          <a:prstGeom prst="rect">
            <a:avLst/>
          </a:prstGeom>
        </p:spPr>
      </p:pic>
    </p:spTree>
    <p:extLst>
      <p:ext uri="{BB962C8B-B14F-4D97-AF65-F5344CB8AC3E}">
        <p14:creationId xmlns:p14="http://schemas.microsoft.com/office/powerpoint/2010/main" val="21970295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7_Teal Reverse 3">
    <p:bg>
      <p:bgPr>
        <a:solidFill>
          <a:schemeClr val="bg2"/>
        </a:solid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7739F483-22E9-4E90-8DCA-9B088C3097DC}"/>
              </a:ext>
            </a:extLst>
          </p:cNvPr>
          <p:cNvSpPr/>
          <p:nvPr/>
        </p:nvSpPr>
        <p:spPr>
          <a:xfrm>
            <a:off x="0" y="0"/>
            <a:ext cx="9347200" cy="6858000"/>
          </a:xfrm>
          <a:custGeom>
            <a:avLst/>
            <a:gdLst>
              <a:gd name="connsiteX0" fmla="*/ 0 w 6689725"/>
              <a:gd name="connsiteY0" fmla="*/ 0 h 6858000"/>
              <a:gd name="connsiteX1" fmla="*/ 2727845 w 6689725"/>
              <a:gd name="connsiteY1" fmla="*/ 0 h 6858000"/>
              <a:gd name="connsiteX2" fmla="*/ 3515434 w 6689725"/>
              <a:gd name="connsiteY2" fmla="*/ 0 h 6858000"/>
              <a:gd name="connsiteX3" fmla="*/ 6243279 w 6689725"/>
              <a:gd name="connsiteY3" fmla="*/ 0 h 6858000"/>
              <a:gd name="connsiteX4" fmla="*/ 6294652 w 6689725"/>
              <a:gd name="connsiteY4" fmla="*/ 173227 h 6858000"/>
              <a:gd name="connsiteX5" fmla="*/ 6689725 w 6689725"/>
              <a:gd name="connsiteY5" fmla="*/ 3232151 h 6858000"/>
              <a:gd name="connsiteX6" fmla="*/ 6223670 w 6689725"/>
              <a:gd name="connsiteY6" fmla="*/ 6530422 h 6858000"/>
              <a:gd name="connsiteX7" fmla="*/ 6110353 w 6689725"/>
              <a:gd name="connsiteY7" fmla="*/ 6858000 h 6858000"/>
              <a:gd name="connsiteX8" fmla="*/ 3382508 w 6689725"/>
              <a:gd name="connsiteY8" fmla="*/ 6858000 h 6858000"/>
              <a:gd name="connsiteX9" fmla="*/ 2727845 w 6689725"/>
              <a:gd name="connsiteY9" fmla="*/ 6858000 h 6858000"/>
              <a:gd name="connsiteX10" fmla="*/ 0 w 6689725"/>
              <a:gd name="connsiteY1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689725" h="6858000">
                <a:moveTo>
                  <a:pt x="0" y="0"/>
                </a:moveTo>
                <a:lnTo>
                  <a:pt x="2727845" y="0"/>
                </a:lnTo>
                <a:lnTo>
                  <a:pt x="3515434" y="0"/>
                </a:lnTo>
                <a:lnTo>
                  <a:pt x="6243279" y="0"/>
                </a:lnTo>
                <a:lnTo>
                  <a:pt x="6294652" y="173227"/>
                </a:lnTo>
                <a:cubicBezTo>
                  <a:pt x="6545355" y="1065161"/>
                  <a:pt x="6689725" y="2112210"/>
                  <a:pt x="6689725" y="3232151"/>
                </a:cubicBezTo>
                <a:cubicBezTo>
                  <a:pt x="6689725" y="4453905"/>
                  <a:pt x="6517913" y="5588912"/>
                  <a:pt x="6223670" y="6530422"/>
                </a:cubicBezTo>
                <a:lnTo>
                  <a:pt x="6110353" y="6858000"/>
                </a:lnTo>
                <a:lnTo>
                  <a:pt x="3382508" y="6858000"/>
                </a:lnTo>
                <a:lnTo>
                  <a:pt x="2727845" y="6858000"/>
                </a:lnTo>
                <a:lnTo>
                  <a:pt x="0" y="685800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dirty="0">
              <a:solidFill>
                <a:schemeClr val="bg1"/>
              </a:solidFill>
            </a:endParaRPr>
          </a:p>
        </p:txBody>
      </p:sp>
      <p:sp>
        <p:nvSpPr>
          <p:cNvPr id="5" name="Slide Number Placeholder 4">
            <a:extLst>
              <a:ext uri="{FF2B5EF4-FFF2-40B4-BE49-F238E27FC236}">
                <a16:creationId xmlns:a16="http://schemas.microsoft.com/office/drawing/2014/main" id="{BB1C8332-3BAC-4AF5-9D72-ED43E56AFBA0}"/>
              </a:ext>
            </a:extLst>
          </p:cNvPr>
          <p:cNvSpPr>
            <a:spLocks noGrp="1"/>
          </p:cNvSpPr>
          <p:nvPr>
            <p:ph type="sldNum" sz="quarter" idx="12"/>
          </p:nvPr>
        </p:nvSpPr>
        <p:spPr/>
        <p:txBody>
          <a:bodyPr/>
          <a:lstStyle>
            <a:lvl1pPr>
              <a:defRPr>
                <a:solidFill>
                  <a:schemeClr val="tx2"/>
                </a:solidFill>
              </a:defRPr>
            </a:lvl1pPr>
          </a:lstStyle>
          <a:p>
            <a:fld id="{21F79131-C817-4EAF-B3BC-6511779B5E04}" type="slidenum">
              <a:rPr lang="en-GB" smtClean="0"/>
              <a:pPr/>
              <a:t>‹#›</a:t>
            </a:fld>
            <a:endParaRPr lang="en-GB" dirty="0"/>
          </a:p>
        </p:txBody>
      </p:sp>
      <p:sp>
        <p:nvSpPr>
          <p:cNvPr id="4" name="Footer Placeholder 3">
            <a:extLst>
              <a:ext uri="{FF2B5EF4-FFF2-40B4-BE49-F238E27FC236}">
                <a16:creationId xmlns:a16="http://schemas.microsoft.com/office/drawing/2014/main" id="{65D9EA0B-D15F-4530-A940-3EF93AFBD530}"/>
              </a:ext>
            </a:extLst>
          </p:cNvPr>
          <p:cNvSpPr>
            <a:spLocks noGrp="1"/>
          </p:cNvSpPr>
          <p:nvPr>
            <p:ph type="ftr" sz="quarter" idx="11"/>
          </p:nvPr>
        </p:nvSpPr>
        <p:spPr>
          <a:xfrm>
            <a:off x="205740" y="6453983"/>
            <a:ext cx="4162352" cy="365125"/>
          </a:xfrm>
        </p:spPr>
        <p:txBody>
          <a:bodyPr/>
          <a:lstStyle>
            <a:lvl1pPr>
              <a:defRPr>
                <a:solidFill>
                  <a:schemeClr val="bg1"/>
                </a:solidFill>
              </a:defRPr>
            </a:lvl1pPr>
          </a:lstStyle>
          <a:p>
            <a:endParaRPr lang="en-GB" dirty="0"/>
          </a:p>
        </p:txBody>
      </p:sp>
      <p:sp>
        <p:nvSpPr>
          <p:cNvPr id="2" name="Title 1">
            <a:extLst>
              <a:ext uri="{FF2B5EF4-FFF2-40B4-BE49-F238E27FC236}">
                <a16:creationId xmlns:a16="http://schemas.microsoft.com/office/drawing/2014/main" id="{A844E65C-7F2A-4B3C-B4CA-CD99C8F82697}"/>
              </a:ext>
            </a:extLst>
          </p:cNvPr>
          <p:cNvSpPr>
            <a:spLocks noGrp="1"/>
          </p:cNvSpPr>
          <p:nvPr>
            <p:ph type="title" hasCustomPrompt="1"/>
          </p:nvPr>
        </p:nvSpPr>
        <p:spPr>
          <a:xfrm>
            <a:off x="186691" y="124621"/>
            <a:ext cx="7759879" cy="1027904"/>
          </a:xfrm>
        </p:spPr>
        <p:txBody>
          <a:bodyPr/>
          <a:lstStyle>
            <a:lvl1pPr>
              <a:defRPr>
                <a:solidFill>
                  <a:schemeClr val="bg1"/>
                </a:solidFill>
              </a:defRPr>
            </a:lvl1pPr>
          </a:lstStyle>
          <a:p>
            <a:r>
              <a:rPr lang="en-US" dirty="0"/>
              <a:t>Your main outtake goes here</a:t>
            </a:r>
            <a:endParaRPr lang="en-GB" dirty="0"/>
          </a:p>
        </p:txBody>
      </p:sp>
      <p:sp>
        <p:nvSpPr>
          <p:cNvPr id="14" name="Freeform: Shape 13">
            <a:extLst>
              <a:ext uri="{FF2B5EF4-FFF2-40B4-BE49-F238E27FC236}">
                <a16:creationId xmlns:a16="http://schemas.microsoft.com/office/drawing/2014/main" id="{24F0EBD5-A8AC-4655-92AB-B6781C217C72}"/>
              </a:ext>
            </a:extLst>
          </p:cNvPr>
          <p:cNvSpPr/>
          <p:nvPr/>
        </p:nvSpPr>
        <p:spPr>
          <a:xfrm>
            <a:off x="4395727" y="6319045"/>
            <a:ext cx="7037118" cy="538955"/>
          </a:xfrm>
          <a:custGeom>
            <a:avLst/>
            <a:gdLst>
              <a:gd name="connsiteX0" fmla="*/ 3518559 w 7037118"/>
              <a:gd name="connsiteY0" fmla="*/ 0 h 538955"/>
              <a:gd name="connsiteX1" fmla="*/ 6992833 w 7037118"/>
              <a:gd name="connsiteY1" fmla="*/ 523794 h 538955"/>
              <a:gd name="connsiteX2" fmla="*/ 7037118 w 7037118"/>
              <a:gd name="connsiteY2" fmla="*/ 538955 h 538955"/>
              <a:gd name="connsiteX3" fmla="*/ 0 w 7037118"/>
              <a:gd name="connsiteY3" fmla="*/ 538955 h 538955"/>
              <a:gd name="connsiteX4" fmla="*/ 44285 w 7037118"/>
              <a:gd name="connsiteY4" fmla="*/ 523794 h 538955"/>
              <a:gd name="connsiteX5" fmla="*/ 3518559 w 7037118"/>
              <a:gd name="connsiteY5" fmla="*/ 0 h 538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37118" h="538955">
                <a:moveTo>
                  <a:pt x="3518559" y="0"/>
                </a:moveTo>
                <a:cubicBezTo>
                  <a:pt x="4776525" y="0"/>
                  <a:pt x="5960059" y="189747"/>
                  <a:pt x="6992833" y="523794"/>
                </a:cubicBezTo>
                <a:lnTo>
                  <a:pt x="7037118" y="538955"/>
                </a:lnTo>
                <a:lnTo>
                  <a:pt x="0" y="538955"/>
                </a:lnTo>
                <a:lnTo>
                  <a:pt x="44285" y="523794"/>
                </a:lnTo>
                <a:cubicBezTo>
                  <a:pt x="1077059" y="189747"/>
                  <a:pt x="2260593" y="0"/>
                  <a:pt x="3518559"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dirty="0">
              <a:solidFill>
                <a:schemeClr val="bg1"/>
              </a:solidFill>
            </a:endParaRPr>
          </a:p>
        </p:txBody>
      </p:sp>
      <p:sp>
        <p:nvSpPr>
          <p:cNvPr id="9" name="Text Placeholder 8">
            <a:extLst>
              <a:ext uri="{FF2B5EF4-FFF2-40B4-BE49-F238E27FC236}">
                <a16:creationId xmlns:a16="http://schemas.microsoft.com/office/drawing/2014/main" id="{F616ABD4-E53B-49F8-A193-5F9370BFBCD4}"/>
              </a:ext>
            </a:extLst>
          </p:cNvPr>
          <p:cNvSpPr>
            <a:spLocks noGrp="1"/>
          </p:cNvSpPr>
          <p:nvPr>
            <p:ph type="body" sz="quarter" idx="14" hasCustomPrompt="1"/>
          </p:nvPr>
        </p:nvSpPr>
        <p:spPr>
          <a:xfrm>
            <a:off x="192086" y="1274098"/>
            <a:ext cx="7754483" cy="785816"/>
          </a:xfrm>
        </p:spPr>
        <p:txBody>
          <a:bodyPr/>
          <a:lstStyle>
            <a:lvl1pPr>
              <a:defRPr sz="2000">
                <a:solidFill>
                  <a:schemeClr val="bg1"/>
                </a:solidFill>
                <a:latin typeface="+mn-lt"/>
              </a:defRPr>
            </a:lvl1pPr>
            <a:lvl2pPr>
              <a:buClr>
                <a:schemeClr val="bg1"/>
              </a:buClr>
              <a:defRPr sz="2000">
                <a:solidFill>
                  <a:schemeClr val="bg1"/>
                </a:solidFill>
                <a:latin typeface="+mn-lt"/>
              </a:defRPr>
            </a:lvl2pPr>
            <a:lvl3pPr>
              <a:buClr>
                <a:schemeClr val="bg1"/>
              </a:buClr>
              <a:defRPr sz="1800">
                <a:solidFill>
                  <a:schemeClr val="bg1"/>
                </a:solidFill>
                <a:latin typeface="+mn-lt"/>
              </a:defRPr>
            </a:lvl3pPr>
            <a:lvl4pPr>
              <a:buClr>
                <a:schemeClr val="bg1"/>
              </a:buClr>
              <a:defRPr sz="1600">
                <a:solidFill>
                  <a:schemeClr val="bg1"/>
                </a:solidFill>
                <a:latin typeface="+mn-lt"/>
              </a:defRPr>
            </a:lvl4pPr>
            <a:lvl5pPr>
              <a:buClr>
                <a:schemeClr val="bg1"/>
              </a:buClr>
              <a:defRPr sz="1400">
                <a:solidFill>
                  <a:schemeClr val="bg1"/>
                </a:solidFill>
                <a:latin typeface="+mn-lt"/>
              </a:defRPr>
            </a:lvl5pPr>
          </a:lstStyle>
          <a:p>
            <a:pPr lvl="0"/>
            <a:r>
              <a:rPr lang="en-US" dirty="0"/>
              <a:t>Your sub-outtake goes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11" name="Graphic 10">
            <a:extLst>
              <a:ext uri="{FF2B5EF4-FFF2-40B4-BE49-F238E27FC236}">
                <a16:creationId xmlns:a16="http://schemas.microsoft.com/office/drawing/2014/main" id="{EF8D32CB-3788-43D5-AE8B-7A73C83BBC75}"/>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729067" y="223840"/>
            <a:ext cx="229138" cy="276222"/>
          </a:xfrm>
          <a:prstGeom prst="rect">
            <a:avLst/>
          </a:prstGeom>
        </p:spPr>
      </p:pic>
    </p:spTree>
    <p:extLst>
      <p:ext uri="{BB962C8B-B14F-4D97-AF65-F5344CB8AC3E}">
        <p14:creationId xmlns:p14="http://schemas.microsoft.com/office/powerpoint/2010/main" val="2130543441"/>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1">
    <p:bg>
      <p:bgPr>
        <a:solidFill>
          <a:schemeClr val="accent1"/>
        </a:solid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FAA34CEA-9F9B-4571-9801-B0A036646483}"/>
              </a:ext>
            </a:extLst>
          </p:cNvPr>
          <p:cNvSpPr/>
          <p:nvPr/>
        </p:nvSpPr>
        <p:spPr>
          <a:xfrm>
            <a:off x="1816100" y="0"/>
            <a:ext cx="8177578" cy="6857999"/>
          </a:xfrm>
          <a:custGeom>
            <a:avLst/>
            <a:gdLst>
              <a:gd name="connsiteX0" fmla="*/ 1286093 w 8177578"/>
              <a:gd name="connsiteY0" fmla="*/ 0 h 6857999"/>
              <a:gd name="connsiteX1" fmla="*/ 6933083 w 8177578"/>
              <a:gd name="connsiteY1" fmla="*/ 0 h 6857999"/>
              <a:gd name="connsiteX2" fmla="*/ 6382761 w 8177578"/>
              <a:gd name="connsiteY2" fmla="*/ 1175282 h 6857999"/>
              <a:gd name="connsiteX3" fmla="*/ 5097153 w 8177578"/>
              <a:gd name="connsiteY3" fmla="*/ 837518 h 6857999"/>
              <a:gd name="connsiteX4" fmla="*/ 4995473 w 8177578"/>
              <a:gd name="connsiteY4" fmla="*/ 843362 h 6857999"/>
              <a:gd name="connsiteX5" fmla="*/ 3361340 w 8177578"/>
              <a:gd name="connsiteY5" fmla="*/ 1518662 h 6857999"/>
              <a:gd name="connsiteX6" fmla="*/ 3195971 w 8177578"/>
              <a:gd name="connsiteY6" fmla="*/ 5177616 h 6857999"/>
              <a:gd name="connsiteX7" fmla="*/ 6854930 w 8177578"/>
              <a:gd name="connsiteY7" fmla="*/ 5342984 h 6857999"/>
              <a:gd name="connsiteX8" fmla="*/ 8177578 w 8177578"/>
              <a:gd name="connsiteY8" fmla="*/ 6857999 h 6857999"/>
              <a:gd name="connsiteX9" fmla="*/ 1341290 w 8177578"/>
              <a:gd name="connsiteY9" fmla="*/ 6857999 h 6857999"/>
              <a:gd name="connsiteX10" fmla="*/ 1274222 w 8177578"/>
              <a:gd name="connsiteY10" fmla="*/ 6785201 h 6857999"/>
              <a:gd name="connsiteX11" fmla="*/ 1044489 w 8177578"/>
              <a:gd name="connsiteY11" fmla="*/ 28674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177578" h="6857999">
                <a:moveTo>
                  <a:pt x="1286093" y="0"/>
                </a:moveTo>
                <a:lnTo>
                  <a:pt x="6933083" y="0"/>
                </a:lnTo>
                <a:lnTo>
                  <a:pt x="6382761" y="1175282"/>
                </a:lnTo>
                <a:cubicBezTo>
                  <a:pt x="5991237" y="951956"/>
                  <a:pt x="5547886" y="835476"/>
                  <a:pt x="5097153" y="837518"/>
                </a:cubicBezTo>
                <a:cubicBezTo>
                  <a:pt x="5063259" y="837518"/>
                  <a:pt x="5029366" y="843362"/>
                  <a:pt x="4995473" y="843362"/>
                </a:cubicBezTo>
                <a:cubicBezTo>
                  <a:pt x="4388409" y="869795"/>
                  <a:pt x="3809966" y="1108834"/>
                  <a:pt x="3361340" y="1518662"/>
                </a:cubicBezTo>
                <a:cubicBezTo>
                  <a:pt x="2305280" y="2483389"/>
                  <a:pt x="2231242" y="4121559"/>
                  <a:pt x="3195971" y="5177616"/>
                </a:cubicBezTo>
                <a:cubicBezTo>
                  <a:pt x="4160699" y="6233674"/>
                  <a:pt x="5798871" y="6307711"/>
                  <a:pt x="6854930" y="5342984"/>
                </a:cubicBezTo>
                <a:lnTo>
                  <a:pt x="8177578" y="6857999"/>
                </a:lnTo>
                <a:lnTo>
                  <a:pt x="1341290" y="6857999"/>
                </a:lnTo>
                <a:lnTo>
                  <a:pt x="1274222" y="6785201"/>
                </a:lnTo>
                <a:cubicBezTo>
                  <a:pt x="-363669" y="4914619"/>
                  <a:pt x="-403350" y="2192141"/>
                  <a:pt x="1044489" y="286741"/>
                </a:cubicBezTo>
                <a:close/>
              </a:path>
            </a:pathLst>
          </a:custGeom>
          <a:solidFill>
            <a:schemeClr val="bg1">
              <a:alpha val="10000"/>
            </a:schemeClr>
          </a:solidFill>
          <a:ln w="104905" cap="flat">
            <a:noFill/>
            <a:prstDash val="solid"/>
            <a:miter/>
          </a:ln>
        </p:spPr>
        <p:txBody>
          <a:bodyPr wrap="square" rtlCol="0" anchor="ctr">
            <a:noAutofit/>
          </a:bodyPr>
          <a:lstStyle/>
          <a:p>
            <a:endParaRPr lang="en-GB"/>
          </a:p>
        </p:txBody>
      </p:sp>
      <p:sp>
        <p:nvSpPr>
          <p:cNvPr id="26" name="Freeform: Shape 25">
            <a:extLst>
              <a:ext uri="{FF2B5EF4-FFF2-40B4-BE49-F238E27FC236}">
                <a16:creationId xmlns:a16="http://schemas.microsoft.com/office/drawing/2014/main" id="{0DEAD142-D811-4CAA-B2A1-DD77EAB20B69}"/>
              </a:ext>
            </a:extLst>
          </p:cNvPr>
          <p:cNvSpPr/>
          <p:nvPr/>
        </p:nvSpPr>
        <p:spPr>
          <a:xfrm>
            <a:off x="1" y="314662"/>
            <a:ext cx="3677571" cy="2925622"/>
          </a:xfrm>
          <a:custGeom>
            <a:avLst/>
            <a:gdLst>
              <a:gd name="connsiteX0" fmla="*/ 1296795 w 3677571"/>
              <a:gd name="connsiteY0" fmla="*/ 7 h 2925622"/>
              <a:gd name="connsiteX1" fmla="*/ 3677571 w 3677571"/>
              <a:gd name="connsiteY1" fmla="*/ 577271 h 2925622"/>
              <a:gd name="connsiteX2" fmla="*/ 2585354 w 3677571"/>
              <a:gd name="connsiteY2" fmla="*/ 2909839 h 2925622"/>
              <a:gd name="connsiteX3" fmla="*/ 1292093 w 3677571"/>
              <a:gd name="connsiteY3" fmla="*/ 2570065 h 2925622"/>
              <a:gd name="connsiteX4" fmla="*/ 1189808 w 3677571"/>
              <a:gd name="connsiteY4" fmla="*/ 2575944 h 2925622"/>
              <a:gd name="connsiteX5" fmla="*/ 103380 w 3677571"/>
              <a:gd name="connsiteY5" fmla="*/ 2866160 h 2925622"/>
              <a:gd name="connsiteX6" fmla="*/ 0 w 3677571"/>
              <a:gd name="connsiteY6" fmla="*/ 2925622 h 2925622"/>
              <a:gd name="connsiteX7" fmla="*/ 0 w 3677571"/>
              <a:gd name="connsiteY7" fmla="*/ 170258 h 2925622"/>
              <a:gd name="connsiteX8" fmla="*/ 213516 w 3677571"/>
              <a:gd name="connsiteY8" fmla="*/ 115175 h 2925622"/>
              <a:gd name="connsiteX9" fmla="*/ 1061657 w 3677571"/>
              <a:gd name="connsiteY9" fmla="*/ 5886 h 2925622"/>
              <a:gd name="connsiteX10" fmla="*/ 1296795 w 3677571"/>
              <a:gd name="connsiteY10" fmla="*/ 7 h 292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677571" h="2925622">
                <a:moveTo>
                  <a:pt x="1296795" y="7"/>
                </a:moveTo>
                <a:cubicBezTo>
                  <a:pt x="2125204" y="-1333"/>
                  <a:pt x="2941774" y="196660"/>
                  <a:pt x="3677571" y="577271"/>
                </a:cubicBezTo>
                <a:lnTo>
                  <a:pt x="2585354" y="2909839"/>
                </a:lnTo>
                <a:cubicBezTo>
                  <a:pt x="2191500" y="2685184"/>
                  <a:pt x="1745509" y="2568010"/>
                  <a:pt x="1292093" y="2570065"/>
                </a:cubicBezTo>
                <a:cubicBezTo>
                  <a:pt x="1257998" y="2570065"/>
                  <a:pt x="1223902" y="2575944"/>
                  <a:pt x="1189808" y="2575944"/>
                </a:cubicBezTo>
                <a:cubicBezTo>
                  <a:pt x="808134" y="2592562"/>
                  <a:pt x="437707" y="2692725"/>
                  <a:pt x="103380" y="2866160"/>
                </a:cubicBezTo>
                <a:lnTo>
                  <a:pt x="0" y="2925622"/>
                </a:lnTo>
                <a:lnTo>
                  <a:pt x="0" y="170258"/>
                </a:lnTo>
                <a:lnTo>
                  <a:pt x="213516" y="115175"/>
                </a:lnTo>
                <a:cubicBezTo>
                  <a:pt x="491286" y="55623"/>
                  <a:pt x="774905" y="18835"/>
                  <a:pt x="1061657" y="5886"/>
                </a:cubicBezTo>
                <a:cubicBezTo>
                  <a:pt x="1142780" y="7"/>
                  <a:pt x="1220376" y="7"/>
                  <a:pt x="1296795" y="7"/>
                </a:cubicBezTo>
                <a:close/>
              </a:path>
            </a:pathLst>
          </a:custGeom>
          <a:solidFill>
            <a:schemeClr val="tx1"/>
          </a:solidFill>
          <a:ln w="104905" cap="flat">
            <a:noFill/>
            <a:prstDash val="solid"/>
            <a:miter/>
          </a:ln>
        </p:spPr>
        <p:txBody>
          <a:bodyPr rtlCol="0" anchor="ctr"/>
          <a:lstStyle/>
          <a:p>
            <a:endParaRPr lang="en-GB"/>
          </a:p>
        </p:txBody>
      </p:sp>
      <p:sp>
        <p:nvSpPr>
          <p:cNvPr id="2" name="Title 1">
            <a:extLst>
              <a:ext uri="{FF2B5EF4-FFF2-40B4-BE49-F238E27FC236}">
                <a16:creationId xmlns:a16="http://schemas.microsoft.com/office/drawing/2014/main" id="{A844E65C-7F2A-4B3C-B4CA-CD99C8F82697}"/>
              </a:ext>
            </a:extLst>
          </p:cNvPr>
          <p:cNvSpPr>
            <a:spLocks noGrp="1"/>
          </p:cNvSpPr>
          <p:nvPr>
            <p:ph type="title" hasCustomPrompt="1"/>
          </p:nvPr>
        </p:nvSpPr>
        <p:spPr>
          <a:xfrm>
            <a:off x="529592" y="3683160"/>
            <a:ext cx="5734048" cy="1589879"/>
          </a:xfrm>
        </p:spPr>
        <p:txBody>
          <a:bodyPr anchor="b"/>
          <a:lstStyle>
            <a:lvl1pPr>
              <a:lnSpc>
                <a:spcPct val="80000"/>
              </a:lnSpc>
              <a:defRPr sz="5500" b="0">
                <a:latin typeface="+mj-lt"/>
              </a:defRPr>
            </a:lvl1pPr>
          </a:lstStyle>
          <a:p>
            <a:r>
              <a:rPr lang="en-US" dirty="0"/>
              <a:t>Report title</a:t>
            </a:r>
            <a:endParaRPr lang="en-GB" dirty="0"/>
          </a:p>
        </p:txBody>
      </p:sp>
      <p:cxnSp>
        <p:nvCxnSpPr>
          <p:cNvPr id="8" name="Straight Connector 7">
            <a:extLst>
              <a:ext uri="{FF2B5EF4-FFF2-40B4-BE49-F238E27FC236}">
                <a16:creationId xmlns:a16="http://schemas.microsoft.com/office/drawing/2014/main" id="{571572C5-E45B-48D4-A214-8259DE3EEFE0}"/>
              </a:ext>
            </a:extLst>
          </p:cNvPr>
          <p:cNvCxnSpPr/>
          <p:nvPr/>
        </p:nvCxnSpPr>
        <p:spPr>
          <a:xfrm>
            <a:off x="721360" y="5668645"/>
            <a:ext cx="13639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 Placeholder 9">
            <a:extLst>
              <a:ext uri="{FF2B5EF4-FFF2-40B4-BE49-F238E27FC236}">
                <a16:creationId xmlns:a16="http://schemas.microsoft.com/office/drawing/2014/main" id="{566642A0-38F2-4C0B-90ED-E02F161F66C5}"/>
              </a:ext>
            </a:extLst>
          </p:cNvPr>
          <p:cNvSpPr>
            <a:spLocks noGrp="1"/>
          </p:cNvSpPr>
          <p:nvPr>
            <p:ph type="body" sz="quarter" idx="10" hasCustomPrompt="1"/>
          </p:nvPr>
        </p:nvSpPr>
        <p:spPr>
          <a:xfrm>
            <a:off x="630424" y="5753100"/>
            <a:ext cx="2323279" cy="311147"/>
          </a:xfrm>
        </p:spPr>
        <p:txBody>
          <a:bodyPr/>
          <a:lstStyle>
            <a:lvl1pPr>
              <a:defRPr sz="1800" b="1">
                <a:latin typeface="+mn-lt"/>
              </a:defRPr>
            </a:lvl1pPr>
          </a:lstStyle>
          <a:p>
            <a:pPr lvl="0"/>
            <a:r>
              <a:rPr lang="en-US" dirty="0"/>
              <a:t>Month – Month 2020</a:t>
            </a:r>
            <a:endParaRPr lang="en-GB" dirty="0"/>
          </a:p>
        </p:txBody>
      </p:sp>
      <p:sp>
        <p:nvSpPr>
          <p:cNvPr id="12" name="Text Placeholder 11">
            <a:extLst>
              <a:ext uri="{FF2B5EF4-FFF2-40B4-BE49-F238E27FC236}">
                <a16:creationId xmlns:a16="http://schemas.microsoft.com/office/drawing/2014/main" id="{05096E96-1823-49B8-AF26-379279CCACA3}"/>
              </a:ext>
            </a:extLst>
          </p:cNvPr>
          <p:cNvSpPr>
            <a:spLocks noGrp="1"/>
          </p:cNvSpPr>
          <p:nvPr>
            <p:ph type="body" sz="quarter" idx="11" hasCustomPrompt="1"/>
          </p:nvPr>
        </p:nvSpPr>
        <p:spPr>
          <a:xfrm>
            <a:off x="631031" y="6042821"/>
            <a:ext cx="2322672" cy="236535"/>
          </a:xfrm>
        </p:spPr>
        <p:txBody>
          <a:bodyPr/>
          <a:lstStyle>
            <a:lvl1pPr>
              <a:defRPr sz="1400">
                <a:latin typeface="+mn-lt"/>
              </a:defRPr>
            </a:lvl1pPr>
          </a:lstStyle>
          <a:p>
            <a:pPr lvl="0"/>
            <a:r>
              <a:rPr lang="en-GB" dirty="0"/>
              <a:t>JOB REF / 123456</a:t>
            </a:r>
          </a:p>
        </p:txBody>
      </p:sp>
      <p:sp>
        <p:nvSpPr>
          <p:cNvPr id="16" name="Picture Placeholder 15">
            <a:extLst>
              <a:ext uri="{FF2B5EF4-FFF2-40B4-BE49-F238E27FC236}">
                <a16:creationId xmlns:a16="http://schemas.microsoft.com/office/drawing/2014/main" id="{8B86D565-51DB-43C7-BF47-D508475C7E69}"/>
              </a:ext>
            </a:extLst>
          </p:cNvPr>
          <p:cNvSpPr>
            <a:spLocks noGrp="1"/>
          </p:cNvSpPr>
          <p:nvPr>
            <p:ph type="pic" sz="quarter" idx="12" hasCustomPrompt="1"/>
          </p:nvPr>
        </p:nvSpPr>
        <p:spPr>
          <a:xfrm>
            <a:off x="7036752" y="-1"/>
            <a:ext cx="5155248" cy="6857989"/>
          </a:xfrm>
          <a:custGeom>
            <a:avLst/>
            <a:gdLst>
              <a:gd name="connsiteX0" fmla="*/ 1404372 w 5155248"/>
              <a:gd name="connsiteY0" fmla="*/ 0 h 6851650"/>
              <a:gd name="connsiteX1" fmla="*/ 5155248 w 5155248"/>
              <a:gd name="connsiteY1" fmla="*/ 0 h 6851650"/>
              <a:gd name="connsiteX2" fmla="*/ 5155248 w 5155248"/>
              <a:gd name="connsiteY2" fmla="*/ 6851650 h 6851650"/>
              <a:gd name="connsiteX3" fmla="*/ 1360617 w 5155248"/>
              <a:gd name="connsiteY3" fmla="*/ 6851650 h 6851650"/>
              <a:gd name="connsiteX4" fmla="*/ 1298656 w 5155248"/>
              <a:gd name="connsiteY4" fmla="*/ 6788705 h 6851650"/>
              <a:gd name="connsiteX5" fmla="*/ 0 w 5155248"/>
              <a:gd name="connsiteY5" fmla="*/ 3448050 h 6851650"/>
              <a:gd name="connsiteX6" fmla="*/ 1298656 w 5155248"/>
              <a:gd name="connsiteY6" fmla="*/ 107395 h 685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55248" h="6851650">
                <a:moveTo>
                  <a:pt x="1404372" y="0"/>
                </a:moveTo>
                <a:lnTo>
                  <a:pt x="5155248" y="0"/>
                </a:lnTo>
                <a:lnTo>
                  <a:pt x="5155248" y="6851650"/>
                </a:lnTo>
                <a:lnTo>
                  <a:pt x="1360617" y="6851650"/>
                </a:lnTo>
                <a:lnTo>
                  <a:pt x="1298656" y="6788705"/>
                </a:lnTo>
                <a:cubicBezTo>
                  <a:pt x="496280" y="5933757"/>
                  <a:pt x="0" y="4752657"/>
                  <a:pt x="0" y="3448050"/>
                </a:cubicBezTo>
                <a:cubicBezTo>
                  <a:pt x="0" y="2143443"/>
                  <a:pt x="496280" y="962343"/>
                  <a:pt x="1298656" y="107395"/>
                </a:cubicBezTo>
                <a:close/>
              </a:path>
            </a:pathLst>
          </a:custGeom>
        </p:spPr>
        <p:txBody>
          <a:bodyPr wrap="square" anchor="ctr">
            <a:noAutofit/>
          </a:bodyPr>
          <a:lstStyle>
            <a:lvl1pPr algn="ctr">
              <a:defRPr/>
            </a:lvl1pPr>
          </a:lstStyle>
          <a:p>
            <a:r>
              <a:rPr lang="en-GB" dirty="0"/>
              <a:t>Click to insert image</a:t>
            </a:r>
          </a:p>
        </p:txBody>
      </p:sp>
      <p:pic>
        <p:nvPicPr>
          <p:cNvPr id="29" name="Picture 28" descr="A picture containing drawing&#10;&#10;Description automatically generated">
            <a:extLst>
              <a:ext uri="{FF2B5EF4-FFF2-40B4-BE49-F238E27FC236}">
                <a16:creationId xmlns:a16="http://schemas.microsoft.com/office/drawing/2014/main" id="{CD3BA017-6A70-4E35-85DA-AB1BD7296AA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90464" y="1088202"/>
            <a:ext cx="1755873" cy="520586"/>
          </a:xfrm>
          <a:prstGeom prst="rect">
            <a:avLst/>
          </a:prstGeom>
        </p:spPr>
      </p:pic>
      <p:sp>
        <p:nvSpPr>
          <p:cNvPr id="31" name="Picture Placeholder 20">
            <a:extLst>
              <a:ext uri="{FF2B5EF4-FFF2-40B4-BE49-F238E27FC236}">
                <a16:creationId xmlns:a16="http://schemas.microsoft.com/office/drawing/2014/main" id="{8ACAEAA3-03B2-4254-8D91-5B5CBC187D5E}"/>
              </a:ext>
            </a:extLst>
          </p:cNvPr>
          <p:cNvSpPr>
            <a:spLocks noGrp="1"/>
          </p:cNvSpPr>
          <p:nvPr>
            <p:ph type="pic" sz="quarter" idx="13" hasCustomPrompt="1"/>
          </p:nvPr>
        </p:nvSpPr>
        <p:spPr>
          <a:xfrm>
            <a:off x="690563" y="1751390"/>
            <a:ext cx="1755775" cy="1040191"/>
          </a:xfrm>
        </p:spPr>
        <p:txBody>
          <a:bodyPr anchor="ctr"/>
          <a:lstStyle>
            <a:lvl1pPr algn="ctr">
              <a:defRPr>
                <a:solidFill>
                  <a:schemeClr val="bg1"/>
                </a:solidFill>
              </a:defRPr>
            </a:lvl1pPr>
          </a:lstStyle>
          <a:p>
            <a:r>
              <a:rPr lang="en-GB" dirty="0"/>
              <a:t>Click to insert logo</a:t>
            </a:r>
          </a:p>
        </p:txBody>
      </p:sp>
    </p:spTree>
    <p:extLst>
      <p:ext uri="{BB962C8B-B14F-4D97-AF65-F5344CB8AC3E}">
        <p14:creationId xmlns:p14="http://schemas.microsoft.com/office/powerpoint/2010/main" val="1963953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2">
    <p:bg>
      <p:bgPr>
        <a:solidFill>
          <a:schemeClr val="accent1"/>
        </a:solid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4405A4C6-9A7F-41C4-B01E-F2E0FF78D735}"/>
              </a:ext>
            </a:extLst>
          </p:cNvPr>
          <p:cNvSpPr/>
          <p:nvPr/>
        </p:nvSpPr>
        <p:spPr>
          <a:xfrm>
            <a:off x="1" y="314662"/>
            <a:ext cx="3677571" cy="2925622"/>
          </a:xfrm>
          <a:custGeom>
            <a:avLst/>
            <a:gdLst>
              <a:gd name="connsiteX0" fmla="*/ 1296795 w 3677571"/>
              <a:gd name="connsiteY0" fmla="*/ 7 h 2925622"/>
              <a:gd name="connsiteX1" fmla="*/ 3677571 w 3677571"/>
              <a:gd name="connsiteY1" fmla="*/ 577271 h 2925622"/>
              <a:gd name="connsiteX2" fmla="*/ 2585354 w 3677571"/>
              <a:gd name="connsiteY2" fmla="*/ 2909839 h 2925622"/>
              <a:gd name="connsiteX3" fmla="*/ 1292093 w 3677571"/>
              <a:gd name="connsiteY3" fmla="*/ 2570065 h 2925622"/>
              <a:gd name="connsiteX4" fmla="*/ 1189808 w 3677571"/>
              <a:gd name="connsiteY4" fmla="*/ 2575944 h 2925622"/>
              <a:gd name="connsiteX5" fmla="*/ 103380 w 3677571"/>
              <a:gd name="connsiteY5" fmla="*/ 2866160 h 2925622"/>
              <a:gd name="connsiteX6" fmla="*/ 0 w 3677571"/>
              <a:gd name="connsiteY6" fmla="*/ 2925622 h 2925622"/>
              <a:gd name="connsiteX7" fmla="*/ 0 w 3677571"/>
              <a:gd name="connsiteY7" fmla="*/ 170258 h 2925622"/>
              <a:gd name="connsiteX8" fmla="*/ 213516 w 3677571"/>
              <a:gd name="connsiteY8" fmla="*/ 115175 h 2925622"/>
              <a:gd name="connsiteX9" fmla="*/ 1061657 w 3677571"/>
              <a:gd name="connsiteY9" fmla="*/ 5886 h 2925622"/>
              <a:gd name="connsiteX10" fmla="*/ 1296795 w 3677571"/>
              <a:gd name="connsiteY10" fmla="*/ 7 h 292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677571" h="2925622">
                <a:moveTo>
                  <a:pt x="1296795" y="7"/>
                </a:moveTo>
                <a:cubicBezTo>
                  <a:pt x="2125204" y="-1333"/>
                  <a:pt x="2941774" y="196660"/>
                  <a:pt x="3677571" y="577271"/>
                </a:cubicBezTo>
                <a:lnTo>
                  <a:pt x="2585354" y="2909839"/>
                </a:lnTo>
                <a:cubicBezTo>
                  <a:pt x="2191500" y="2685184"/>
                  <a:pt x="1745509" y="2568010"/>
                  <a:pt x="1292093" y="2570065"/>
                </a:cubicBezTo>
                <a:cubicBezTo>
                  <a:pt x="1257998" y="2570065"/>
                  <a:pt x="1223902" y="2575944"/>
                  <a:pt x="1189808" y="2575944"/>
                </a:cubicBezTo>
                <a:cubicBezTo>
                  <a:pt x="808134" y="2592562"/>
                  <a:pt x="437707" y="2692725"/>
                  <a:pt x="103380" y="2866160"/>
                </a:cubicBezTo>
                <a:lnTo>
                  <a:pt x="0" y="2925622"/>
                </a:lnTo>
                <a:lnTo>
                  <a:pt x="0" y="170258"/>
                </a:lnTo>
                <a:lnTo>
                  <a:pt x="213516" y="115175"/>
                </a:lnTo>
                <a:cubicBezTo>
                  <a:pt x="491286" y="55623"/>
                  <a:pt x="774905" y="18835"/>
                  <a:pt x="1061657" y="5886"/>
                </a:cubicBezTo>
                <a:cubicBezTo>
                  <a:pt x="1142780" y="7"/>
                  <a:pt x="1220376" y="7"/>
                  <a:pt x="1296795" y="7"/>
                </a:cubicBezTo>
                <a:close/>
              </a:path>
            </a:pathLst>
          </a:custGeom>
          <a:solidFill>
            <a:schemeClr val="tx1"/>
          </a:solidFill>
          <a:ln w="104905"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70B58018-A648-472F-806D-D113BBE3C130}"/>
              </a:ext>
            </a:extLst>
          </p:cNvPr>
          <p:cNvSpPr/>
          <p:nvPr/>
        </p:nvSpPr>
        <p:spPr>
          <a:xfrm>
            <a:off x="4686300" y="0"/>
            <a:ext cx="7505700" cy="6216838"/>
          </a:xfrm>
          <a:custGeom>
            <a:avLst/>
            <a:gdLst>
              <a:gd name="connsiteX0" fmla="*/ 118683 w 7505700"/>
              <a:gd name="connsiteY0" fmla="*/ 0 h 6216838"/>
              <a:gd name="connsiteX1" fmla="*/ 2767191 w 7505700"/>
              <a:gd name="connsiteY1" fmla="*/ 0 h 6216838"/>
              <a:gd name="connsiteX2" fmla="*/ 2754311 w 7505700"/>
              <a:gd name="connsiteY2" fmla="*/ 24760 h 6216838"/>
              <a:gd name="connsiteX3" fmla="*/ 3195970 w 7505700"/>
              <a:gd name="connsiteY3" fmla="*/ 2853516 h 6216838"/>
              <a:gd name="connsiteX4" fmla="*/ 6854930 w 7505700"/>
              <a:gd name="connsiteY4" fmla="*/ 3018884 h 6216838"/>
              <a:gd name="connsiteX5" fmla="*/ 7505700 w 7505700"/>
              <a:gd name="connsiteY5" fmla="*/ 3764303 h 6216838"/>
              <a:gd name="connsiteX6" fmla="*/ 7505700 w 7505700"/>
              <a:gd name="connsiteY6" fmla="*/ 5643453 h 6216838"/>
              <a:gd name="connsiteX7" fmla="*/ 7460310 w 7505700"/>
              <a:gd name="connsiteY7" fmla="*/ 5667800 h 6216838"/>
              <a:gd name="connsiteX8" fmla="*/ 1274222 w 7505700"/>
              <a:gd name="connsiteY8" fmla="*/ 4461101 h 6216838"/>
              <a:gd name="connsiteX9" fmla="*/ 67480 w 7505700"/>
              <a:gd name="connsiteY9" fmla="*/ 240770 h 6216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505700" h="6216838">
                <a:moveTo>
                  <a:pt x="118683" y="0"/>
                </a:moveTo>
                <a:lnTo>
                  <a:pt x="2767191" y="0"/>
                </a:lnTo>
                <a:lnTo>
                  <a:pt x="2754311" y="24760"/>
                </a:lnTo>
                <a:cubicBezTo>
                  <a:pt x="2333184" y="941992"/>
                  <a:pt x="2472424" y="2061473"/>
                  <a:pt x="3195970" y="2853516"/>
                </a:cubicBezTo>
                <a:cubicBezTo>
                  <a:pt x="4160698" y="3909573"/>
                  <a:pt x="5798870" y="3983611"/>
                  <a:pt x="6854930" y="3018884"/>
                </a:cubicBezTo>
                <a:lnTo>
                  <a:pt x="7505700" y="3764303"/>
                </a:lnTo>
                <a:lnTo>
                  <a:pt x="7505700" y="5643453"/>
                </a:lnTo>
                <a:lnTo>
                  <a:pt x="7460310" y="5667800"/>
                </a:lnTo>
                <a:cubicBezTo>
                  <a:pt x="5414469" y="6700192"/>
                  <a:pt x="2853617" y="6264876"/>
                  <a:pt x="1274222" y="4461101"/>
                </a:cubicBezTo>
                <a:cubicBezTo>
                  <a:pt x="221293" y="3258584"/>
                  <a:pt x="-171153" y="1704008"/>
                  <a:pt x="67480" y="240770"/>
                </a:cubicBezTo>
                <a:close/>
              </a:path>
            </a:pathLst>
          </a:custGeom>
          <a:solidFill>
            <a:schemeClr val="bg1">
              <a:alpha val="10000"/>
            </a:schemeClr>
          </a:solidFill>
          <a:ln w="104905" cap="flat">
            <a:noFill/>
            <a:prstDash val="solid"/>
            <a:miter/>
          </a:ln>
        </p:spPr>
        <p:txBody>
          <a:bodyPr wrap="square" rtlCol="0" anchor="ctr">
            <a:noAutofit/>
          </a:bodyPr>
          <a:lstStyle/>
          <a:p>
            <a:endParaRPr lang="en-GB"/>
          </a:p>
        </p:txBody>
      </p:sp>
      <p:pic>
        <p:nvPicPr>
          <p:cNvPr id="9" name="Picture 8" descr="A picture containing drawing&#10;&#10;Description automatically generated">
            <a:extLst>
              <a:ext uri="{FF2B5EF4-FFF2-40B4-BE49-F238E27FC236}">
                <a16:creationId xmlns:a16="http://schemas.microsoft.com/office/drawing/2014/main" id="{7E18820A-F9EA-40F8-81DB-927B0014ECB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90464" y="1088202"/>
            <a:ext cx="1755873" cy="520586"/>
          </a:xfrm>
          <a:prstGeom prst="rect">
            <a:avLst/>
          </a:prstGeom>
        </p:spPr>
      </p:pic>
      <p:sp>
        <p:nvSpPr>
          <p:cNvPr id="21" name="Picture Placeholder 20">
            <a:extLst>
              <a:ext uri="{FF2B5EF4-FFF2-40B4-BE49-F238E27FC236}">
                <a16:creationId xmlns:a16="http://schemas.microsoft.com/office/drawing/2014/main" id="{3CA04608-63DB-4C4F-ADA3-20C5E31EC3DD}"/>
              </a:ext>
            </a:extLst>
          </p:cNvPr>
          <p:cNvSpPr>
            <a:spLocks noGrp="1"/>
          </p:cNvSpPr>
          <p:nvPr>
            <p:ph type="pic" sz="quarter" idx="13" hasCustomPrompt="1"/>
          </p:nvPr>
        </p:nvSpPr>
        <p:spPr>
          <a:xfrm>
            <a:off x="690464" y="1746552"/>
            <a:ext cx="1755874" cy="992809"/>
          </a:xfrm>
        </p:spPr>
        <p:txBody>
          <a:bodyPr anchor="ctr"/>
          <a:lstStyle>
            <a:lvl1pPr algn="ctr">
              <a:defRPr>
                <a:solidFill>
                  <a:schemeClr val="bg1"/>
                </a:solidFill>
              </a:defRPr>
            </a:lvl1pPr>
          </a:lstStyle>
          <a:p>
            <a:r>
              <a:rPr lang="en-GB" dirty="0"/>
              <a:t>Click to insert logo</a:t>
            </a:r>
          </a:p>
        </p:txBody>
      </p:sp>
      <p:sp>
        <p:nvSpPr>
          <p:cNvPr id="22" name="Title 1">
            <a:extLst>
              <a:ext uri="{FF2B5EF4-FFF2-40B4-BE49-F238E27FC236}">
                <a16:creationId xmlns:a16="http://schemas.microsoft.com/office/drawing/2014/main" id="{58F8D713-6DFC-4EDE-8DC6-0367EA2C9F31}"/>
              </a:ext>
            </a:extLst>
          </p:cNvPr>
          <p:cNvSpPr>
            <a:spLocks noGrp="1"/>
          </p:cNvSpPr>
          <p:nvPr>
            <p:ph type="title" hasCustomPrompt="1"/>
          </p:nvPr>
        </p:nvSpPr>
        <p:spPr>
          <a:xfrm>
            <a:off x="529592" y="3683160"/>
            <a:ext cx="5734048" cy="1589879"/>
          </a:xfrm>
        </p:spPr>
        <p:txBody>
          <a:bodyPr anchor="b"/>
          <a:lstStyle>
            <a:lvl1pPr>
              <a:lnSpc>
                <a:spcPct val="80000"/>
              </a:lnSpc>
              <a:defRPr sz="5500" b="0">
                <a:latin typeface="+mj-lt"/>
              </a:defRPr>
            </a:lvl1pPr>
          </a:lstStyle>
          <a:p>
            <a:r>
              <a:rPr lang="en-US" dirty="0"/>
              <a:t>Report title</a:t>
            </a:r>
            <a:endParaRPr lang="en-GB" dirty="0"/>
          </a:p>
        </p:txBody>
      </p:sp>
      <p:cxnSp>
        <p:nvCxnSpPr>
          <p:cNvPr id="23" name="Straight Connector 22">
            <a:extLst>
              <a:ext uri="{FF2B5EF4-FFF2-40B4-BE49-F238E27FC236}">
                <a16:creationId xmlns:a16="http://schemas.microsoft.com/office/drawing/2014/main" id="{303CDBC3-57E0-4C2E-B886-19E3C68F8DDA}"/>
              </a:ext>
            </a:extLst>
          </p:cNvPr>
          <p:cNvCxnSpPr/>
          <p:nvPr/>
        </p:nvCxnSpPr>
        <p:spPr>
          <a:xfrm>
            <a:off x="721360" y="5668645"/>
            <a:ext cx="13639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 Placeholder 9">
            <a:extLst>
              <a:ext uri="{FF2B5EF4-FFF2-40B4-BE49-F238E27FC236}">
                <a16:creationId xmlns:a16="http://schemas.microsoft.com/office/drawing/2014/main" id="{0C85B4DF-18CF-434E-9B1B-5FC8110FC536}"/>
              </a:ext>
            </a:extLst>
          </p:cNvPr>
          <p:cNvSpPr>
            <a:spLocks noGrp="1"/>
          </p:cNvSpPr>
          <p:nvPr>
            <p:ph type="body" sz="quarter" idx="14" hasCustomPrompt="1"/>
          </p:nvPr>
        </p:nvSpPr>
        <p:spPr>
          <a:xfrm>
            <a:off x="630424" y="5753100"/>
            <a:ext cx="2323279" cy="311147"/>
          </a:xfrm>
        </p:spPr>
        <p:txBody>
          <a:bodyPr/>
          <a:lstStyle>
            <a:lvl1pPr>
              <a:defRPr sz="1800" b="1">
                <a:latin typeface="+mn-lt"/>
              </a:defRPr>
            </a:lvl1pPr>
          </a:lstStyle>
          <a:p>
            <a:pPr lvl="0"/>
            <a:r>
              <a:rPr lang="en-US" dirty="0"/>
              <a:t>Month – Month 2020</a:t>
            </a:r>
            <a:endParaRPr lang="en-GB" dirty="0"/>
          </a:p>
        </p:txBody>
      </p:sp>
      <p:sp>
        <p:nvSpPr>
          <p:cNvPr id="25" name="Text Placeholder 11">
            <a:extLst>
              <a:ext uri="{FF2B5EF4-FFF2-40B4-BE49-F238E27FC236}">
                <a16:creationId xmlns:a16="http://schemas.microsoft.com/office/drawing/2014/main" id="{781948F8-66B4-4543-B244-AD1E683519BB}"/>
              </a:ext>
            </a:extLst>
          </p:cNvPr>
          <p:cNvSpPr>
            <a:spLocks noGrp="1"/>
          </p:cNvSpPr>
          <p:nvPr>
            <p:ph type="body" sz="quarter" idx="15" hasCustomPrompt="1"/>
          </p:nvPr>
        </p:nvSpPr>
        <p:spPr>
          <a:xfrm>
            <a:off x="631031" y="6042821"/>
            <a:ext cx="2322672" cy="236535"/>
          </a:xfrm>
        </p:spPr>
        <p:txBody>
          <a:bodyPr/>
          <a:lstStyle>
            <a:lvl1pPr>
              <a:defRPr sz="1400">
                <a:latin typeface="+mn-lt"/>
              </a:defRPr>
            </a:lvl1pPr>
          </a:lstStyle>
          <a:p>
            <a:pPr lvl="0"/>
            <a:r>
              <a:rPr lang="en-GB" dirty="0"/>
              <a:t>JOB REF / 123456</a:t>
            </a:r>
          </a:p>
        </p:txBody>
      </p:sp>
      <p:sp>
        <p:nvSpPr>
          <p:cNvPr id="14" name="Freeform: Shape 13">
            <a:extLst>
              <a:ext uri="{FF2B5EF4-FFF2-40B4-BE49-F238E27FC236}">
                <a16:creationId xmlns:a16="http://schemas.microsoft.com/office/drawing/2014/main" id="{E5614B27-7AE9-4969-AA5B-1AB42C9DC398}"/>
              </a:ext>
            </a:extLst>
          </p:cNvPr>
          <p:cNvSpPr/>
          <p:nvPr/>
        </p:nvSpPr>
        <p:spPr>
          <a:xfrm>
            <a:off x="7641818" y="1355631"/>
            <a:ext cx="4550183" cy="5502368"/>
          </a:xfrm>
          <a:custGeom>
            <a:avLst/>
            <a:gdLst>
              <a:gd name="connsiteX0" fmla="*/ 4550183 w 4550183"/>
              <a:gd name="connsiteY0" fmla="*/ 0 h 5502368"/>
              <a:gd name="connsiteX1" fmla="*/ 4550183 w 4550183"/>
              <a:gd name="connsiteY1" fmla="*/ 2587952 h 5502368"/>
              <a:gd name="connsiteX2" fmla="*/ 4547122 w 4550183"/>
              <a:gd name="connsiteY2" fmla="*/ 2588493 h 5502368"/>
              <a:gd name="connsiteX3" fmla="*/ 3361339 w 4550183"/>
              <a:gd name="connsiteY3" fmla="*/ 3204757 h 5502368"/>
              <a:gd name="connsiteX4" fmla="*/ 2545888 w 4550183"/>
              <a:gd name="connsiteY4" fmla="*/ 5496280 h 5502368"/>
              <a:gd name="connsiteX5" fmla="*/ 2547086 w 4550183"/>
              <a:gd name="connsiteY5" fmla="*/ 5502368 h 5502368"/>
              <a:gd name="connsiteX6" fmla="*/ 22849 w 4550183"/>
              <a:gd name="connsiteY6" fmla="*/ 5502368 h 5502368"/>
              <a:gd name="connsiteX7" fmla="*/ 2206 w 4550183"/>
              <a:gd name="connsiteY7" fmla="*/ 5235124 h 5502368"/>
              <a:gd name="connsiteX8" fmla="*/ 1755740 w 4550183"/>
              <a:gd name="connsiteY8" fmla="*/ 1211128 h 5502368"/>
              <a:gd name="connsiteX9" fmla="*/ 1769765 w 4550183"/>
              <a:gd name="connsiteY9" fmla="*/ 1198272 h 5502368"/>
              <a:gd name="connsiteX10" fmla="*/ 4443171 w 4550183"/>
              <a:gd name="connsiteY10" fmla="*/ 11557 h 5502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50183" h="5502368">
                <a:moveTo>
                  <a:pt x="4550183" y="0"/>
                </a:moveTo>
                <a:lnTo>
                  <a:pt x="4550183" y="2587952"/>
                </a:lnTo>
                <a:lnTo>
                  <a:pt x="4547122" y="2588493"/>
                </a:lnTo>
                <a:cubicBezTo>
                  <a:pt x="4107300" y="2686084"/>
                  <a:pt x="3697808" y="2897387"/>
                  <a:pt x="3361339" y="3204757"/>
                </a:cubicBezTo>
                <a:cubicBezTo>
                  <a:pt x="2701302" y="3807712"/>
                  <a:pt x="2424867" y="4673730"/>
                  <a:pt x="2545888" y="5496280"/>
                </a:cubicBezTo>
                <a:lnTo>
                  <a:pt x="2547086" y="5502368"/>
                </a:lnTo>
                <a:lnTo>
                  <a:pt x="22849" y="5502368"/>
                </a:lnTo>
                <a:lnTo>
                  <a:pt x="2206" y="5235124"/>
                </a:lnTo>
                <a:cubicBezTo>
                  <a:pt x="-41093" y="3753187"/>
                  <a:pt x="553222" y="2264056"/>
                  <a:pt x="1755740" y="1211128"/>
                </a:cubicBezTo>
                <a:lnTo>
                  <a:pt x="1769765" y="1198272"/>
                </a:lnTo>
                <a:cubicBezTo>
                  <a:pt x="2528997" y="549438"/>
                  <a:pt x="3458740" y="138618"/>
                  <a:pt x="4443171" y="11557"/>
                </a:cubicBezTo>
                <a:close/>
              </a:path>
            </a:pathLst>
          </a:custGeom>
          <a:solidFill>
            <a:srgbClr val="A50A2C"/>
          </a:solidFill>
          <a:ln w="104905" cap="flat">
            <a:noFill/>
            <a:prstDash val="solid"/>
            <a:miter/>
          </a:ln>
        </p:spPr>
        <p:txBody>
          <a:bodyPr wrap="square" rtlCol="0" anchor="ctr">
            <a:noAutofit/>
          </a:bodyPr>
          <a:lstStyle/>
          <a:p>
            <a:endParaRPr lang="en-GB"/>
          </a:p>
        </p:txBody>
      </p:sp>
    </p:spTree>
    <p:extLst>
      <p:ext uri="{BB962C8B-B14F-4D97-AF65-F5344CB8AC3E}">
        <p14:creationId xmlns:p14="http://schemas.microsoft.com/office/powerpoint/2010/main" val="22605772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Agenda 1">
    <p:bg>
      <p:bgPr>
        <a:solidFill>
          <a:schemeClr val="accent2"/>
        </a:solid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F63ADE77-2B0D-499E-8715-078AA78ED18C}"/>
              </a:ext>
            </a:extLst>
          </p:cNvPr>
          <p:cNvSpPr/>
          <p:nvPr/>
        </p:nvSpPr>
        <p:spPr>
          <a:xfrm>
            <a:off x="1816100" y="0"/>
            <a:ext cx="8177578" cy="6857999"/>
          </a:xfrm>
          <a:custGeom>
            <a:avLst/>
            <a:gdLst>
              <a:gd name="connsiteX0" fmla="*/ 1286093 w 8177578"/>
              <a:gd name="connsiteY0" fmla="*/ 0 h 6857999"/>
              <a:gd name="connsiteX1" fmla="*/ 6933083 w 8177578"/>
              <a:gd name="connsiteY1" fmla="*/ 0 h 6857999"/>
              <a:gd name="connsiteX2" fmla="*/ 6382761 w 8177578"/>
              <a:gd name="connsiteY2" fmla="*/ 1175282 h 6857999"/>
              <a:gd name="connsiteX3" fmla="*/ 5097153 w 8177578"/>
              <a:gd name="connsiteY3" fmla="*/ 837518 h 6857999"/>
              <a:gd name="connsiteX4" fmla="*/ 4995473 w 8177578"/>
              <a:gd name="connsiteY4" fmla="*/ 843362 h 6857999"/>
              <a:gd name="connsiteX5" fmla="*/ 3361340 w 8177578"/>
              <a:gd name="connsiteY5" fmla="*/ 1518662 h 6857999"/>
              <a:gd name="connsiteX6" fmla="*/ 3195971 w 8177578"/>
              <a:gd name="connsiteY6" fmla="*/ 5177616 h 6857999"/>
              <a:gd name="connsiteX7" fmla="*/ 6854930 w 8177578"/>
              <a:gd name="connsiteY7" fmla="*/ 5342984 h 6857999"/>
              <a:gd name="connsiteX8" fmla="*/ 8177578 w 8177578"/>
              <a:gd name="connsiteY8" fmla="*/ 6857999 h 6857999"/>
              <a:gd name="connsiteX9" fmla="*/ 1341290 w 8177578"/>
              <a:gd name="connsiteY9" fmla="*/ 6857999 h 6857999"/>
              <a:gd name="connsiteX10" fmla="*/ 1274222 w 8177578"/>
              <a:gd name="connsiteY10" fmla="*/ 6785201 h 6857999"/>
              <a:gd name="connsiteX11" fmla="*/ 1044489 w 8177578"/>
              <a:gd name="connsiteY11" fmla="*/ 28674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177578" h="6857999">
                <a:moveTo>
                  <a:pt x="1286093" y="0"/>
                </a:moveTo>
                <a:lnTo>
                  <a:pt x="6933083" y="0"/>
                </a:lnTo>
                <a:lnTo>
                  <a:pt x="6382761" y="1175282"/>
                </a:lnTo>
                <a:cubicBezTo>
                  <a:pt x="5991237" y="951956"/>
                  <a:pt x="5547886" y="835476"/>
                  <a:pt x="5097153" y="837518"/>
                </a:cubicBezTo>
                <a:cubicBezTo>
                  <a:pt x="5063259" y="837518"/>
                  <a:pt x="5029366" y="843362"/>
                  <a:pt x="4995473" y="843362"/>
                </a:cubicBezTo>
                <a:cubicBezTo>
                  <a:pt x="4388409" y="869795"/>
                  <a:pt x="3809966" y="1108834"/>
                  <a:pt x="3361340" y="1518662"/>
                </a:cubicBezTo>
                <a:cubicBezTo>
                  <a:pt x="2305280" y="2483389"/>
                  <a:pt x="2231242" y="4121559"/>
                  <a:pt x="3195971" y="5177616"/>
                </a:cubicBezTo>
                <a:cubicBezTo>
                  <a:pt x="4160699" y="6233674"/>
                  <a:pt x="5798871" y="6307711"/>
                  <a:pt x="6854930" y="5342984"/>
                </a:cubicBezTo>
                <a:lnTo>
                  <a:pt x="8177578" y="6857999"/>
                </a:lnTo>
                <a:lnTo>
                  <a:pt x="1341290" y="6857999"/>
                </a:lnTo>
                <a:lnTo>
                  <a:pt x="1274222" y="6785201"/>
                </a:lnTo>
                <a:cubicBezTo>
                  <a:pt x="-363669" y="4914619"/>
                  <a:pt x="-403350" y="2192141"/>
                  <a:pt x="1044489" y="286741"/>
                </a:cubicBezTo>
                <a:close/>
              </a:path>
            </a:pathLst>
          </a:custGeom>
          <a:solidFill>
            <a:schemeClr val="bg1">
              <a:alpha val="10000"/>
            </a:schemeClr>
          </a:solidFill>
          <a:ln w="104905" cap="flat">
            <a:noFill/>
            <a:prstDash val="solid"/>
            <a:miter/>
          </a:ln>
        </p:spPr>
        <p:txBody>
          <a:bodyPr wrap="square" rtlCol="0" anchor="ctr">
            <a:noAutofit/>
          </a:bodyPr>
          <a:lstStyle/>
          <a:p>
            <a:endParaRPr lang="en-GB"/>
          </a:p>
        </p:txBody>
      </p:sp>
      <p:sp>
        <p:nvSpPr>
          <p:cNvPr id="2" name="Title 1">
            <a:extLst>
              <a:ext uri="{FF2B5EF4-FFF2-40B4-BE49-F238E27FC236}">
                <a16:creationId xmlns:a16="http://schemas.microsoft.com/office/drawing/2014/main" id="{A844E65C-7F2A-4B3C-B4CA-CD99C8F82697}"/>
              </a:ext>
            </a:extLst>
          </p:cNvPr>
          <p:cNvSpPr>
            <a:spLocks noGrp="1"/>
          </p:cNvSpPr>
          <p:nvPr>
            <p:ph type="title" hasCustomPrompt="1"/>
          </p:nvPr>
        </p:nvSpPr>
        <p:spPr>
          <a:xfrm>
            <a:off x="605792" y="1089820"/>
            <a:ext cx="5223508" cy="1399379"/>
          </a:xfrm>
        </p:spPr>
        <p:txBody>
          <a:bodyPr/>
          <a:lstStyle>
            <a:lvl1pPr>
              <a:defRPr sz="9800" b="0">
                <a:latin typeface="+mj-lt"/>
              </a:defRPr>
            </a:lvl1pPr>
          </a:lstStyle>
          <a:p>
            <a:r>
              <a:rPr lang="en-US" dirty="0"/>
              <a:t>Agenda</a:t>
            </a:r>
            <a:endParaRPr lang="en-GB" dirty="0"/>
          </a:p>
        </p:txBody>
      </p:sp>
      <p:sp>
        <p:nvSpPr>
          <p:cNvPr id="13" name="Text Placeholder 12">
            <a:extLst>
              <a:ext uri="{FF2B5EF4-FFF2-40B4-BE49-F238E27FC236}">
                <a16:creationId xmlns:a16="http://schemas.microsoft.com/office/drawing/2014/main" id="{4A12F9DB-8E13-4BA2-B444-69C3C2AD51F7}"/>
              </a:ext>
            </a:extLst>
          </p:cNvPr>
          <p:cNvSpPr>
            <a:spLocks noGrp="1"/>
          </p:cNvSpPr>
          <p:nvPr>
            <p:ph type="body" sz="quarter" idx="14"/>
          </p:nvPr>
        </p:nvSpPr>
        <p:spPr>
          <a:xfrm>
            <a:off x="1241425" y="2832100"/>
            <a:ext cx="2638425" cy="438150"/>
          </a:xfrm>
        </p:spPr>
        <p:txBody>
          <a:bodyPr anchor="ctr"/>
          <a:lstStyle>
            <a:lvl1pPr>
              <a:defRPr sz="1800"/>
            </a:lvl1pPr>
            <a:lvl2pPr>
              <a:buClr>
                <a:schemeClr val="tx1"/>
              </a:buClr>
              <a:defRPr sz="1800"/>
            </a:lvl2pPr>
            <a:lvl3pPr>
              <a:buClr>
                <a:schemeClr val="tx1"/>
              </a:buClr>
              <a:defRPr sz="1600"/>
            </a:lvl3pPr>
            <a:lvl4pPr>
              <a:buClr>
                <a:schemeClr val="tx1"/>
              </a:buClr>
              <a:defRPr sz="1400"/>
            </a:lvl4pPr>
            <a:lvl5pPr>
              <a:buClr>
                <a:schemeClr val="tx1"/>
              </a:buCl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12">
            <a:extLst>
              <a:ext uri="{FF2B5EF4-FFF2-40B4-BE49-F238E27FC236}">
                <a16:creationId xmlns:a16="http://schemas.microsoft.com/office/drawing/2014/main" id="{5D4D2CA8-008B-4017-A429-2AE22F2CE9D8}"/>
              </a:ext>
            </a:extLst>
          </p:cNvPr>
          <p:cNvSpPr>
            <a:spLocks noGrp="1"/>
          </p:cNvSpPr>
          <p:nvPr>
            <p:ph type="body" sz="quarter" idx="15"/>
          </p:nvPr>
        </p:nvSpPr>
        <p:spPr>
          <a:xfrm>
            <a:off x="1241425" y="3365020"/>
            <a:ext cx="2638425" cy="438150"/>
          </a:xfrm>
        </p:spPr>
        <p:txBody>
          <a:bodyPr anchor="ctr"/>
          <a:lstStyle>
            <a:lvl1pPr>
              <a:defRPr sz="1800"/>
            </a:lvl1pPr>
            <a:lvl2pPr>
              <a:buClr>
                <a:schemeClr val="tx1"/>
              </a:buClr>
              <a:defRPr sz="1800"/>
            </a:lvl2pPr>
            <a:lvl3pPr>
              <a:buClr>
                <a:schemeClr val="tx1"/>
              </a:buClr>
              <a:defRPr sz="1600"/>
            </a:lvl3pPr>
            <a:lvl4pPr>
              <a:buClr>
                <a:schemeClr val="tx1"/>
              </a:buClr>
              <a:defRPr sz="1400"/>
            </a:lvl4pPr>
            <a:lvl5pPr>
              <a:buClr>
                <a:schemeClr val="tx1"/>
              </a:buCl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Text Placeholder 12">
            <a:extLst>
              <a:ext uri="{FF2B5EF4-FFF2-40B4-BE49-F238E27FC236}">
                <a16:creationId xmlns:a16="http://schemas.microsoft.com/office/drawing/2014/main" id="{C6F68554-39D6-499A-89CF-5593D42A7E6A}"/>
              </a:ext>
            </a:extLst>
          </p:cNvPr>
          <p:cNvSpPr>
            <a:spLocks noGrp="1"/>
          </p:cNvSpPr>
          <p:nvPr>
            <p:ph type="body" sz="quarter" idx="16"/>
          </p:nvPr>
        </p:nvSpPr>
        <p:spPr>
          <a:xfrm>
            <a:off x="1241425" y="3897940"/>
            <a:ext cx="2638425" cy="438150"/>
          </a:xfrm>
        </p:spPr>
        <p:txBody>
          <a:bodyPr anchor="ctr"/>
          <a:lstStyle>
            <a:lvl1pPr>
              <a:defRPr sz="1800"/>
            </a:lvl1pPr>
            <a:lvl2pPr>
              <a:buClr>
                <a:schemeClr val="tx1"/>
              </a:buClr>
              <a:defRPr sz="1800"/>
            </a:lvl2pPr>
            <a:lvl3pPr>
              <a:buClr>
                <a:schemeClr val="tx1"/>
              </a:buClr>
              <a:defRPr sz="1600"/>
            </a:lvl3pPr>
            <a:lvl4pPr>
              <a:buClr>
                <a:schemeClr val="tx1"/>
              </a:buClr>
              <a:defRPr sz="1400"/>
            </a:lvl4pPr>
            <a:lvl5pPr>
              <a:buClr>
                <a:schemeClr val="tx1"/>
              </a:buCl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6" name="Text Placeholder 12">
            <a:extLst>
              <a:ext uri="{FF2B5EF4-FFF2-40B4-BE49-F238E27FC236}">
                <a16:creationId xmlns:a16="http://schemas.microsoft.com/office/drawing/2014/main" id="{6AE845E9-DD3B-4C9D-BE5C-35C19554D385}"/>
              </a:ext>
            </a:extLst>
          </p:cNvPr>
          <p:cNvSpPr>
            <a:spLocks noGrp="1"/>
          </p:cNvSpPr>
          <p:nvPr>
            <p:ph type="body" sz="quarter" idx="17"/>
          </p:nvPr>
        </p:nvSpPr>
        <p:spPr>
          <a:xfrm>
            <a:off x="1241425" y="4430860"/>
            <a:ext cx="2638425" cy="438150"/>
          </a:xfrm>
        </p:spPr>
        <p:txBody>
          <a:bodyPr anchor="ctr"/>
          <a:lstStyle>
            <a:lvl1pPr>
              <a:defRPr sz="1800"/>
            </a:lvl1pPr>
            <a:lvl2pPr>
              <a:buClr>
                <a:schemeClr val="tx1"/>
              </a:buClr>
              <a:defRPr sz="1800"/>
            </a:lvl2pPr>
            <a:lvl3pPr>
              <a:buClr>
                <a:schemeClr val="tx1"/>
              </a:buClr>
              <a:defRPr sz="1600"/>
            </a:lvl3pPr>
            <a:lvl4pPr>
              <a:buClr>
                <a:schemeClr val="tx1"/>
              </a:buClr>
              <a:defRPr sz="1400"/>
            </a:lvl4pPr>
            <a:lvl5pPr>
              <a:buClr>
                <a:schemeClr val="tx1"/>
              </a:buCl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7" name="Text Placeholder 12">
            <a:extLst>
              <a:ext uri="{FF2B5EF4-FFF2-40B4-BE49-F238E27FC236}">
                <a16:creationId xmlns:a16="http://schemas.microsoft.com/office/drawing/2014/main" id="{F0539147-ABA6-49E8-8AA4-FA9E1769836E}"/>
              </a:ext>
            </a:extLst>
          </p:cNvPr>
          <p:cNvSpPr>
            <a:spLocks noGrp="1"/>
          </p:cNvSpPr>
          <p:nvPr>
            <p:ph type="body" sz="quarter" idx="18"/>
          </p:nvPr>
        </p:nvSpPr>
        <p:spPr>
          <a:xfrm>
            <a:off x="1241425" y="4963779"/>
            <a:ext cx="2638425" cy="438150"/>
          </a:xfrm>
        </p:spPr>
        <p:txBody>
          <a:bodyPr anchor="ctr"/>
          <a:lstStyle>
            <a:lvl1pPr>
              <a:defRPr sz="1800"/>
            </a:lvl1pPr>
            <a:lvl2pPr>
              <a:buClr>
                <a:schemeClr val="tx1"/>
              </a:buClr>
              <a:defRPr sz="1800"/>
            </a:lvl2pPr>
            <a:lvl3pPr>
              <a:buClr>
                <a:schemeClr val="tx1"/>
              </a:buClr>
              <a:defRPr sz="1600"/>
            </a:lvl3pPr>
            <a:lvl4pPr>
              <a:buClr>
                <a:schemeClr val="tx1"/>
              </a:buClr>
              <a:defRPr sz="1400"/>
            </a:lvl4pPr>
            <a:lvl5pPr>
              <a:buClr>
                <a:schemeClr val="tx1"/>
              </a:buCl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8" name="Text Placeholder 12">
            <a:extLst>
              <a:ext uri="{FF2B5EF4-FFF2-40B4-BE49-F238E27FC236}">
                <a16:creationId xmlns:a16="http://schemas.microsoft.com/office/drawing/2014/main" id="{E46B740A-1EEE-48B9-9BFD-55E2E338854E}"/>
              </a:ext>
            </a:extLst>
          </p:cNvPr>
          <p:cNvSpPr>
            <a:spLocks noGrp="1"/>
          </p:cNvSpPr>
          <p:nvPr>
            <p:ph type="body" sz="quarter" idx="19"/>
          </p:nvPr>
        </p:nvSpPr>
        <p:spPr>
          <a:xfrm>
            <a:off x="5150485" y="2832100"/>
            <a:ext cx="2638425" cy="438150"/>
          </a:xfrm>
        </p:spPr>
        <p:txBody>
          <a:bodyPr anchor="ctr"/>
          <a:lstStyle>
            <a:lvl1pPr>
              <a:defRPr sz="1800"/>
            </a:lvl1pPr>
            <a:lvl2pPr>
              <a:buClr>
                <a:schemeClr val="tx1"/>
              </a:buClr>
              <a:defRPr sz="1800"/>
            </a:lvl2pPr>
            <a:lvl3pPr>
              <a:buClr>
                <a:schemeClr val="tx1"/>
              </a:buClr>
              <a:defRPr sz="1600"/>
            </a:lvl3pPr>
            <a:lvl4pPr>
              <a:buClr>
                <a:schemeClr val="tx1"/>
              </a:buClr>
              <a:defRPr sz="1400"/>
            </a:lvl4pPr>
            <a:lvl5pPr>
              <a:buClr>
                <a:schemeClr val="tx1"/>
              </a:buCl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9" name="Text Placeholder 12">
            <a:extLst>
              <a:ext uri="{FF2B5EF4-FFF2-40B4-BE49-F238E27FC236}">
                <a16:creationId xmlns:a16="http://schemas.microsoft.com/office/drawing/2014/main" id="{16EAEC4D-4426-425E-865C-B8E0ED9816CC}"/>
              </a:ext>
            </a:extLst>
          </p:cNvPr>
          <p:cNvSpPr>
            <a:spLocks noGrp="1"/>
          </p:cNvSpPr>
          <p:nvPr>
            <p:ph type="body" sz="quarter" idx="20"/>
          </p:nvPr>
        </p:nvSpPr>
        <p:spPr>
          <a:xfrm>
            <a:off x="5150485" y="3365020"/>
            <a:ext cx="2638425" cy="438150"/>
          </a:xfrm>
        </p:spPr>
        <p:txBody>
          <a:bodyPr anchor="ctr"/>
          <a:lstStyle>
            <a:lvl1pPr>
              <a:defRPr sz="1800"/>
            </a:lvl1pPr>
            <a:lvl2pPr>
              <a:buClr>
                <a:schemeClr val="tx1"/>
              </a:buClr>
              <a:defRPr sz="1800"/>
            </a:lvl2pPr>
            <a:lvl3pPr>
              <a:buClr>
                <a:schemeClr val="tx1"/>
              </a:buClr>
              <a:defRPr sz="1600"/>
            </a:lvl3pPr>
            <a:lvl4pPr>
              <a:buClr>
                <a:schemeClr val="tx1"/>
              </a:buClr>
              <a:defRPr sz="1400"/>
            </a:lvl4pPr>
            <a:lvl5pPr>
              <a:buClr>
                <a:schemeClr val="tx1"/>
              </a:buCl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0" name="Text Placeholder 12">
            <a:extLst>
              <a:ext uri="{FF2B5EF4-FFF2-40B4-BE49-F238E27FC236}">
                <a16:creationId xmlns:a16="http://schemas.microsoft.com/office/drawing/2014/main" id="{E2BA75E1-6A12-4D67-8B01-AE01DA92F014}"/>
              </a:ext>
            </a:extLst>
          </p:cNvPr>
          <p:cNvSpPr>
            <a:spLocks noGrp="1"/>
          </p:cNvSpPr>
          <p:nvPr>
            <p:ph type="body" sz="quarter" idx="21"/>
          </p:nvPr>
        </p:nvSpPr>
        <p:spPr>
          <a:xfrm>
            <a:off x="5150485" y="3897940"/>
            <a:ext cx="2638425" cy="438150"/>
          </a:xfrm>
        </p:spPr>
        <p:txBody>
          <a:bodyPr anchor="ctr"/>
          <a:lstStyle>
            <a:lvl1pPr>
              <a:defRPr sz="1800"/>
            </a:lvl1pPr>
            <a:lvl2pPr>
              <a:buClr>
                <a:schemeClr val="tx1"/>
              </a:buClr>
              <a:defRPr sz="1800"/>
            </a:lvl2pPr>
            <a:lvl3pPr>
              <a:buClr>
                <a:schemeClr val="tx1"/>
              </a:buClr>
              <a:defRPr sz="1600"/>
            </a:lvl3pPr>
            <a:lvl4pPr>
              <a:buClr>
                <a:schemeClr val="tx1"/>
              </a:buClr>
              <a:defRPr sz="1400"/>
            </a:lvl4pPr>
            <a:lvl5pPr>
              <a:buClr>
                <a:schemeClr val="tx1"/>
              </a:buCl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1" name="Text Placeholder 12">
            <a:extLst>
              <a:ext uri="{FF2B5EF4-FFF2-40B4-BE49-F238E27FC236}">
                <a16:creationId xmlns:a16="http://schemas.microsoft.com/office/drawing/2014/main" id="{65EDA7E1-6378-413C-B854-E19B6FBF4176}"/>
              </a:ext>
            </a:extLst>
          </p:cNvPr>
          <p:cNvSpPr>
            <a:spLocks noGrp="1"/>
          </p:cNvSpPr>
          <p:nvPr>
            <p:ph type="body" sz="quarter" idx="22"/>
          </p:nvPr>
        </p:nvSpPr>
        <p:spPr>
          <a:xfrm>
            <a:off x="5150485" y="4430860"/>
            <a:ext cx="2638425" cy="438150"/>
          </a:xfrm>
        </p:spPr>
        <p:txBody>
          <a:bodyPr anchor="ctr"/>
          <a:lstStyle>
            <a:lvl1pPr>
              <a:defRPr sz="1800"/>
            </a:lvl1pPr>
            <a:lvl2pPr>
              <a:buClr>
                <a:schemeClr val="tx1"/>
              </a:buClr>
              <a:defRPr sz="1800"/>
            </a:lvl2pPr>
            <a:lvl3pPr>
              <a:buClr>
                <a:schemeClr val="tx1"/>
              </a:buClr>
              <a:defRPr sz="1600"/>
            </a:lvl3pPr>
            <a:lvl4pPr>
              <a:buClr>
                <a:schemeClr val="tx1"/>
              </a:buClr>
              <a:defRPr sz="1400"/>
            </a:lvl4pPr>
            <a:lvl5pPr>
              <a:buClr>
                <a:schemeClr val="tx1"/>
              </a:buCl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2" name="Text Placeholder 12">
            <a:extLst>
              <a:ext uri="{FF2B5EF4-FFF2-40B4-BE49-F238E27FC236}">
                <a16:creationId xmlns:a16="http://schemas.microsoft.com/office/drawing/2014/main" id="{6A1624A5-55D6-4C46-A4C6-30ACDC6063EE}"/>
              </a:ext>
            </a:extLst>
          </p:cNvPr>
          <p:cNvSpPr>
            <a:spLocks noGrp="1"/>
          </p:cNvSpPr>
          <p:nvPr>
            <p:ph type="body" sz="quarter" idx="23"/>
          </p:nvPr>
        </p:nvSpPr>
        <p:spPr>
          <a:xfrm>
            <a:off x="5150485" y="4963779"/>
            <a:ext cx="2638425" cy="438150"/>
          </a:xfrm>
        </p:spPr>
        <p:txBody>
          <a:bodyPr anchor="ctr"/>
          <a:lstStyle>
            <a:lvl1pPr>
              <a:defRPr sz="1800"/>
            </a:lvl1pPr>
            <a:lvl2pPr>
              <a:buClr>
                <a:schemeClr val="tx1"/>
              </a:buClr>
              <a:defRPr sz="1800"/>
            </a:lvl2pPr>
            <a:lvl3pPr>
              <a:buClr>
                <a:schemeClr val="tx1"/>
              </a:buClr>
              <a:defRPr sz="1600"/>
            </a:lvl3pPr>
            <a:lvl4pPr>
              <a:buClr>
                <a:schemeClr val="tx1"/>
              </a:buClr>
              <a:defRPr sz="1400"/>
            </a:lvl4pPr>
            <a:lvl5pPr>
              <a:buClr>
                <a:schemeClr val="tx1"/>
              </a:buCl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3" name="Text Placeholder 12">
            <a:extLst>
              <a:ext uri="{FF2B5EF4-FFF2-40B4-BE49-F238E27FC236}">
                <a16:creationId xmlns:a16="http://schemas.microsoft.com/office/drawing/2014/main" id="{AB43AB0A-9795-4B4F-9EDC-4D3EB0433BE8}"/>
              </a:ext>
            </a:extLst>
          </p:cNvPr>
          <p:cNvSpPr>
            <a:spLocks noGrp="1"/>
          </p:cNvSpPr>
          <p:nvPr>
            <p:ph type="body" sz="quarter" idx="24" hasCustomPrompt="1"/>
          </p:nvPr>
        </p:nvSpPr>
        <p:spPr>
          <a:xfrm>
            <a:off x="490538" y="2832100"/>
            <a:ext cx="574357" cy="438150"/>
          </a:xfrm>
        </p:spPr>
        <p:txBody>
          <a:bodyPr anchor="ctr"/>
          <a:lstStyle>
            <a:lvl1pPr algn="r">
              <a:defRPr sz="2400" b="1">
                <a:latin typeface="+mj-lt"/>
              </a:defRPr>
            </a:lvl1pPr>
            <a:lvl2pPr>
              <a:buClr>
                <a:schemeClr val="tx1"/>
              </a:buClr>
              <a:defRPr sz="1800"/>
            </a:lvl2pPr>
            <a:lvl3pPr>
              <a:buClr>
                <a:schemeClr val="tx1"/>
              </a:buClr>
              <a:defRPr sz="1600"/>
            </a:lvl3pPr>
            <a:lvl4pPr>
              <a:buClr>
                <a:schemeClr val="tx1"/>
              </a:buClr>
              <a:defRPr sz="1400"/>
            </a:lvl4pPr>
            <a:lvl5pPr>
              <a:buClr>
                <a:schemeClr val="tx1"/>
              </a:buClr>
              <a:defRPr sz="1200"/>
            </a:lvl5pPr>
          </a:lstStyle>
          <a:p>
            <a:pPr lvl="0"/>
            <a:r>
              <a:rPr lang="en-US" dirty="0"/>
              <a:t>xx</a:t>
            </a:r>
            <a:endParaRPr lang="en-GB" dirty="0"/>
          </a:p>
        </p:txBody>
      </p:sp>
      <p:sp>
        <p:nvSpPr>
          <p:cNvPr id="24" name="Text Placeholder 12">
            <a:extLst>
              <a:ext uri="{FF2B5EF4-FFF2-40B4-BE49-F238E27FC236}">
                <a16:creationId xmlns:a16="http://schemas.microsoft.com/office/drawing/2014/main" id="{00FCC8E0-A45C-4686-9FBF-FF889FD370E1}"/>
              </a:ext>
            </a:extLst>
          </p:cNvPr>
          <p:cNvSpPr>
            <a:spLocks noGrp="1"/>
          </p:cNvSpPr>
          <p:nvPr>
            <p:ph type="body" sz="quarter" idx="25" hasCustomPrompt="1"/>
          </p:nvPr>
        </p:nvSpPr>
        <p:spPr>
          <a:xfrm>
            <a:off x="490538" y="3365020"/>
            <a:ext cx="574357" cy="438150"/>
          </a:xfrm>
        </p:spPr>
        <p:txBody>
          <a:bodyPr anchor="ctr"/>
          <a:lstStyle>
            <a:lvl1pPr algn="r">
              <a:defRPr sz="2400" b="1">
                <a:latin typeface="+mj-lt"/>
              </a:defRPr>
            </a:lvl1pPr>
            <a:lvl2pPr>
              <a:buClr>
                <a:schemeClr val="tx1"/>
              </a:buClr>
              <a:defRPr sz="1800"/>
            </a:lvl2pPr>
            <a:lvl3pPr>
              <a:buClr>
                <a:schemeClr val="tx1"/>
              </a:buClr>
              <a:defRPr sz="1600"/>
            </a:lvl3pPr>
            <a:lvl4pPr>
              <a:buClr>
                <a:schemeClr val="tx1"/>
              </a:buClr>
              <a:defRPr sz="1400"/>
            </a:lvl4pPr>
            <a:lvl5pPr>
              <a:buClr>
                <a:schemeClr val="tx1"/>
              </a:buClr>
              <a:defRPr sz="1200"/>
            </a:lvl5pPr>
          </a:lstStyle>
          <a:p>
            <a:pPr lvl="0"/>
            <a:r>
              <a:rPr lang="en-US" dirty="0"/>
              <a:t>xx</a:t>
            </a:r>
            <a:endParaRPr lang="en-GB" dirty="0"/>
          </a:p>
        </p:txBody>
      </p:sp>
      <p:sp>
        <p:nvSpPr>
          <p:cNvPr id="25" name="Text Placeholder 12">
            <a:extLst>
              <a:ext uri="{FF2B5EF4-FFF2-40B4-BE49-F238E27FC236}">
                <a16:creationId xmlns:a16="http://schemas.microsoft.com/office/drawing/2014/main" id="{A558BAF1-37BF-4975-A778-F70DA7BC9D0B}"/>
              </a:ext>
            </a:extLst>
          </p:cNvPr>
          <p:cNvSpPr>
            <a:spLocks noGrp="1"/>
          </p:cNvSpPr>
          <p:nvPr>
            <p:ph type="body" sz="quarter" idx="26" hasCustomPrompt="1"/>
          </p:nvPr>
        </p:nvSpPr>
        <p:spPr>
          <a:xfrm>
            <a:off x="490538" y="3897940"/>
            <a:ext cx="574357" cy="438150"/>
          </a:xfrm>
        </p:spPr>
        <p:txBody>
          <a:bodyPr anchor="ctr"/>
          <a:lstStyle>
            <a:lvl1pPr algn="r">
              <a:defRPr sz="2400" b="1">
                <a:latin typeface="+mj-lt"/>
              </a:defRPr>
            </a:lvl1pPr>
            <a:lvl2pPr>
              <a:buClr>
                <a:schemeClr val="tx1"/>
              </a:buClr>
              <a:defRPr sz="1800"/>
            </a:lvl2pPr>
            <a:lvl3pPr>
              <a:buClr>
                <a:schemeClr val="tx1"/>
              </a:buClr>
              <a:defRPr sz="1600"/>
            </a:lvl3pPr>
            <a:lvl4pPr>
              <a:buClr>
                <a:schemeClr val="tx1"/>
              </a:buClr>
              <a:defRPr sz="1400"/>
            </a:lvl4pPr>
            <a:lvl5pPr>
              <a:buClr>
                <a:schemeClr val="tx1"/>
              </a:buClr>
              <a:defRPr sz="1200"/>
            </a:lvl5pPr>
          </a:lstStyle>
          <a:p>
            <a:pPr lvl="0"/>
            <a:r>
              <a:rPr lang="en-US" dirty="0"/>
              <a:t>xx</a:t>
            </a:r>
            <a:endParaRPr lang="en-GB" dirty="0"/>
          </a:p>
        </p:txBody>
      </p:sp>
      <p:sp>
        <p:nvSpPr>
          <p:cNvPr id="26" name="Text Placeholder 12">
            <a:extLst>
              <a:ext uri="{FF2B5EF4-FFF2-40B4-BE49-F238E27FC236}">
                <a16:creationId xmlns:a16="http://schemas.microsoft.com/office/drawing/2014/main" id="{F57956A2-CD0C-4204-B303-D49E3E86BBD0}"/>
              </a:ext>
            </a:extLst>
          </p:cNvPr>
          <p:cNvSpPr>
            <a:spLocks noGrp="1"/>
          </p:cNvSpPr>
          <p:nvPr>
            <p:ph type="body" sz="quarter" idx="27" hasCustomPrompt="1"/>
          </p:nvPr>
        </p:nvSpPr>
        <p:spPr>
          <a:xfrm>
            <a:off x="490538" y="4430860"/>
            <a:ext cx="574357" cy="438150"/>
          </a:xfrm>
        </p:spPr>
        <p:txBody>
          <a:bodyPr anchor="ctr"/>
          <a:lstStyle>
            <a:lvl1pPr algn="r">
              <a:defRPr sz="2400" b="1">
                <a:latin typeface="+mj-lt"/>
              </a:defRPr>
            </a:lvl1pPr>
            <a:lvl2pPr>
              <a:buClr>
                <a:schemeClr val="tx1"/>
              </a:buClr>
              <a:defRPr sz="1800"/>
            </a:lvl2pPr>
            <a:lvl3pPr>
              <a:buClr>
                <a:schemeClr val="tx1"/>
              </a:buClr>
              <a:defRPr sz="1600"/>
            </a:lvl3pPr>
            <a:lvl4pPr>
              <a:buClr>
                <a:schemeClr val="tx1"/>
              </a:buClr>
              <a:defRPr sz="1400"/>
            </a:lvl4pPr>
            <a:lvl5pPr>
              <a:buClr>
                <a:schemeClr val="tx1"/>
              </a:buClr>
              <a:defRPr sz="1200"/>
            </a:lvl5pPr>
          </a:lstStyle>
          <a:p>
            <a:pPr lvl="0"/>
            <a:r>
              <a:rPr lang="en-US" dirty="0"/>
              <a:t>xx</a:t>
            </a:r>
            <a:endParaRPr lang="en-GB" dirty="0"/>
          </a:p>
        </p:txBody>
      </p:sp>
      <p:sp>
        <p:nvSpPr>
          <p:cNvPr id="27" name="Text Placeholder 12">
            <a:extLst>
              <a:ext uri="{FF2B5EF4-FFF2-40B4-BE49-F238E27FC236}">
                <a16:creationId xmlns:a16="http://schemas.microsoft.com/office/drawing/2014/main" id="{44307C96-2C0F-4CF4-B700-8EAC90B386B7}"/>
              </a:ext>
            </a:extLst>
          </p:cNvPr>
          <p:cNvSpPr>
            <a:spLocks noGrp="1"/>
          </p:cNvSpPr>
          <p:nvPr>
            <p:ph type="body" sz="quarter" idx="28" hasCustomPrompt="1"/>
          </p:nvPr>
        </p:nvSpPr>
        <p:spPr>
          <a:xfrm>
            <a:off x="490538" y="4963779"/>
            <a:ext cx="574357" cy="438150"/>
          </a:xfrm>
        </p:spPr>
        <p:txBody>
          <a:bodyPr anchor="ctr"/>
          <a:lstStyle>
            <a:lvl1pPr algn="r">
              <a:defRPr sz="2400" b="1">
                <a:latin typeface="+mj-lt"/>
              </a:defRPr>
            </a:lvl1pPr>
            <a:lvl2pPr>
              <a:buClr>
                <a:schemeClr val="tx1"/>
              </a:buClr>
              <a:defRPr sz="1800"/>
            </a:lvl2pPr>
            <a:lvl3pPr>
              <a:buClr>
                <a:schemeClr val="tx1"/>
              </a:buClr>
              <a:defRPr sz="1600"/>
            </a:lvl3pPr>
            <a:lvl4pPr>
              <a:buClr>
                <a:schemeClr val="tx1"/>
              </a:buClr>
              <a:defRPr sz="1400"/>
            </a:lvl4pPr>
            <a:lvl5pPr>
              <a:buClr>
                <a:schemeClr val="tx1"/>
              </a:buClr>
              <a:defRPr sz="1200"/>
            </a:lvl5pPr>
          </a:lstStyle>
          <a:p>
            <a:pPr lvl="0"/>
            <a:r>
              <a:rPr lang="en-US" dirty="0"/>
              <a:t>xx</a:t>
            </a:r>
            <a:endParaRPr lang="en-GB" dirty="0"/>
          </a:p>
        </p:txBody>
      </p:sp>
      <p:sp>
        <p:nvSpPr>
          <p:cNvPr id="28" name="Text Placeholder 12">
            <a:extLst>
              <a:ext uri="{FF2B5EF4-FFF2-40B4-BE49-F238E27FC236}">
                <a16:creationId xmlns:a16="http://schemas.microsoft.com/office/drawing/2014/main" id="{BA36865C-92CE-4414-9913-7CD7494B54C9}"/>
              </a:ext>
            </a:extLst>
          </p:cNvPr>
          <p:cNvSpPr>
            <a:spLocks noGrp="1"/>
          </p:cNvSpPr>
          <p:nvPr>
            <p:ph type="body" sz="quarter" idx="29" hasCustomPrompt="1"/>
          </p:nvPr>
        </p:nvSpPr>
        <p:spPr>
          <a:xfrm>
            <a:off x="4395788" y="2832100"/>
            <a:ext cx="574357" cy="438150"/>
          </a:xfrm>
        </p:spPr>
        <p:txBody>
          <a:bodyPr anchor="ctr"/>
          <a:lstStyle>
            <a:lvl1pPr algn="r">
              <a:defRPr sz="2400" b="1">
                <a:latin typeface="+mj-lt"/>
              </a:defRPr>
            </a:lvl1pPr>
            <a:lvl2pPr>
              <a:buClr>
                <a:schemeClr val="tx1"/>
              </a:buClr>
              <a:defRPr sz="1800"/>
            </a:lvl2pPr>
            <a:lvl3pPr>
              <a:buClr>
                <a:schemeClr val="tx1"/>
              </a:buClr>
              <a:defRPr sz="1600"/>
            </a:lvl3pPr>
            <a:lvl4pPr>
              <a:buClr>
                <a:schemeClr val="tx1"/>
              </a:buClr>
              <a:defRPr sz="1400"/>
            </a:lvl4pPr>
            <a:lvl5pPr>
              <a:buClr>
                <a:schemeClr val="tx1"/>
              </a:buClr>
              <a:defRPr sz="1200"/>
            </a:lvl5pPr>
          </a:lstStyle>
          <a:p>
            <a:pPr lvl="0"/>
            <a:r>
              <a:rPr lang="en-US" dirty="0"/>
              <a:t>xx</a:t>
            </a:r>
            <a:endParaRPr lang="en-GB" dirty="0"/>
          </a:p>
        </p:txBody>
      </p:sp>
      <p:sp>
        <p:nvSpPr>
          <p:cNvPr id="29" name="Text Placeholder 12">
            <a:extLst>
              <a:ext uri="{FF2B5EF4-FFF2-40B4-BE49-F238E27FC236}">
                <a16:creationId xmlns:a16="http://schemas.microsoft.com/office/drawing/2014/main" id="{52434863-E360-4D64-A203-387BA301F73B}"/>
              </a:ext>
            </a:extLst>
          </p:cNvPr>
          <p:cNvSpPr>
            <a:spLocks noGrp="1"/>
          </p:cNvSpPr>
          <p:nvPr>
            <p:ph type="body" sz="quarter" idx="30" hasCustomPrompt="1"/>
          </p:nvPr>
        </p:nvSpPr>
        <p:spPr>
          <a:xfrm>
            <a:off x="4395788" y="3365020"/>
            <a:ext cx="574357" cy="438150"/>
          </a:xfrm>
        </p:spPr>
        <p:txBody>
          <a:bodyPr anchor="ctr"/>
          <a:lstStyle>
            <a:lvl1pPr algn="r">
              <a:defRPr sz="2400" b="1">
                <a:latin typeface="+mj-lt"/>
              </a:defRPr>
            </a:lvl1pPr>
            <a:lvl2pPr>
              <a:buClr>
                <a:schemeClr val="tx1"/>
              </a:buClr>
              <a:defRPr sz="1800"/>
            </a:lvl2pPr>
            <a:lvl3pPr>
              <a:buClr>
                <a:schemeClr val="tx1"/>
              </a:buClr>
              <a:defRPr sz="1600"/>
            </a:lvl3pPr>
            <a:lvl4pPr>
              <a:buClr>
                <a:schemeClr val="tx1"/>
              </a:buClr>
              <a:defRPr sz="1400"/>
            </a:lvl4pPr>
            <a:lvl5pPr>
              <a:buClr>
                <a:schemeClr val="tx1"/>
              </a:buClr>
              <a:defRPr sz="1200"/>
            </a:lvl5pPr>
          </a:lstStyle>
          <a:p>
            <a:pPr lvl="0"/>
            <a:r>
              <a:rPr lang="en-US" dirty="0"/>
              <a:t>xx</a:t>
            </a:r>
            <a:endParaRPr lang="en-GB" dirty="0"/>
          </a:p>
        </p:txBody>
      </p:sp>
      <p:sp>
        <p:nvSpPr>
          <p:cNvPr id="30" name="Text Placeholder 12">
            <a:extLst>
              <a:ext uri="{FF2B5EF4-FFF2-40B4-BE49-F238E27FC236}">
                <a16:creationId xmlns:a16="http://schemas.microsoft.com/office/drawing/2014/main" id="{85F04716-CF61-41E3-A136-FBCEE96BFEBD}"/>
              </a:ext>
            </a:extLst>
          </p:cNvPr>
          <p:cNvSpPr>
            <a:spLocks noGrp="1"/>
          </p:cNvSpPr>
          <p:nvPr>
            <p:ph type="body" sz="quarter" idx="31" hasCustomPrompt="1"/>
          </p:nvPr>
        </p:nvSpPr>
        <p:spPr>
          <a:xfrm>
            <a:off x="4395788" y="3897940"/>
            <a:ext cx="574357" cy="438150"/>
          </a:xfrm>
        </p:spPr>
        <p:txBody>
          <a:bodyPr anchor="ctr"/>
          <a:lstStyle>
            <a:lvl1pPr algn="r">
              <a:defRPr sz="2400" b="1">
                <a:latin typeface="+mj-lt"/>
              </a:defRPr>
            </a:lvl1pPr>
            <a:lvl2pPr>
              <a:buClr>
                <a:schemeClr val="tx1"/>
              </a:buClr>
              <a:defRPr sz="1800"/>
            </a:lvl2pPr>
            <a:lvl3pPr>
              <a:buClr>
                <a:schemeClr val="tx1"/>
              </a:buClr>
              <a:defRPr sz="1600"/>
            </a:lvl3pPr>
            <a:lvl4pPr>
              <a:buClr>
                <a:schemeClr val="tx1"/>
              </a:buClr>
              <a:defRPr sz="1400"/>
            </a:lvl4pPr>
            <a:lvl5pPr>
              <a:buClr>
                <a:schemeClr val="tx1"/>
              </a:buClr>
              <a:defRPr sz="1200"/>
            </a:lvl5pPr>
          </a:lstStyle>
          <a:p>
            <a:pPr lvl="0"/>
            <a:r>
              <a:rPr lang="en-US" dirty="0"/>
              <a:t>xx</a:t>
            </a:r>
            <a:endParaRPr lang="en-GB" dirty="0"/>
          </a:p>
        </p:txBody>
      </p:sp>
      <p:sp>
        <p:nvSpPr>
          <p:cNvPr id="31" name="Text Placeholder 12">
            <a:extLst>
              <a:ext uri="{FF2B5EF4-FFF2-40B4-BE49-F238E27FC236}">
                <a16:creationId xmlns:a16="http://schemas.microsoft.com/office/drawing/2014/main" id="{B4F41000-E3F8-411A-AB11-77FE80C5C674}"/>
              </a:ext>
            </a:extLst>
          </p:cNvPr>
          <p:cNvSpPr>
            <a:spLocks noGrp="1"/>
          </p:cNvSpPr>
          <p:nvPr>
            <p:ph type="body" sz="quarter" idx="32" hasCustomPrompt="1"/>
          </p:nvPr>
        </p:nvSpPr>
        <p:spPr>
          <a:xfrm>
            <a:off x="4395788" y="4430860"/>
            <a:ext cx="574357" cy="438150"/>
          </a:xfrm>
        </p:spPr>
        <p:txBody>
          <a:bodyPr anchor="ctr"/>
          <a:lstStyle>
            <a:lvl1pPr algn="r">
              <a:defRPr sz="2400" b="1">
                <a:latin typeface="+mj-lt"/>
              </a:defRPr>
            </a:lvl1pPr>
            <a:lvl2pPr>
              <a:buClr>
                <a:schemeClr val="tx1"/>
              </a:buClr>
              <a:defRPr sz="1800"/>
            </a:lvl2pPr>
            <a:lvl3pPr>
              <a:buClr>
                <a:schemeClr val="tx1"/>
              </a:buClr>
              <a:defRPr sz="1600"/>
            </a:lvl3pPr>
            <a:lvl4pPr>
              <a:buClr>
                <a:schemeClr val="tx1"/>
              </a:buClr>
              <a:defRPr sz="1400"/>
            </a:lvl4pPr>
            <a:lvl5pPr>
              <a:buClr>
                <a:schemeClr val="tx1"/>
              </a:buClr>
              <a:defRPr sz="1200"/>
            </a:lvl5pPr>
          </a:lstStyle>
          <a:p>
            <a:pPr lvl="0"/>
            <a:r>
              <a:rPr lang="en-US" dirty="0"/>
              <a:t>xx</a:t>
            </a:r>
            <a:endParaRPr lang="en-GB" dirty="0"/>
          </a:p>
        </p:txBody>
      </p:sp>
      <p:sp>
        <p:nvSpPr>
          <p:cNvPr id="32" name="Text Placeholder 12">
            <a:extLst>
              <a:ext uri="{FF2B5EF4-FFF2-40B4-BE49-F238E27FC236}">
                <a16:creationId xmlns:a16="http://schemas.microsoft.com/office/drawing/2014/main" id="{ED414316-017F-4751-B4E2-59CE873A06F5}"/>
              </a:ext>
            </a:extLst>
          </p:cNvPr>
          <p:cNvSpPr>
            <a:spLocks noGrp="1"/>
          </p:cNvSpPr>
          <p:nvPr>
            <p:ph type="body" sz="quarter" idx="33" hasCustomPrompt="1"/>
          </p:nvPr>
        </p:nvSpPr>
        <p:spPr>
          <a:xfrm>
            <a:off x="4395788" y="4963779"/>
            <a:ext cx="574357" cy="438150"/>
          </a:xfrm>
        </p:spPr>
        <p:txBody>
          <a:bodyPr anchor="ctr"/>
          <a:lstStyle>
            <a:lvl1pPr algn="r">
              <a:defRPr sz="2400" b="1">
                <a:latin typeface="+mj-lt"/>
              </a:defRPr>
            </a:lvl1pPr>
            <a:lvl2pPr>
              <a:buClr>
                <a:schemeClr val="tx1"/>
              </a:buClr>
              <a:defRPr sz="1800"/>
            </a:lvl2pPr>
            <a:lvl3pPr>
              <a:buClr>
                <a:schemeClr val="tx1"/>
              </a:buClr>
              <a:defRPr sz="1600"/>
            </a:lvl3pPr>
            <a:lvl4pPr>
              <a:buClr>
                <a:schemeClr val="tx1"/>
              </a:buClr>
              <a:defRPr sz="1400"/>
            </a:lvl4pPr>
            <a:lvl5pPr>
              <a:buClr>
                <a:schemeClr val="tx1"/>
              </a:buClr>
              <a:defRPr sz="1200"/>
            </a:lvl5pPr>
          </a:lstStyle>
          <a:p>
            <a:pPr lvl="0"/>
            <a:r>
              <a:rPr lang="en-US" dirty="0"/>
              <a:t>xx</a:t>
            </a:r>
            <a:endParaRPr lang="en-GB" dirty="0"/>
          </a:p>
        </p:txBody>
      </p:sp>
      <p:sp>
        <p:nvSpPr>
          <p:cNvPr id="34" name="Text Placeholder 33">
            <a:extLst>
              <a:ext uri="{FF2B5EF4-FFF2-40B4-BE49-F238E27FC236}">
                <a16:creationId xmlns:a16="http://schemas.microsoft.com/office/drawing/2014/main" id="{4A80D1E6-94AE-421A-8248-F9323B4ACE39}"/>
              </a:ext>
            </a:extLst>
          </p:cNvPr>
          <p:cNvSpPr>
            <a:spLocks noGrp="1"/>
          </p:cNvSpPr>
          <p:nvPr>
            <p:ph type="body" sz="quarter" idx="34" hasCustomPrompt="1"/>
          </p:nvPr>
        </p:nvSpPr>
        <p:spPr>
          <a:xfrm>
            <a:off x="1109554" y="2853175"/>
            <a:ext cx="7200" cy="396000"/>
          </a:xfrm>
          <a:solidFill>
            <a:schemeClr val="tx1"/>
          </a:solidFill>
        </p:spPr>
        <p:txBody>
          <a:bodyPr/>
          <a:lstStyle>
            <a:lvl1pPr>
              <a:defRPr/>
            </a:lvl1pPr>
          </a:lstStyle>
          <a:p>
            <a:pPr lvl="0"/>
            <a:r>
              <a:rPr lang="en-GB" dirty="0"/>
              <a:t> </a:t>
            </a:r>
          </a:p>
        </p:txBody>
      </p:sp>
      <p:sp>
        <p:nvSpPr>
          <p:cNvPr id="35" name="Text Placeholder 33">
            <a:extLst>
              <a:ext uri="{FF2B5EF4-FFF2-40B4-BE49-F238E27FC236}">
                <a16:creationId xmlns:a16="http://schemas.microsoft.com/office/drawing/2014/main" id="{6EF4A7F0-BB65-48F1-B3E8-4FE33A95D7CF}"/>
              </a:ext>
            </a:extLst>
          </p:cNvPr>
          <p:cNvSpPr>
            <a:spLocks noGrp="1"/>
          </p:cNvSpPr>
          <p:nvPr>
            <p:ph type="body" sz="quarter" idx="35" hasCustomPrompt="1"/>
          </p:nvPr>
        </p:nvSpPr>
        <p:spPr>
          <a:xfrm>
            <a:off x="1109554" y="3386095"/>
            <a:ext cx="7200" cy="396000"/>
          </a:xfrm>
          <a:solidFill>
            <a:schemeClr val="tx1"/>
          </a:solidFill>
        </p:spPr>
        <p:txBody>
          <a:bodyPr/>
          <a:lstStyle>
            <a:lvl1pPr>
              <a:defRPr/>
            </a:lvl1pPr>
          </a:lstStyle>
          <a:p>
            <a:pPr lvl="0"/>
            <a:r>
              <a:rPr lang="en-GB" dirty="0"/>
              <a:t> </a:t>
            </a:r>
          </a:p>
        </p:txBody>
      </p:sp>
      <p:sp>
        <p:nvSpPr>
          <p:cNvPr id="36" name="Text Placeholder 33">
            <a:extLst>
              <a:ext uri="{FF2B5EF4-FFF2-40B4-BE49-F238E27FC236}">
                <a16:creationId xmlns:a16="http://schemas.microsoft.com/office/drawing/2014/main" id="{154AAB7A-87D8-4605-93C2-BDD798B38FE2}"/>
              </a:ext>
            </a:extLst>
          </p:cNvPr>
          <p:cNvSpPr>
            <a:spLocks noGrp="1"/>
          </p:cNvSpPr>
          <p:nvPr>
            <p:ph type="body" sz="quarter" idx="36" hasCustomPrompt="1"/>
          </p:nvPr>
        </p:nvSpPr>
        <p:spPr>
          <a:xfrm>
            <a:off x="1109554" y="3919015"/>
            <a:ext cx="7200" cy="396000"/>
          </a:xfrm>
          <a:solidFill>
            <a:schemeClr val="tx1"/>
          </a:solidFill>
        </p:spPr>
        <p:txBody>
          <a:bodyPr/>
          <a:lstStyle>
            <a:lvl1pPr>
              <a:defRPr/>
            </a:lvl1pPr>
          </a:lstStyle>
          <a:p>
            <a:pPr lvl="0"/>
            <a:r>
              <a:rPr lang="en-GB" dirty="0"/>
              <a:t> </a:t>
            </a:r>
          </a:p>
        </p:txBody>
      </p:sp>
      <p:sp>
        <p:nvSpPr>
          <p:cNvPr id="37" name="Text Placeholder 33">
            <a:extLst>
              <a:ext uri="{FF2B5EF4-FFF2-40B4-BE49-F238E27FC236}">
                <a16:creationId xmlns:a16="http://schemas.microsoft.com/office/drawing/2014/main" id="{ACF6E6C5-D3DC-47EA-B222-C3509BCED700}"/>
              </a:ext>
            </a:extLst>
          </p:cNvPr>
          <p:cNvSpPr>
            <a:spLocks noGrp="1"/>
          </p:cNvSpPr>
          <p:nvPr>
            <p:ph type="body" sz="quarter" idx="37" hasCustomPrompt="1"/>
          </p:nvPr>
        </p:nvSpPr>
        <p:spPr>
          <a:xfrm>
            <a:off x="1109554" y="4451935"/>
            <a:ext cx="7200" cy="396000"/>
          </a:xfrm>
          <a:solidFill>
            <a:schemeClr val="tx1"/>
          </a:solidFill>
        </p:spPr>
        <p:txBody>
          <a:bodyPr/>
          <a:lstStyle>
            <a:lvl1pPr>
              <a:defRPr/>
            </a:lvl1pPr>
          </a:lstStyle>
          <a:p>
            <a:pPr lvl="0"/>
            <a:r>
              <a:rPr lang="en-GB" dirty="0"/>
              <a:t> </a:t>
            </a:r>
          </a:p>
        </p:txBody>
      </p:sp>
      <p:sp>
        <p:nvSpPr>
          <p:cNvPr id="38" name="Text Placeholder 33">
            <a:extLst>
              <a:ext uri="{FF2B5EF4-FFF2-40B4-BE49-F238E27FC236}">
                <a16:creationId xmlns:a16="http://schemas.microsoft.com/office/drawing/2014/main" id="{F0A5B6E7-72FA-40C0-8976-2657DA9D22CF}"/>
              </a:ext>
            </a:extLst>
          </p:cNvPr>
          <p:cNvSpPr>
            <a:spLocks noGrp="1"/>
          </p:cNvSpPr>
          <p:nvPr>
            <p:ph type="body" sz="quarter" idx="38" hasCustomPrompt="1"/>
          </p:nvPr>
        </p:nvSpPr>
        <p:spPr>
          <a:xfrm>
            <a:off x="1109554" y="4984854"/>
            <a:ext cx="7200" cy="396000"/>
          </a:xfrm>
          <a:solidFill>
            <a:schemeClr val="tx1"/>
          </a:solidFill>
        </p:spPr>
        <p:txBody>
          <a:bodyPr/>
          <a:lstStyle>
            <a:lvl1pPr>
              <a:defRPr/>
            </a:lvl1pPr>
          </a:lstStyle>
          <a:p>
            <a:pPr lvl="0"/>
            <a:r>
              <a:rPr lang="en-GB" dirty="0"/>
              <a:t> </a:t>
            </a:r>
          </a:p>
        </p:txBody>
      </p:sp>
      <p:sp>
        <p:nvSpPr>
          <p:cNvPr id="39" name="Text Placeholder 33">
            <a:extLst>
              <a:ext uri="{FF2B5EF4-FFF2-40B4-BE49-F238E27FC236}">
                <a16:creationId xmlns:a16="http://schemas.microsoft.com/office/drawing/2014/main" id="{ABA90631-0912-4007-8415-DF5EB14A7C29}"/>
              </a:ext>
            </a:extLst>
          </p:cNvPr>
          <p:cNvSpPr>
            <a:spLocks noGrp="1"/>
          </p:cNvSpPr>
          <p:nvPr>
            <p:ph type="body" sz="quarter" idx="39" hasCustomPrompt="1"/>
          </p:nvPr>
        </p:nvSpPr>
        <p:spPr>
          <a:xfrm>
            <a:off x="5015388" y="2853175"/>
            <a:ext cx="7200" cy="396000"/>
          </a:xfrm>
          <a:solidFill>
            <a:schemeClr val="tx1"/>
          </a:solidFill>
        </p:spPr>
        <p:txBody>
          <a:bodyPr/>
          <a:lstStyle>
            <a:lvl1pPr>
              <a:defRPr/>
            </a:lvl1pPr>
          </a:lstStyle>
          <a:p>
            <a:pPr lvl="0"/>
            <a:r>
              <a:rPr lang="en-GB" dirty="0"/>
              <a:t> </a:t>
            </a:r>
          </a:p>
        </p:txBody>
      </p:sp>
      <p:sp>
        <p:nvSpPr>
          <p:cNvPr id="40" name="Text Placeholder 33">
            <a:extLst>
              <a:ext uri="{FF2B5EF4-FFF2-40B4-BE49-F238E27FC236}">
                <a16:creationId xmlns:a16="http://schemas.microsoft.com/office/drawing/2014/main" id="{7BC2D571-33A4-41E4-B459-F1D95490BA8B}"/>
              </a:ext>
            </a:extLst>
          </p:cNvPr>
          <p:cNvSpPr>
            <a:spLocks noGrp="1"/>
          </p:cNvSpPr>
          <p:nvPr>
            <p:ph type="body" sz="quarter" idx="40" hasCustomPrompt="1"/>
          </p:nvPr>
        </p:nvSpPr>
        <p:spPr>
          <a:xfrm>
            <a:off x="5015388" y="3386095"/>
            <a:ext cx="7200" cy="396000"/>
          </a:xfrm>
          <a:solidFill>
            <a:schemeClr val="tx1"/>
          </a:solidFill>
        </p:spPr>
        <p:txBody>
          <a:bodyPr/>
          <a:lstStyle>
            <a:lvl1pPr>
              <a:defRPr/>
            </a:lvl1pPr>
          </a:lstStyle>
          <a:p>
            <a:pPr lvl="0"/>
            <a:r>
              <a:rPr lang="en-GB" dirty="0"/>
              <a:t> </a:t>
            </a:r>
          </a:p>
        </p:txBody>
      </p:sp>
      <p:sp>
        <p:nvSpPr>
          <p:cNvPr id="41" name="Text Placeholder 33">
            <a:extLst>
              <a:ext uri="{FF2B5EF4-FFF2-40B4-BE49-F238E27FC236}">
                <a16:creationId xmlns:a16="http://schemas.microsoft.com/office/drawing/2014/main" id="{23AA5C04-BECB-41AA-A92B-0ECD5E321487}"/>
              </a:ext>
            </a:extLst>
          </p:cNvPr>
          <p:cNvSpPr>
            <a:spLocks noGrp="1"/>
          </p:cNvSpPr>
          <p:nvPr>
            <p:ph type="body" sz="quarter" idx="41" hasCustomPrompt="1"/>
          </p:nvPr>
        </p:nvSpPr>
        <p:spPr>
          <a:xfrm>
            <a:off x="5015388" y="3919015"/>
            <a:ext cx="7200" cy="396000"/>
          </a:xfrm>
          <a:solidFill>
            <a:schemeClr val="tx1"/>
          </a:solidFill>
        </p:spPr>
        <p:txBody>
          <a:bodyPr/>
          <a:lstStyle>
            <a:lvl1pPr>
              <a:defRPr/>
            </a:lvl1pPr>
          </a:lstStyle>
          <a:p>
            <a:pPr lvl="0"/>
            <a:r>
              <a:rPr lang="en-GB" dirty="0"/>
              <a:t> </a:t>
            </a:r>
          </a:p>
        </p:txBody>
      </p:sp>
      <p:sp>
        <p:nvSpPr>
          <p:cNvPr id="42" name="Text Placeholder 33">
            <a:extLst>
              <a:ext uri="{FF2B5EF4-FFF2-40B4-BE49-F238E27FC236}">
                <a16:creationId xmlns:a16="http://schemas.microsoft.com/office/drawing/2014/main" id="{518636DE-DDB0-4DD4-A073-9FE3311E49F0}"/>
              </a:ext>
            </a:extLst>
          </p:cNvPr>
          <p:cNvSpPr>
            <a:spLocks noGrp="1"/>
          </p:cNvSpPr>
          <p:nvPr>
            <p:ph type="body" sz="quarter" idx="42" hasCustomPrompt="1"/>
          </p:nvPr>
        </p:nvSpPr>
        <p:spPr>
          <a:xfrm>
            <a:off x="5015388" y="4451935"/>
            <a:ext cx="7200" cy="396000"/>
          </a:xfrm>
          <a:solidFill>
            <a:schemeClr val="tx1"/>
          </a:solidFill>
        </p:spPr>
        <p:txBody>
          <a:bodyPr/>
          <a:lstStyle>
            <a:lvl1pPr>
              <a:defRPr/>
            </a:lvl1pPr>
          </a:lstStyle>
          <a:p>
            <a:pPr lvl="0"/>
            <a:r>
              <a:rPr lang="en-GB" dirty="0"/>
              <a:t> </a:t>
            </a:r>
          </a:p>
        </p:txBody>
      </p:sp>
      <p:sp>
        <p:nvSpPr>
          <p:cNvPr id="43" name="Text Placeholder 33">
            <a:extLst>
              <a:ext uri="{FF2B5EF4-FFF2-40B4-BE49-F238E27FC236}">
                <a16:creationId xmlns:a16="http://schemas.microsoft.com/office/drawing/2014/main" id="{A674528C-21A2-43D1-89E8-58FD0B7F7D47}"/>
              </a:ext>
            </a:extLst>
          </p:cNvPr>
          <p:cNvSpPr>
            <a:spLocks noGrp="1"/>
          </p:cNvSpPr>
          <p:nvPr>
            <p:ph type="body" sz="quarter" idx="43" hasCustomPrompt="1"/>
          </p:nvPr>
        </p:nvSpPr>
        <p:spPr>
          <a:xfrm>
            <a:off x="5015388" y="4984854"/>
            <a:ext cx="7200" cy="396000"/>
          </a:xfrm>
          <a:solidFill>
            <a:schemeClr val="tx1"/>
          </a:solidFill>
        </p:spPr>
        <p:txBody>
          <a:bodyPr/>
          <a:lstStyle>
            <a:lvl1pPr>
              <a:defRPr/>
            </a:lvl1pPr>
          </a:lstStyle>
          <a:p>
            <a:pPr lvl="0"/>
            <a:r>
              <a:rPr lang="en-GB" dirty="0"/>
              <a:t> </a:t>
            </a:r>
          </a:p>
        </p:txBody>
      </p:sp>
      <p:sp>
        <p:nvSpPr>
          <p:cNvPr id="46" name="Picture Placeholder 45">
            <a:extLst>
              <a:ext uri="{FF2B5EF4-FFF2-40B4-BE49-F238E27FC236}">
                <a16:creationId xmlns:a16="http://schemas.microsoft.com/office/drawing/2014/main" id="{D7BD8D31-BA09-404B-BF10-D3836833A3E2}"/>
              </a:ext>
            </a:extLst>
          </p:cNvPr>
          <p:cNvSpPr>
            <a:spLocks noGrp="1"/>
          </p:cNvSpPr>
          <p:nvPr>
            <p:ph type="pic" sz="quarter" idx="44" hasCustomPrompt="1"/>
          </p:nvPr>
        </p:nvSpPr>
        <p:spPr>
          <a:xfrm>
            <a:off x="7176583" y="0"/>
            <a:ext cx="5015417" cy="4042677"/>
          </a:xfrm>
          <a:custGeom>
            <a:avLst/>
            <a:gdLst>
              <a:gd name="connsiteX0" fmla="*/ 0 w 5015417"/>
              <a:gd name="connsiteY0" fmla="*/ 0 h 4042677"/>
              <a:gd name="connsiteX1" fmla="*/ 2725746 w 5015417"/>
              <a:gd name="connsiteY1" fmla="*/ 0 h 4042677"/>
              <a:gd name="connsiteX2" fmla="*/ 2833991 w 5015417"/>
              <a:gd name="connsiteY2" fmla="*/ 203644 h 4042677"/>
              <a:gd name="connsiteX3" fmla="*/ 3156763 w 5015417"/>
              <a:gd name="connsiteY3" fmla="*/ 637374 h 4042677"/>
              <a:gd name="connsiteX4" fmla="*/ 5006913 w 5015417"/>
              <a:gd name="connsiteY4" fmla="*/ 1503564 h 4042677"/>
              <a:gd name="connsiteX5" fmla="*/ 5015417 w 5015417"/>
              <a:gd name="connsiteY5" fmla="*/ 1503543 h 4042677"/>
              <a:gd name="connsiteX6" fmla="*/ 5015417 w 5015417"/>
              <a:gd name="connsiteY6" fmla="*/ 3263361 h 4042677"/>
              <a:gd name="connsiteX7" fmla="*/ 4875235 w 5015417"/>
              <a:gd name="connsiteY7" fmla="*/ 3406280 h 4042677"/>
              <a:gd name="connsiteX8" fmla="*/ 4419977 w 5015417"/>
              <a:gd name="connsiteY8" fmla="*/ 3969361 h 4042677"/>
              <a:gd name="connsiteX9" fmla="*/ 4371330 w 5015417"/>
              <a:gd name="connsiteY9" fmla="*/ 4042677 h 4042677"/>
              <a:gd name="connsiteX10" fmla="*/ 4309062 w 5015417"/>
              <a:gd name="connsiteY10" fmla="*/ 4034042 h 4042677"/>
              <a:gd name="connsiteX11" fmla="*/ 1176227 w 5015417"/>
              <a:gd name="connsiteY11" fmla="*/ 2294138 h 4042677"/>
              <a:gd name="connsiteX12" fmla="*/ 55246 w 5015417"/>
              <a:gd name="connsiteY12" fmla="*/ 220181 h 4042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015417" h="4042677">
                <a:moveTo>
                  <a:pt x="0" y="0"/>
                </a:moveTo>
                <a:lnTo>
                  <a:pt x="2725746" y="0"/>
                </a:lnTo>
                <a:lnTo>
                  <a:pt x="2833991" y="203644"/>
                </a:lnTo>
                <a:cubicBezTo>
                  <a:pt x="2924930" y="355909"/>
                  <a:pt x="3032483" y="501329"/>
                  <a:pt x="3156763" y="637374"/>
                </a:cubicBezTo>
                <a:cubicBezTo>
                  <a:pt x="3653884" y="1181556"/>
                  <a:pt x="4324515" y="1472723"/>
                  <a:pt x="5006913" y="1503564"/>
                </a:cubicBezTo>
                <a:lnTo>
                  <a:pt x="5015417" y="1503543"/>
                </a:lnTo>
                <a:lnTo>
                  <a:pt x="5015417" y="3263361"/>
                </a:lnTo>
                <a:lnTo>
                  <a:pt x="4875235" y="3406280"/>
                </a:lnTo>
                <a:cubicBezTo>
                  <a:pt x="4708516" y="3585091"/>
                  <a:pt x="4556726" y="3773348"/>
                  <a:pt x="4419977" y="3969361"/>
                </a:cubicBezTo>
                <a:lnTo>
                  <a:pt x="4371330" y="4042677"/>
                </a:lnTo>
                <a:lnTo>
                  <a:pt x="4309062" y="4034042"/>
                </a:lnTo>
                <a:cubicBezTo>
                  <a:pt x="3136171" y="3842761"/>
                  <a:pt x="2020225" y="3258041"/>
                  <a:pt x="1176227" y="2294138"/>
                </a:cubicBezTo>
                <a:cubicBezTo>
                  <a:pt x="633657" y="1674486"/>
                  <a:pt x="261259" y="964127"/>
                  <a:pt x="55246" y="220181"/>
                </a:cubicBezTo>
                <a:close/>
              </a:path>
            </a:pathLst>
          </a:custGeom>
        </p:spPr>
        <p:txBody>
          <a:bodyPr wrap="square" anchor="ctr">
            <a:noAutofit/>
          </a:bodyPr>
          <a:lstStyle>
            <a:lvl1pPr algn="ctr">
              <a:defRPr/>
            </a:lvl1pPr>
          </a:lstStyle>
          <a:p>
            <a:r>
              <a:rPr lang="en-GB" dirty="0"/>
              <a:t>Click to insert image</a:t>
            </a:r>
          </a:p>
        </p:txBody>
      </p:sp>
      <p:sp>
        <p:nvSpPr>
          <p:cNvPr id="47" name="Freeform: Shape 46">
            <a:extLst>
              <a:ext uri="{FF2B5EF4-FFF2-40B4-BE49-F238E27FC236}">
                <a16:creationId xmlns:a16="http://schemas.microsoft.com/office/drawing/2014/main" id="{FC9E42F4-64CE-49D3-84AA-C69E8A06D4F7}"/>
              </a:ext>
            </a:extLst>
          </p:cNvPr>
          <p:cNvSpPr/>
          <p:nvPr/>
        </p:nvSpPr>
        <p:spPr>
          <a:xfrm>
            <a:off x="10675240" y="3263360"/>
            <a:ext cx="1516761" cy="3594640"/>
          </a:xfrm>
          <a:custGeom>
            <a:avLst/>
            <a:gdLst>
              <a:gd name="connsiteX0" fmla="*/ 1516761 w 1516761"/>
              <a:gd name="connsiteY0" fmla="*/ 0 h 3594640"/>
              <a:gd name="connsiteX1" fmla="*/ 1516761 w 1516761"/>
              <a:gd name="connsiteY1" fmla="*/ 3594640 h 3594640"/>
              <a:gd name="connsiteX2" fmla="*/ 158 w 1516761"/>
              <a:gd name="connsiteY2" fmla="*/ 3594640 h 3594640"/>
              <a:gd name="connsiteX3" fmla="*/ 0 w 1516761"/>
              <a:gd name="connsiteY3" fmla="*/ 3553413 h 3594640"/>
              <a:gd name="connsiteX4" fmla="*/ 1376578 w 1516761"/>
              <a:gd name="connsiteY4" fmla="*/ 142920 h 3594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6761" h="3594640">
                <a:moveTo>
                  <a:pt x="1516761" y="0"/>
                </a:moveTo>
                <a:lnTo>
                  <a:pt x="1516761" y="3594640"/>
                </a:lnTo>
                <a:lnTo>
                  <a:pt x="158" y="3594640"/>
                </a:lnTo>
                <a:lnTo>
                  <a:pt x="0" y="3553413"/>
                </a:lnTo>
                <a:cubicBezTo>
                  <a:pt x="22880" y="2318940"/>
                  <a:pt x="487412" y="1096577"/>
                  <a:pt x="1376578" y="142920"/>
                </a:cubicBezTo>
                <a:close/>
              </a:path>
            </a:pathLst>
          </a:custGeom>
          <a:solidFill>
            <a:schemeClr val="accent1"/>
          </a:solidFill>
          <a:ln w="104905" cap="flat">
            <a:noFill/>
            <a:prstDash val="solid"/>
            <a:miter/>
          </a:ln>
        </p:spPr>
        <p:txBody>
          <a:bodyPr rtlCol="0" anchor="ctr"/>
          <a:lstStyle/>
          <a:p>
            <a:endParaRPr lang="en-GB"/>
          </a:p>
        </p:txBody>
      </p:sp>
    </p:spTree>
    <p:extLst>
      <p:ext uri="{BB962C8B-B14F-4D97-AF65-F5344CB8AC3E}">
        <p14:creationId xmlns:p14="http://schemas.microsoft.com/office/powerpoint/2010/main" val="42106332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Agenda 2">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44E65C-7F2A-4B3C-B4CA-CD99C8F82697}"/>
              </a:ext>
            </a:extLst>
          </p:cNvPr>
          <p:cNvSpPr>
            <a:spLocks noGrp="1"/>
          </p:cNvSpPr>
          <p:nvPr>
            <p:ph type="title" hasCustomPrompt="1"/>
          </p:nvPr>
        </p:nvSpPr>
        <p:spPr>
          <a:xfrm>
            <a:off x="605792" y="1089820"/>
            <a:ext cx="5223508" cy="1399379"/>
          </a:xfrm>
        </p:spPr>
        <p:txBody>
          <a:bodyPr/>
          <a:lstStyle>
            <a:lvl1pPr>
              <a:defRPr sz="9800" b="0">
                <a:latin typeface="+mj-lt"/>
              </a:defRPr>
            </a:lvl1pPr>
          </a:lstStyle>
          <a:p>
            <a:r>
              <a:rPr lang="en-US" dirty="0"/>
              <a:t>Agenda</a:t>
            </a:r>
            <a:endParaRPr lang="en-GB" dirty="0"/>
          </a:p>
        </p:txBody>
      </p:sp>
      <p:sp>
        <p:nvSpPr>
          <p:cNvPr id="13" name="Text Placeholder 12">
            <a:extLst>
              <a:ext uri="{FF2B5EF4-FFF2-40B4-BE49-F238E27FC236}">
                <a16:creationId xmlns:a16="http://schemas.microsoft.com/office/drawing/2014/main" id="{4A12F9DB-8E13-4BA2-B444-69C3C2AD51F7}"/>
              </a:ext>
            </a:extLst>
          </p:cNvPr>
          <p:cNvSpPr>
            <a:spLocks noGrp="1"/>
          </p:cNvSpPr>
          <p:nvPr>
            <p:ph type="body" sz="quarter" idx="14"/>
          </p:nvPr>
        </p:nvSpPr>
        <p:spPr>
          <a:xfrm>
            <a:off x="1241425" y="2832100"/>
            <a:ext cx="2638425" cy="438150"/>
          </a:xfrm>
        </p:spPr>
        <p:txBody>
          <a:bodyPr anchor="ctr"/>
          <a:lstStyle>
            <a:lvl1pPr>
              <a:defRPr sz="1800"/>
            </a:lvl1pPr>
            <a:lvl2pPr>
              <a:buClr>
                <a:schemeClr val="tx1"/>
              </a:buClr>
              <a:defRPr sz="1800"/>
            </a:lvl2pPr>
            <a:lvl3pPr>
              <a:buClr>
                <a:schemeClr val="tx1"/>
              </a:buClr>
              <a:defRPr sz="1600"/>
            </a:lvl3pPr>
            <a:lvl4pPr>
              <a:buClr>
                <a:schemeClr val="tx1"/>
              </a:buClr>
              <a:defRPr sz="1400"/>
            </a:lvl4pPr>
            <a:lvl5pPr>
              <a:buClr>
                <a:schemeClr val="tx1"/>
              </a:buCl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12">
            <a:extLst>
              <a:ext uri="{FF2B5EF4-FFF2-40B4-BE49-F238E27FC236}">
                <a16:creationId xmlns:a16="http://schemas.microsoft.com/office/drawing/2014/main" id="{5D4D2CA8-008B-4017-A429-2AE22F2CE9D8}"/>
              </a:ext>
            </a:extLst>
          </p:cNvPr>
          <p:cNvSpPr>
            <a:spLocks noGrp="1"/>
          </p:cNvSpPr>
          <p:nvPr>
            <p:ph type="body" sz="quarter" idx="15"/>
          </p:nvPr>
        </p:nvSpPr>
        <p:spPr>
          <a:xfrm>
            <a:off x="1241425" y="3365020"/>
            <a:ext cx="2638425" cy="438150"/>
          </a:xfrm>
        </p:spPr>
        <p:txBody>
          <a:bodyPr anchor="ctr"/>
          <a:lstStyle>
            <a:lvl1pPr>
              <a:defRPr sz="1800"/>
            </a:lvl1pPr>
            <a:lvl2pPr>
              <a:buClr>
                <a:schemeClr val="tx1"/>
              </a:buClr>
              <a:defRPr sz="1800"/>
            </a:lvl2pPr>
            <a:lvl3pPr>
              <a:buClr>
                <a:schemeClr val="tx1"/>
              </a:buClr>
              <a:defRPr sz="1600"/>
            </a:lvl3pPr>
            <a:lvl4pPr>
              <a:buClr>
                <a:schemeClr val="tx1"/>
              </a:buClr>
              <a:defRPr sz="1400"/>
            </a:lvl4pPr>
            <a:lvl5pPr>
              <a:buClr>
                <a:schemeClr val="tx1"/>
              </a:buCl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Text Placeholder 12">
            <a:extLst>
              <a:ext uri="{FF2B5EF4-FFF2-40B4-BE49-F238E27FC236}">
                <a16:creationId xmlns:a16="http://schemas.microsoft.com/office/drawing/2014/main" id="{C6F68554-39D6-499A-89CF-5593D42A7E6A}"/>
              </a:ext>
            </a:extLst>
          </p:cNvPr>
          <p:cNvSpPr>
            <a:spLocks noGrp="1"/>
          </p:cNvSpPr>
          <p:nvPr>
            <p:ph type="body" sz="quarter" idx="16"/>
          </p:nvPr>
        </p:nvSpPr>
        <p:spPr>
          <a:xfrm>
            <a:off x="1241425" y="3897940"/>
            <a:ext cx="2638425" cy="438150"/>
          </a:xfrm>
        </p:spPr>
        <p:txBody>
          <a:bodyPr anchor="ctr"/>
          <a:lstStyle>
            <a:lvl1pPr>
              <a:defRPr sz="1800"/>
            </a:lvl1pPr>
            <a:lvl2pPr>
              <a:buClr>
                <a:schemeClr val="tx1"/>
              </a:buClr>
              <a:defRPr sz="1800"/>
            </a:lvl2pPr>
            <a:lvl3pPr>
              <a:buClr>
                <a:schemeClr val="tx1"/>
              </a:buClr>
              <a:defRPr sz="1600"/>
            </a:lvl3pPr>
            <a:lvl4pPr>
              <a:buClr>
                <a:schemeClr val="tx1"/>
              </a:buClr>
              <a:defRPr sz="1400"/>
            </a:lvl4pPr>
            <a:lvl5pPr>
              <a:buClr>
                <a:schemeClr val="tx1"/>
              </a:buCl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6" name="Text Placeholder 12">
            <a:extLst>
              <a:ext uri="{FF2B5EF4-FFF2-40B4-BE49-F238E27FC236}">
                <a16:creationId xmlns:a16="http://schemas.microsoft.com/office/drawing/2014/main" id="{6AE845E9-DD3B-4C9D-BE5C-35C19554D385}"/>
              </a:ext>
            </a:extLst>
          </p:cNvPr>
          <p:cNvSpPr>
            <a:spLocks noGrp="1"/>
          </p:cNvSpPr>
          <p:nvPr>
            <p:ph type="body" sz="quarter" idx="17"/>
          </p:nvPr>
        </p:nvSpPr>
        <p:spPr>
          <a:xfrm>
            <a:off x="1241425" y="4430860"/>
            <a:ext cx="2638425" cy="438150"/>
          </a:xfrm>
        </p:spPr>
        <p:txBody>
          <a:bodyPr anchor="ctr"/>
          <a:lstStyle>
            <a:lvl1pPr>
              <a:defRPr sz="1800"/>
            </a:lvl1pPr>
            <a:lvl2pPr>
              <a:buClr>
                <a:schemeClr val="tx1"/>
              </a:buClr>
              <a:defRPr sz="1800"/>
            </a:lvl2pPr>
            <a:lvl3pPr>
              <a:buClr>
                <a:schemeClr val="tx1"/>
              </a:buClr>
              <a:defRPr sz="1600"/>
            </a:lvl3pPr>
            <a:lvl4pPr>
              <a:buClr>
                <a:schemeClr val="tx1"/>
              </a:buClr>
              <a:defRPr sz="1400"/>
            </a:lvl4pPr>
            <a:lvl5pPr>
              <a:buClr>
                <a:schemeClr val="tx1"/>
              </a:buCl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7" name="Text Placeholder 12">
            <a:extLst>
              <a:ext uri="{FF2B5EF4-FFF2-40B4-BE49-F238E27FC236}">
                <a16:creationId xmlns:a16="http://schemas.microsoft.com/office/drawing/2014/main" id="{F0539147-ABA6-49E8-8AA4-FA9E1769836E}"/>
              </a:ext>
            </a:extLst>
          </p:cNvPr>
          <p:cNvSpPr>
            <a:spLocks noGrp="1"/>
          </p:cNvSpPr>
          <p:nvPr>
            <p:ph type="body" sz="quarter" idx="18"/>
          </p:nvPr>
        </p:nvSpPr>
        <p:spPr>
          <a:xfrm>
            <a:off x="1241425" y="4963779"/>
            <a:ext cx="2638425" cy="438150"/>
          </a:xfrm>
        </p:spPr>
        <p:txBody>
          <a:bodyPr anchor="ctr"/>
          <a:lstStyle>
            <a:lvl1pPr>
              <a:defRPr sz="1800"/>
            </a:lvl1pPr>
            <a:lvl2pPr>
              <a:buClr>
                <a:schemeClr val="tx1"/>
              </a:buClr>
              <a:defRPr sz="1800"/>
            </a:lvl2pPr>
            <a:lvl3pPr>
              <a:buClr>
                <a:schemeClr val="tx1"/>
              </a:buClr>
              <a:defRPr sz="1600"/>
            </a:lvl3pPr>
            <a:lvl4pPr>
              <a:buClr>
                <a:schemeClr val="tx1"/>
              </a:buClr>
              <a:defRPr sz="1400"/>
            </a:lvl4pPr>
            <a:lvl5pPr>
              <a:buClr>
                <a:schemeClr val="tx1"/>
              </a:buCl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8" name="Text Placeholder 12">
            <a:extLst>
              <a:ext uri="{FF2B5EF4-FFF2-40B4-BE49-F238E27FC236}">
                <a16:creationId xmlns:a16="http://schemas.microsoft.com/office/drawing/2014/main" id="{E46B740A-1EEE-48B9-9BFD-55E2E338854E}"/>
              </a:ext>
            </a:extLst>
          </p:cNvPr>
          <p:cNvSpPr>
            <a:spLocks noGrp="1"/>
          </p:cNvSpPr>
          <p:nvPr>
            <p:ph type="body" sz="quarter" idx="19"/>
          </p:nvPr>
        </p:nvSpPr>
        <p:spPr>
          <a:xfrm>
            <a:off x="5150485" y="2832100"/>
            <a:ext cx="2638425" cy="438150"/>
          </a:xfrm>
        </p:spPr>
        <p:txBody>
          <a:bodyPr anchor="ctr"/>
          <a:lstStyle>
            <a:lvl1pPr>
              <a:defRPr sz="1800"/>
            </a:lvl1pPr>
            <a:lvl2pPr>
              <a:buClr>
                <a:schemeClr val="tx1"/>
              </a:buClr>
              <a:defRPr sz="1800"/>
            </a:lvl2pPr>
            <a:lvl3pPr>
              <a:buClr>
                <a:schemeClr val="tx1"/>
              </a:buClr>
              <a:defRPr sz="1600"/>
            </a:lvl3pPr>
            <a:lvl4pPr>
              <a:buClr>
                <a:schemeClr val="tx1"/>
              </a:buClr>
              <a:defRPr sz="1400"/>
            </a:lvl4pPr>
            <a:lvl5pPr>
              <a:buClr>
                <a:schemeClr val="tx1"/>
              </a:buCl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9" name="Text Placeholder 12">
            <a:extLst>
              <a:ext uri="{FF2B5EF4-FFF2-40B4-BE49-F238E27FC236}">
                <a16:creationId xmlns:a16="http://schemas.microsoft.com/office/drawing/2014/main" id="{16EAEC4D-4426-425E-865C-B8E0ED9816CC}"/>
              </a:ext>
            </a:extLst>
          </p:cNvPr>
          <p:cNvSpPr>
            <a:spLocks noGrp="1"/>
          </p:cNvSpPr>
          <p:nvPr>
            <p:ph type="body" sz="quarter" idx="20"/>
          </p:nvPr>
        </p:nvSpPr>
        <p:spPr>
          <a:xfrm>
            <a:off x="5150485" y="3365020"/>
            <a:ext cx="2638425" cy="438150"/>
          </a:xfrm>
        </p:spPr>
        <p:txBody>
          <a:bodyPr anchor="ctr"/>
          <a:lstStyle>
            <a:lvl1pPr>
              <a:defRPr sz="1800"/>
            </a:lvl1pPr>
            <a:lvl2pPr>
              <a:buClr>
                <a:schemeClr val="tx1"/>
              </a:buClr>
              <a:defRPr sz="1800"/>
            </a:lvl2pPr>
            <a:lvl3pPr>
              <a:buClr>
                <a:schemeClr val="tx1"/>
              </a:buClr>
              <a:defRPr sz="1600"/>
            </a:lvl3pPr>
            <a:lvl4pPr>
              <a:buClr>
                <a:schemeClr val="tx1"/>
              </a:buClr>
              <a:defRPr sz="1400"/>
            </a:lvl4pPr>
            <a:lvl5pPr>
              <a:buClr>
                <a:schemeClr val="tx1"/>
              </a:buCl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0" name="Text Placeholder 12">
            <a:extLst>
              <a:ext uri="{FF2B5EF4-FFF2-40B4-BE49-F238E27FC236}">
                <a16:creationId xmlns:a16="http://schemas.microsoft.com/office/drawing/2014/main" id="{E2BA75E1-6A12-4D67-8B01-AE01DA92F014}"/>
              </a:ext>
            </a:extLst>
          </p:cNvPr>
          <p:cNvSpPr>
            <a:spLocks noGrp="1"/>
          </p:cNvSpPr>
          <p:nvPr>
            <p:ph type="body" sz="quarter" idx="21"/>
          </p:nvPr>
        </p:nvSpPr>
        <p:spPr>
          <a:xfrm>
            <a:off x="5150485" y="3897940"/>
            <a:ext cx="2638425" cy="438150"/>
          </a:xfrm>
        </p:spPr>
        <p:txBody>
          <a:bodyPr anchor="ctr"/>
          <a:lstStyle>
            <a:lvl1pPr>
              <a:defRPr sz="1800"/>
            </a:lvl1pPr>
            <a:lvl2pPr>
              <a:buClr>
                <a:schemeClr val="tx1"/>
              </a:buClr>
              <a:defRPr sz="1800"/>
            </a:lvl2pPr>
            <a:lvl3pPr>
              <a:buClr>
                <a:schemeClr val="tx1"/>
              </a:buClr>
              <a:defRPr sz="1600"/>
            </a:lvl3pPr>
            <a:lvl4pPr>
              <a:buClr>
                <a:schemeClr val="tx1"/>
              </a:buClr>
              <a:defRPr sz="1400"/>
            </a:lvl4pPr>
            <a:lvl5pPr>
              <a:buClr>
                <a:schemeClr val="tx1"/>
              </a:buCl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1" name="Text Placeholder 12">
            <a:extLst>
              <a:ext uri="{FF2B5EF4-FFF2-40B4-BE49-F238E27FC236}">
                <a16:creationId xmlns:a16="http://schemas.microsoft.com/office/drawing/2014/main" id="{65EDA7E1-6378-413C-B854-E19B6FBF4176}"/>
              </a:ext>
            </a:extLst>
          </p:cNvPr>
          <p:cNvSpPr>
            <a:spLocks noGrp="1"/>
          </p:cNvSpPr>
          <p:nvPr>
            <p:ph type="body" sz="quarter" idx="22"/>
          </p:nvPr>
        </p:nvSpPr>
        <p:spPr>
          <a:xfrm>
            <a:off x="5150485" y="4430860"/>
            <a:ext cx="2638425" cy="438150"/>
          </a:xfrm>
        </p:spPr>
        <p:txBody>
          <a:bodyPr anchor="ctr"/>
          <a:lstStyle>
            <a:lvl1pPr>
              <a:defRPr sz="1800"/>
            </a:lvl1pPr>
            <a:lvl2pPr>
              <a:buClr>
                <a:schemeClr val="tx1"/>
              </a:buClr>
              <a:defRPr sz="1800"/>
            </a:lvl2pPr>
            <a:lvl3pPr>
              <a:buClr>
                <a:schemeClr val="tx1"/>
              </a:buClr>
              <a:defRPr sz="1600"/>
            </a:lvl3pPr>
            <a:lvl4pPr>
              <a:buClr>
                <a:schemeClr val="tx1"/>
              </a:buClr>
              <a:defRPr sz="1400"/>
            </a:lvl4pPr>
            <a:lvl5pPr>
              <a:buClr>
                <a:schemeClr val="tx1"/>
              </a:buCl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2" name="Text Placeholder 12">
            <a:extLst>
              <a:ext uri="{FF2B5EF4-FFF2-40B4-BE49-F238E27FC236}">
                <a16:creationId xmlns:a16="http://schemas.microsoft.com/office/drawing/2014/main" id="{6A1624A5-55D6-4C46-A4C6-30ACDC6063EE}"/>
              </a:ext>
            </a:extLst>
          </p:cNvPr>
          <p:cNvSpPr>
            <a:spLocks noGrp="1"/>
          </p:cNvSpPr>
          <p:nvPr>
            <p:ph type="body" sz="quarter" idx="23"/>
          </p:nvPr>
        </p:nvSpPr>
        <p:spPr>
          <a:xfrm>
            <a:off x="5150485" y="4963779"/>
            <a:ext cx="2638425" cy="438150"/>
          </a:xfrm>
        </p:spPr>
        <p:txBody>
          <a:bodyPr anchor="ctr"/>
          <a:lstStyle>
            <a:lvl1pPr>
              <a:defRPr sz="1800"/>
            </a:lvl1pPr>
            <a:lvl2pPr>
              <a:buClr>
                <a:schemeClr val="tx1"/>
              </a:buClr>
              <a:defRPr sz="1800"/>
            </a:lvl2pPr>
            <a:lvl3pPr>
              <a:buClr>
                <a:schemeClr val="tx1"/>
              </a:buClr>
              <a:defRPr sz="1600"/>
            </a:lvl3pPr>
            <a:lvl4pPr>
              <a:buClr>
                <a:schemeClr val="tx1"/>
              </a:buClr>
              <a:defRPr sz="1400"/>
            </a:lvl4pPr>
            <a:lvl5pPr>
              <a:buClr>
                <a:schemeClr val="tx1"/>
              </a:buCl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3" name="Text Placeholder 12">
            <a:extLst>
              <a:ext uri="{FF2B5EF4-FFF2-40B4-BE49-F238E27FC236}">
                <a16:creationId xmlns:a16="http://schemas.microsoft.com/office/drawing/2014/main" id="{AB43AB0A-9795-4B4F-9EDC-4D3EB0433BE8}"/>
              </a:ext>
            </a:extLst>
          </p:cNvPr>
          <p:cNvSpPr>
            <a:spLocks noGrp="1"/>
          </p:cNvSpPr>
          <p:nvPr>
            <p:ph type="body" sz="quarter" idx="24" hasCustomPrompt="1"/>
          </p:nvPr>
        </p:nvSpPr>
        <p:spPr>
          <a:xfrm>
            <a:off x="490538" y="2832100"/>
            <a:ext cx="574357" cy="438150"/>
          </a:xfrm>
        </p:spPr>
        <p:txBody>
          <a:bodyPr anchor="ctr"/>
          <a:lstStyle>
            <a:lvl1pPr algn="r">
              <a:defRPr sz="2400" b="1">
                <a:latin typeface="+mj-lt"/>
              </a:defRPr>
            </a:lvl1pPr>
            <a:lvl2pPr>
              <a:buClr>
                <a:schemeClr val="tx1"/>
              </a:buClr>
              <a:defRPr sz="1800"/>
            </a:lvl2pPr>
            <a:lvl3pPr>
              <a:buClr>
                <a:schemeClr val="tx1"/>
              </a:buClr>
              <a:defRPr sz="1600"/>
            </a:lvl3pPr>
            <a:lvl4pPr>
              <a:buClr>
                <a:schemeClr val="tx1"/>
              </a:buClr>
              <a:defRPr sz="1400"/>
            </a:lvl4pPr>
            <a:lvl5pPr>
              <a:buClr>
                <a:schemeClr val="tx1"/>
              </a:buClr>
              <a:defRPr sz="1200"/>
            </a:lvl5pPr>
          </a:lstStyle>
          <a:p>
            <a:pPr lvl="0"/>
            <a:r>
              <a:rPr lang="en-US" dirty="0"/>
              <a:t>xx</a:t>
            </a:r>
            <a:endParaRPr lang="en-GB" dirty="0"/>
          </a:p>
        </p:txBody>
      </p:sp>
      <p:sp>
        <p:nvSpPr>
          <p:cNvPr id="24" name="Text Placeholder 12">
            <a:extLst>
              <a:ext uri="{FF2B5EF4-FFF2-40B4-BE49-F238E27FC236}">
                <a16:creationId xmlns:a16="http://schemas.microsoft.com/office/drawing/2014/main" id="{00FCC8E0-A45C-4686-9FBF-FF889FD370E1}"/>
              </a:ext>
            </a:extLst>
          </p:cNvPr>
          <p:cNvSpPr>
            <a:spLocks noGrp="1"/>
          </p:cNvSpPr>
          <p:nvPr>
            <p:ph type="body" sz="quarter" idx="25" hasCustomPrompt="1"/>
          </p:nvPr>
        </p:nvSpPr>
        <p:spPr>
          <a:xfrm>
            <a:off x="490538" y="3365020"/>
            <a:ext cx="574357" cy="438150"/>
          </a:xfrm>
        </p:spPr>
        <p:txBody>
          <a:bodyPr anchor="ctr"/>
          <a:lstStyle>
            <a:lvl1pPr algn="r">
              <a:defRPr sz="2400" b="1">
                <a:latin typeface="+mj-lt"/>
              </a:defRPr>
            </a:lvl1pPr>
            <a:lvl2pPr>
              <a:buClr>
                <a:schemeClr val="tx1"/>
              </a:buClr>
              <a:defRPr sz="1800"/>
            </a:lvl2pPr>
            <a:lvl3pPr>
              <a:buClr>
                <a:schemeClr val="tx1"/>
              </a:buClr>
              <a:defRPr sz="1600"/>
            </a:lvl3pPr>
            <a:lvl4pPr>
              <a:buClr>
                <a:schemeClr val="tx1"/>
              </a:buClr>
              <a:defRPr sz="1400"/>
            </a:lvl4pPr>
            <a:lvl5pPr>
              <a:buClr>
                <a:schemeClr val="tx1"/>
              </a:buClr>
              <a:defRPr sz="1200"/>
            </a:lvl5pPr>
          </a:lstStyle>
          <a:p>
            <a:pPr lvl="0"/>
            <a:r>
              <a:rPr lang="en-US" dirty="0"/>
              <a:t>xx</a:t>
            </a:r>
            <a:endParaRPr lang="en-GB" dirty="0"/>
          </a:p>
        </p:txBody>
      </p:sp>
      <p:sp>
        <p:nvSpPr>
          <p:cNvPr id="25" name="Text Placeholder 12">
            <a:extLst>
              <a:ext uri="{FF2B5EF4-FFF2-40B4-BE49-F238E27FC236}">
                <a16:creationId xmlns:a16="http://schemas.microsoft.com/office/drawing/2014/main" id="{A558BAF1-37BF-4975-A778-F70DA7BC9D0B}"/>
              </a:ext>
            </a:extLst>
          </p:cNvPr>
          <p:cNvSpPr>
            <a:spLocks noGrp="1"/>
          </p:cNvSpPr>
          <p:nvPr>
            <p:ph type="body" sz="quarter" idx="26" hasCustomPrompt="1"/>
          </p:nvPr>
        </p:nvSpPr>
        <p:spPr>
          <a:xfrm>
            <a:off x="490538" y="3897940"/>
            <a:ext cx="574357" cy="438150"/>
          </a:xfrm>
        </p:spPr>
        <p:txBody>
          <a:bodyPr anchor="ctr"/>
          <a:lstStyle>
            <a:lvl1pPr algn="r">
              <a:defRPr sz="2400" b="1">
                <a:latin typeface="+mj-lt"/>
              </a:defRPr>
            </a:lvl1pPr>
            <a:lvl2pPr>
              <a:buClr>
                <a:schemeClr val="tx1"/>
              </a:buClr>
              <a:defRPr sz="1800"/>
            </a:lvl2pPr>
            <a:lvl3pPr>
              <a:buClr>
                <a:schemeClr val="tx1"/>
              </a:buClr>
              <a:defRPr sz="1600"/>
            </a:lvl3pPr>
            <a:lvl4pPr>
              <a:buClr>
                <a:schemeClr val="tx1"/>
              </a:buClr>
              <a:defRPr sz="1400"/>
            </a:lvl4pPr>
            <a:lvl5pPr>
              <a:buClr>
                <a:schemeClr val="tx1"/>
              </a:buClr>
              <a:defRPr sz="1200"/>
            </a:lvl5pPr>
          </a:lstStyle>
          <a:p>
            <a:pPr lvl="0"/>
            <a:r>
              <a:rPr lang="en-US" dirty="0"/>
              <a:t>xx</a:t>
            </a:r>
            <a:endParaRPr lang="en-GB" dirty="0"/>
          </a:p>
        </p:txBody>
      </p:sp>
      <p:sp>
        <p:nvSpPr>
          <p:cNvPr id="26" name="Text Placeholder 12">
            <a:extLst>
              <a:ext uri="{FF2B5EF4-FFF2-40B4-BE49-F238E27FC236}">
                <a16:creationId xmlns:a16="http://schemas.microsoft.com/office/drawing/2014/main" id="{F57956A2-CD0C-4204-B303-D49E3E86BBD0}"/>
              </a:ext>
            </a:extLst>
          </p:cNvPr>
          <p:cNvSpPr>
            <a:spLocks noGrp="1"/>
          </p:cNvSpPr>
          <p:nvPr>
            <p:ph type="body" sz="quarter" idx="27" hasCustomPrompt="1"/>
          </p:nvPr>
        </p:nvSpPr>
        <p:spPr>
          <a:xfrm>
            <a:off x="490538" y="4430860"/>
            <a:ext cx="574357" cy="438150"/>
          </a:xfrm>
        </p:spPr>
        <p:txBody>
          <a:bodyPr anchor="ctr"/>
          <a:lstStyle>
            <a:lvl1pPr algn="r">
              <a:defRPr sz="2400" b="1">
                <a:latin typeface="+mj-lt"/>
              </a:defRPr>
            </a:lvl1pPr>
            <a:lvl2pPr>
              <a:buClr>
                <a:schemeClr val="tx1"/>
              </a:buClr>
              <a:defRPr sz="1800"/>
            </a:lvl2pPr>
            <a:lvl3pPr>
              <a:buClr>
                <a:schemeClr val="tx1"/>
              </a:buClr>
              <a:defRPr sz="1600"/>
            </a:lvl3pPr>
            <a:lvl4pPr>
              <a:buClr>
                <a:schemeClr val="tx1"/>
              </a:buClr>
              <a:defRPr sz="1400"/>
            </a:lvl4pPr>
            <a:lvl5pPr>
              <a:buClr>
                <a:schemeClr val="tx1"/>
              </a:buClr>
              <a:defRPr sz="1200"/>
            </a:lvl5pPr>
          </a:lstStyle>
          <a:p>
            <a:pPr lvl="0"/>
            <a:r>
              <a:rPr lang="en-US" dirty="0"/>
              <a:t>xx</a:t>
            </a:r>
            <a:endParaRPr lang="en-GB" dirty="0"/>
          </a:p>
        </p:txBody>
      </p:sp>
      <p:sp>
        <p:nvSpPr>
          <p:cNvPr id="27" name="Text Placeholder 12">
            <a:extLst>
              <a:ext uri="{FF2B5EF4-FFF2-40B4-BE49-F238E27FC236}">
                <a16:creationId xmlns:a16="http://schemas.microsoft.com/office/drawing/2014/main" id="{44307C96-2C0F-4CF4-B700-8EAC90B386B7}"/>
              </a:ext>
            </a:extLst>
          </p:cNvPr>
          <p:cNvSpPr>
            <a:spLocks noGrp="1"/>
          </p:cNvSpPr>
          <p:nvPr>
            <p:ph type="body" sz="quarter" idx="28" hasCustomPrompt="1"/>
          </p:nvPr>
        </p:nvSpPr>
        <p:spPr>
          <a:xfrm>
            <a:off x="490538" y="4963779"/>
            <a:ext cx="574357" cy="438150"/>
          </a:xfrm>
        </p:spPr>
        <p:txBody>
          <a:bodyPr anchor="ctr"/>
          <a:lstStyle>
            <a:lvl1pPr algn="r">
              <a:defRPr sz="2400" b="1">
                <a:latin typeface="+mj-lt"/>
              </a:defRPr>
            </a:lvl1pPr>
            <a:lvl2pPr>
              <a:buClr>
                <a:schemeClr val="tx1"/>
              </a:buClr>
              <a:defRPr sz="1800"/>
            </a:lvl2pPr>
            <a:lvl3pPr>
              <a:buClr>
                <a:schemeClr val="tx1"/>
              </a:buClr>
              <a:defRPr sz="1600"/>
            </a:lvl3pPr>
            <a:lvl4pPr>
              <a:buClr>
                <a:schemeClr val="tx1"/>
              </a:buClr>
              <a:defRPr sz="1400"/>
            </a:lvl4pPr>
            <a:lvl5pPr>
              <a:buClr>
                <a:schemeClr val="tx1"/>
              </a:buClr>
              <a:defRPr sz="1200"/>
            </a:lvl5pPr>
          </a:lstStyle>
          <a:p>
            <a:pPr lvl="0"/>
            <a:r>
              <a:rPr lang="en-US" dirty="0"/>
              <a:t>xx</a:t>
            </a:r>
            <a:endParaRPr lang="en-GB" dirty="0"/>
          </a:p>
        </p:txBody>
      </p:sp>
      <p:sp>
        <p:nvSpPr>
          <p:cNvPr id="28" name="Text Placeholder 12">
            <a:extLst>
              <a:ext uri="{FF2B5EF4-FFF2-40B4-BE49-F238E27FC236}">
                <a16:creationId xmlns:a16="http://schemas.microsoft.com/office/drawing/2014/main" id="{BA36865C-92CE-4414-9913-7CD7494B54C9}"/>
              </a:ext>
            </a:extLst>
          </p:cNvPr>
          <p:cNvSpPr>
            <a:spLocks noGrp="1"/>
          </p:cNvSpPr>
          <p:nvPr>
            <p:ph type="body" sz="quarter" idx="29" hasCustomPrompt="1"/>
          </p:nvPr>
        </p:nvSpPr>
        <p:spPr>
          <a:xfrm>
            <a:off x="4395788" y="2832100"/>
            <a:ext cx="574357" cy="438150"/>
          </a:xfrm>
        </p:spPr>
        <p:txBody>
          <a:bodyPr anchor="ctr"/>
          <a:lstStyle>
            <a:lvl1pPr algn="r">
              <a:defRPr sz="2400" b="1">
                <a:latin typeface="+mj-lt"/>
              </a:defRPr>
            </a:lvl1pPr>
            <a:lvl2pPr>
              <a:buClr>
                <a:schemeClr val="tx1"/>
              </a:buClr>
              <a:defRPr sz="1800"/>
            </a:lvl2pPr>
            <a:lvl3pPr>
              <a:buClr>
                <a:schemeClr val="tx1"/>
              </a:buClr>
              <a:defRPr sz="1600"/>
            </a:lvl3pPr>
            <a:lvl4pPr>
              <a:buClr>
                <a:schemeClr val="tx1"/>
              </a:buClr>
              <a:defRPr sz="1400"/>
            </a:lvl4pPr>
            <a:lvl5pPr>
              <a:buClr>
                <a:schemeClr val="tx1"/>
              </a:buClr>
              <a:defRPr sz="1200"/>
            </a:lvl5pPr>
          </a:lstStyle>
          <a:p>
            <a:pPr lvl="0"/>
            <a:r>
              <a:rPr lang="en-US" dirty="0"/>
              <a:t>xx</a:t>
            </a:r>
            <a:endParaRPr lang="en-GB" dirty="0"/>
          </a:p>
        </p:txBody>
      </p:sp>
      <p:sp>
        <p:nvSpPr>
          <p:cNvPr id="29" name="Text Placeholder 12">
            <a:extLst>
              <a:ext uri="{FF2B5EF4-FFF2-40B4-BE49-F238E27FC236}">
                <a16:creationId xmlns:a16="http://schemas.microsoft.com/office/drawing/2014/main" id="{52434863-E360-4D64-A203-387BA301F73B}"/>
              </a:ext>
            </a:extLst>
          </p:cNvPr>
          <p:cNvSpPr>
            <a:spLocks noGrp="1"/>
          </p:cNvSpPr>
          <p:nvPr>
            <p:ph type="body" sz="quarter" idx="30" hasCustomPrompt="1"/>
          </p:nvPr>
        </p:nvSpPr>
        <p:spPr>
          <a:xfrm>
            <a:off x="4395788" y="3365020"/>
            <a:ext cx="574357" cy="438150"/>
          </a:xfrm>
        </p:spPr>
        <p:txBody>
          <a:bodyPr anchor="ctr"/>
          <a:lstStyle>
            <a:lvl1pPr algn="r">
              <a:defRPr sz="2400" b="1">
                <a:latin typeface="+mj-lt"/>
              </a:defRPr>
            </a:lvl1pPr>
            <a:lvl2pPr>
              <a:buClr>
                <a:schemeClr val="tx1"/>
              </a:buClr>
              <a:defRPr sz="1800"/>
            </a:lvl2pPr>
            <a:lvl3pPr>
              <a:buClr>
                <a:schemeClr val="tx1"/>
              </a:buClr>
              <a:defRPr sz="1600"/>
            </a:lvl3pPr>
            <a:lvl4pPr>
              <a:buClr>
                <a:schemeClr val="tx1"/>
              </a:buClr>
              <a:defRPr sz="1400"/>
            </a:lvl4pPr>
            <a:lvl5pPr>
              <a:buClr>
                <a:schemeClr val="tx1"/>
              </a:buClr>
              <a:defRPr sz="1200"/>
            </a:lvl5pPr>
          </a:lstStyle>
          <a:p>
            <a:pPr lvl="0"/>
            <a:r>
              <a:rPr lang="en-US" dirty="0"/>
              <a:t>xx</a:t>
            </a:r>
            <a:endParaRPr lang="en-GB" dirty="0"/>
          </a:p>
        </p:txBody>
      </p:sp>
      <p:sp>
        <p:nvSpPr>
          <p:cNvPr id="30" name="Text Placeholder 12">
            <a:extLst>
              <a:ext uri="{FF2B5EF4-FFF2-40B4-BE49-F238E27FC236}">
                <a16:creationId xmlns:a16="http://schemas.microsoft.com/office/drawing/2014/main" id="{85F04716-CF61-41E3-A136-FBCEE96BFEBD}"/>
              </a:ext>
            </a:extLst>
          </p:cNvPr>
          <p:cNvSpPr>
            <a:spLocks noGrp="1"/>
          </p:cNvSpPr>
          <p:nvPr>
            <p:ph type="body" sz="quarter" idx="31" hasCustomPrompt="1"/>
          </p:nvPr>
        </p:nvSpPr>
        <p:spPr>
          <a:xfrm>
            <a:off x="4395788" y="3897940"/>
            <a:ext cx="574357" cy="438150"/>
          </a:xfrm>
        </p:spPr>
        <p:txBody>
          <a:bodyPr anchor="ctr"/>
          <a:lstStyle>
            <a:lvl1pPr algn="r">
              <a:defRPr sz="2400" b="1">
                <a:latin typeface="+mj-lt"/>
              </a:defRPr>
            </a:lvl1pPr>
            <a:lvl2pPr>
              <a:buClr>
                <a:schemeClr val="tx1"/>
              </a:buClr>
              <a:defRPr sz="1800"/>
            </a:lvl2pPr>
            <a:lvl3pPr>
              <a:buClr>
                <a:schemeClr val="tx1"/>
              </a:buClr>
              <a:defRPr sz="1600"/>
            </a:lvl3pPr>
            <a:lvl4pPr>
              <a:buClr>
                <a:schemeClr val="tx1"/>
              </a:buClr>
              <a:defRPr sz="1400"/>
            </a:lvl4pPr>
            <a:lvl5pPr>
              <a:buClr>
                <a:schemeClr val="tx1"/>
              </a:buClr>
              <a:defRPr sz="1200"/>
            </a:lvl5pPr>
          </a:lstStyle>
          <a:p>
            <a:pPr lvl="0"/>
            <a:r>
              <a:rPr lang="en-US" dirty="0"/>
              <a:t>xx</a:t>
            </a:r>
            <a:endParaRPr lang="en-GB" dirty="0"/>
          </a:p>
        </p:txBody>
      </p:sp>
      <p:sp>
        <p:nvSpPr>
          <p:cNvPr id="31" name="Text Placeholder 12">
            <a:extLst>
              <a:ext uri="{FF2B5EF4-FFF2-40B4-BE49-F238E27FC236}">
                <a16:creationId xmlns:a16="http://schemas.microsoft.com/office/drawing/2014/main" id="{B4F41000-E3F8-411A-AB11-77FE80C5C674}"/>
              </a:ext>
            </a:extLst>
          </p:cNvPr>
          <p:cNvSpPr>
            <a:spLocks noGrp="1"/>
          </p:cNvSpPr>
          <p:nvPr>
            <p:ph type="body" sz="quarter" idx="32" hasCustomPrompt="1"/>
          </p:nvPr>
        </p:nvSpPr>
        <p:spPr>
          <a:xfrm>
            <a:off x="4395788" y="4430860"/>
            <a:ext cx="574357" cy="438150"/>
          </a:xfrm>
        </p:spPr>
        <p:txBody>
          <a:bodyPr anchor="ctr"/>
          <a:lstStyle>
            <a:lvl1pPr algn="r">
              <a:defRPr sz="2400" b="1">
                <a:latin typeface="+mj-lt"/>
              </a:defRPr>
            </a:lvl1pPr>
            <a:lvl2pPr>
              <a:buClr>
                <a:schemeClr val="tx1"/>
              </a:buClr>
              <a:defRPr sz="1800"/>
            </a:lvl2pPr>
            <a:lvl3pPr>
              <a:buClr>
                <a:schemeClr val="tx1"/>
              </a:buClr>
              <a:defRPr sz="1600"/>
            </a:lvl3pPr>
            <a:lvl4pPr>
              <a:buClr>
                <a:schemeClr val="tx1"/>
              </a:buClr>
              <a:defRPr sz="1400"/>
            </a:lvl4pPr>
            <a:lvl5pPr>
              <a:buClr>
                <a:schemeClr val="tx1"/>
              </a:buClr>
              <a:defRPr sz="1200"/>
            </a:lvl5pPr>
          </a:lstStyle>
          <a:p>
            <a:pPr lvl="0"/>
            <a:r>
              <a:rPr lang="en-US" dirty="0"/>
              <a:t>xx</a:t>
            </a:r>
            <a:endParaRPr lang="en-GB" dirty="0"/>
          </a:p>
        </p:txBody>
      </p:sp>
      <p:sp>
        <p:nvSpPr>
          <p:cNvPr id="32" name="Text Placeholder 12">
            <a:extLst>
              <a:ext uri="{FF2B5EF4-FFF2-40B4-BE49-F238E27FC236}">
                <a16:creationId xmlns:a16="http://schemas.microsoft.com/office/drawing/2014/main" id="{ED414316-017F-4751-B4E2-59CE873A06F5}"/>
              </a:ext>
            </a:extLst>
          </p:cNvPr>
          <p:cNvSpPr>
            <a:spLocks noGrp="1"/>
          </p:cNvSpPr>
          <p:nvPr>
            <p:ph type="body" sz="quarter" idx="33" hasCustomPrompt="1"/>
          </p:nvPr>
        </p:nvSpPr>
        <p:spPr>
          <a:xfrm>
            <a:off x="4395788" y="4963779"/>
            <a:ext cx="574357" cy="438150"/>
          </a:xfrm>
        </p:spPr>
        <p:txBody>
          <a:bodyPr anchor="ctr"/>
          <a:lstStyle>
            <a:lvl1pPr algn="r">
              <a:defRPr sz="2400" b="1">
                <a:latin typeface="+mj-lt"/>
              </a:defRPr>
            </a:lvl1pPr>
            <a:lvl2pPr>
              <a:buClr>
                <a:schemeClr val="tx1"/>
              </a:buClr>
              <a:defRPr sz="1800"/>
            </a:lvl2pPr>
            <a:lvl3pPr>
              <a:buClr>
                <a:schemeClr val="tx1"/>
              </a:buClr>
              <a:defRPr sz="1600"/>
            </a:lvl3pPr>
            <a:lvl4pPr>
              <a:buClr>
                <a:schemeClr val="tx1"/>
              </a:buClr>
              <a:defRPr sz="1400"/>
            </a:lvl4pPr>
            <a:lvl5pPr>
              <a:buClr>
                <a:schemeClr val="tx1"/>
              </a:buClr>
              <a:defRPr sz="1200"/>
            </a:lvl5pPr>
          </a:lstStyle>
          <a:p>
            <a:pPr lvl="0"/>
            <a:r>
              <a:rPr lang="en-US" dirty="0"/>
              <a:t>xx</a:t>
            </a:r>
            <a:endParaRPr lang="en-GB" dirty="0"/>
          </a:p>
        </p:txBody>
      </p:sp>
      <p:sp>
        <p:nvSpPr>
          <p:cNvPr id="34" name="Text Placeholder 33">
            <a:extLst>
              <a:ext uri="{FF2B5EF4-FFF2-40B4-BE49-F238E27FC236}">
                <a16:creationId xmlns:a16="http://schemas.microsoft.com/office/drawing/2014/main" id="{4A80D1E6-94AE-421A-8248-F9323B4ACE39}"/>
              </a:ext>
            </a:extLst>
          </p:cNvPr>
          <p:cNvSpPr>
            <a:spLocks noGrp="1"/>
          </p:cNvSpPr>
          <p:nvPr>
            <p:ph type="body" sz="quarter" idx="34" hasCustomPrompt="1"/>
          </p:nvPr>
        </p:nvSpPr>
        <p:spPr>
          <a:xfrm>
            <a:off x="1109554" y="2853175"/>
            <a:ext cx="7200" cy="396000"/>
          </a:xfrm>
          <a:solidFill>
            <a:schemeClr val="tx1"/>
          </a:solidFill>
        </p:spPr>
        <p:txBody>
          <a:bodyPr/>
          <a:lstStyle>
            <a:lvl1pPr>
              <a:defRPr/>
            </a:lvl1pPr>
          </a:lstStyle>
          <a:p>
            <a:pPr lvl="0"/>
            <a:r>
              <a:rPr lang="en-GB" dirty="0"/>
              <a:t> </a:t>
            </a:r>
          </a:p>
        </p:txBody>
      </p:sp>
      <p:sp>
        <p:nvSpPr>
          <p:cNvPr id="35" name="Text Placeholder 33">
            <a:extLst>
              <a:ext uri="{FF2B5EF4-FFF2-40B4-BE49-F238E27FC236}">
                <a16:creationId xmlns:a16="http://schemas.microsoft.com/office/drawing/2014/main" id="{6EF4A7F0-BB65-48F1-B3E8-4FE33A95D7CF}"/>
              </a:ext>
            </a:extLst>
          </p:cNvPr>
          <p:cNvSpPr>
            <a:spLocks noGrp="1"/>
          </p:cNvSpPr>
          <p:nvPr>
            <p:ph type="body" sz="quarter" idx="35" hasCustomPrompt="1"/>
          </p:nvPr>
        </p:nvSpPr>
        <p:spPr>
          <a:xfrm>
            <a:off x="1109554" y="3386095"/>
            <a:ext cx="7200" cy="396000"/>
          </a:xfrm>
          <a:solidFill>
            <a:schemeClr val="tx1"/>
          </a:solidFill>
        </p:spPr>
        <p:txBody>
          <a:bodyPr/>
          <a:lstStyle>
            <a:lvl1pPr>
              <a:defRPr/>
            </a:lvl1pPr>
          </a:lstStyle>
          <a:p>
            <a:pPr lvl="0"/>
            <a:r>
              <a:rPr lang="en-GB" dirty="0"/>
              <a:t> </a:t>
            </a:r>
          </a:p>
        </p:txBody>
      </p:sp>
      <p:sp>
        <p:nvSpPr>
          <p:cNvPr id="36" name="Text Placeholder 33">
            <a:extLst>
              <a:ext uri="{FF2B5EF4-FFF2-40B4-BE49-F238E27FC236}">
                <a16:creationId xmlns:a16="http://schemas.microsoft.com/office/drawing/2014/main" id="{154AAB7A-87D8-4605-93C2-BDD798B38FE2}"/>
              </a:ext>
            </a:extLst>
          </p:cNvPr>
          <p:cNvSpPr>
            <a:spLocks noGrp="1"/>
          </p:cNvSpPr>
          <p:nvPr>
            <p:ph type="body" sz="quarter" idx="36" hasCustomPrompt="1"/>
          </p:nvPr>
        </p:nvSpPr>
        <p:spPr>
          <a:xfrm>
            <a:off x="1109554" y="3919015"/>
            <a:ext cx="7200" cy="396000"/>
          </a:xfrm>
          <a:solidFill>
            <a:schemeClr val="tx1"/>
          </a:solidFill>
        </p:spPr>
        <p:txBody>
          <a:bodyPr/>
          <a:lstStyle>
            <a:lvl1pPr>
              <a:defRPr/>
            </a:lvl1pPr>
          </a:lstStyle>
          <a:p>
            <a:pPr lvl="0"/>
            <a:r>
              <a:rPr lang="en-GB" dirty="0"/>
              <a:t> </a:t>
            </a:r>
          </a:p>
        </p:txBody>
      </p:sp>
      <p:sp>
        <p:nvSpPr>
          <p:cNvPr id="37" name="Text Placeholder 33">
            <a:extLst>
              <a:ext uri="{FF2B5EF4-FFF2-40B4-BE49-F238E27FC236}">
                <a16:creationId xmlns:a16="http://schemas.microsoft.com/office/drawing/2014/main" id="{ACF6E6C5-D3DC-47EA-B222-C3509BCED700}"/>
              </a:ext>
            </a:extLst>
          </p:cNvPr>
          <p:cNvSpPr>
            <a:spLocks noGrp="1"/>
          </p:cNvSpPr>
          <p:nvPr>
            <p:ph type="body" sz="quarter" idx="37" hasCustomPrompt="1"/>
          </p:nvPr>
        </p:nvSpPr>
        <p:spPr>
          <a:xfrm>
            <a:off x="1109554" y="4451935"/>
            <a:ext cx="7200" cy="396000"/>
          </a:xfrm>
          <a:solidFill>
            <a:schemeClr val="tx1"/>
          </a:solidFill>
        </p:spPr>
        <p:txBody>
          <a:bodyPr/>
          <a:lstStyle>
            <a:lvl1pPr>
              <a:defRPr/>
            </a:lvl1pPr>
          </a:lstStyle>
          <a:p>
            <a:pPr lvl="0"/>
            <a:r>
              <a:rPr lang="en-GB" dirty="0"/>
              <a:t> </a:t>
            </a:r>
          </a:p>
        </p:txBody>
      </p:sp>
      <p:sp>
        <p:nvSpPr>
          <p:cNvPr id="38" name="Text Placeholder 33">
            <a:extLst>
              <a:ext uri="{FF2B5EF4-FFF2-40B4-BE49-F238E27FC236}">
                <a16:creationId xmlns:a16="http://schemas.microsoft.com/office/drawing/2014/main" id="{F0A5B6E7-72FA-40C0-8976-2657DA9D22CF}"/>
              </a:ext>
            </a:extLst>
          </p:cNvPr>
          <p:cNvSpPr>
            <a:spLocks noGrp="1"/>
          </p:cNvSpPr>
          <p:nvPr>
            <p:ph type="body" sz="quarter" idx="38" hasCustomPrompt="1"/>
          </p:nvPr>
        </p:nvSpPr>
        <p:spPr>
          <a:xfrm>
            <a:off x="1109554" y="4984854"/>
            <a:ext cx="7200" cy="396000"/>
          </a:xfrm>
          <a:solidFill>
            <a:schemeClr val="tx1"/>
          </a:solidFill>
        </p:spPr>
        <p:txBody>
          <a:bodyPr/>
          <a:lstStyle>
            <a:lvl1pPr>
              <a:defRPr/>
            </a:lvl1pPr>
          </a:lstStyle>
          <a:p>
            <a:pPr lvl="0"/>
            <a:r>
              <a:rPr lang="en-GB" dirty="0"/>
              <a:t> </a:t>
            </a:r>
          </a:p>
        </p:txBody>
      </p:sp>
      <p:sp>
        <p:nvSpPr>
          <p:cNvPr id="39" name="Text Placeholder 33">
            <a:extLst>
              <a:ext uri="{FF2B5EF4-FFF2-40B4-BE49-F238E27FC236}">
                <a16:creationId xmlns:a16="http://schemas.microsoft.com/office/drawing/2014/main" id="{ABA90631-0912-4007-8415-DF5EB14A7C29}"/>
              </a:ext>
            </a:extLst>
          </p:cNvPr>
          <p:cNvSpPr>
            <a:spLocks noGrp="1"/>
          </p:cNvSpPr>
          <p:nvPr>
            <p:ph type="body" sz="quarter" idx="39" hasCustomPrompt="1"/>
          </p:nvPr>
        </p:nvSpPr>
        <p:spPr>
          <a:xfrm>
            <a:off x="5015388" y="2853175"/>
            <a:ext cx="7200" cy="396000"/>
          </a:xfrm>
          <a:solidFill>
            <a:schemeClr val="tx1"/>
          </a:solidFill>
        </p:spPr>
        <p:txBody>
          <a:bodyPr/>
          <a:lstStyle>
            <a:lvl1pPr>
              <a:defRPr/>
            </a:lvl1pPr>
          </a:lstStyle>
          <a:p>
            <a:pPr lvl="0"/>
            <a:r>
              <a:rPr lang="en-GB" dirty="0"/>
              <a:t> </a:t>
            </a:r>
          </a:p>
        </p:txBody>
      </p:sp>
      <p:sp>
        <p:nvSpPr>
          <p:cNvPr id="40" name="Text Placeholder 33">
            <a:extLst>
              <a:ext uri="{FF2B5EF4-FFF2-40B4-BE49-F238E27FC236}">
                <a16:creationId xmlns:a16="http://schemas.microsoft.com/office/drawing/2014/main" id="{7BC2D571-33A4-41E4-B459-F1D95490BA8B}"/>
              </a:ext>
            </a:extLst>
          </p:cNvPr>
          <p:cNvSpPr>
            <a:spLocks noGrp="1"/>
          </p:cNvSpPr>
          <p:nvPr>
            <p:ph type="body" sz="quarter" idx="40" hasCustomPrompt="1"/>
          </p:nvPr>
        </p:nvSpPr>
        <p:spPr>
          <a:xfrm>
            <a:off x="5015388" y="3386095"/>
            <a:ext cx="7200" cy="396000"/>
          </a:xfrm>
          <a:solidFill>
            <a:schemeClr val="tx1"/>
          </a:solidFill>
        </p:spPr>
        <p:txBody>
          <a:bodyPr/>
          <a:lstStyle>
            <a:lvl1pPr>
              <a:defRPr/>
            </a:lvl1pPr>
          </a:lstStyle>
          <a:p>
            <a:pPr lvl="0"/>
            <a:r>
              <a:rPr lang="en-GB" dirty="0"/>
              <a:t> </a:t>
            </a:r>
          </a:p>
        </p:txBody>
      </p:sp>
      <p:sp>
        <p:nvSpPr>
          <p:cNvPr id="41" name="Text Placeholder 33">
            <a:extLst>
              <a:ext uri="{FF2B5EF4-FFF2-40B4-BE49-F238E27FC236}">
                <a16:creationId xmlns:a16="http://schemas.microsoft.com/office/drawing/2014/main" id="{23AA5C04-BECB-41AA-A92B-0ECD5E321487}"/>
              </a:ext>
            </a:extLst>
          </p:cNvPr>
          <p:cNvSpPr>
            <a:spLocks noGrp="1"/>
          </p:cNvSpPr>
          <p:nvPr>
            <p:ph type="body" sz="quarter" idx="41" hasCustomPrompt="1"/>
          </p:nvPr>
        </p:nvSpPr>
        <p:spPr>
          <a:xfrm>
            <a:off x="5015388" y="3919015"/>
            <a:ext cx="7200" cy="396000"/>
          </a:xfrm>
          <a:solidFill>
            <a:schemeClr val="tx1"/>
          </a:solidFill>
        </p:spPr>
        <p:txBody>
          <a:bodyPr/>
          <a:lstStyle>
            <a:lvl1pPr>
              <a:defRPr/>
            </a:lvl1pPr>
          </a:lstStyle>
          <a:p>
            <a:pPr lvl="0"/>
            <a:r>
              <a:rPr lang="en-GB" dirty="0"/>
              <a:t> </a:t>
            </a:r>
          </a:p>
        </p:txBody>
      </p:sp>
      <p:sp>
        <p:nvSpPr>
          <p:cNvPr id="42" name="Text Placeholder 33">
            <a:extLst>
              <a:ext uri="{FF2B5EF4-FFF2-40B4-BE49-F238E27FC236}">
                <a16:creationId xmlns:a16="http://schemas.microsoft.com/office/drawing/2014/main" id="{518636DE-DDB0-4DD4-A073-9FE3311E49F0}"/>
              </a:ext>
            </a:extLst>
          </p:cNvPr>
          <p:cNvSpPr>
            <a:spLocks noGrp="1"/>
          </p:cNvSpPr>
          <p:nvPr>
            <p:ph type="body" sz="quarter" idx="42" hasCustomPrompt="1"/>
          </p:nvPr>
        </p:nvSpPr>
        <p:spPr>
          <a:xfrm>
            <a:off x="5015388" y="4451935"/>
            <a:ext cx="7200" cy="396000"/>
          </a:xfrm>
          <a:solidFill>
            <a:schemeClr val="tx1"/>
          </a:solidFill>
        </p:spPr>
        <p:txBody>
          <a:bodyPr/>
          <a:lstStyle>
            <a:lvl1pPr>
              <a:defRPr/>
            </a:lvl1pPr>
          </a:lstStyle>
          <a:p>
            <a:pPr lvl="0"/>
            <a:r>
              <a:rPr lang="en-GB" dirty="0"/>
              <a:t> </a:t>
            </a:r>
          </a:p>
        </p:txBody>
      </p:sp>
      <p:sp>
        <p:nvSpPr>
          <p:cNvPr id="43" name="Text Placeholder 33">
            <a:extLst>
              <a:ext uri="{FF2B5EF4-FFF2-40B4-BE49-F238E27FC236}">
                <a16:creationId xmlns:a16="http://schemas.microsoft.com/office/drawing/2014/main" id="{A674528C-21A2-43D1-89E8-58FD0B7F7D47}"/>
              </a:ext>
            </a:extLst>
          </p:cNvPr>
          <p:cNvSpPr>
            <a:spLocks noGrp="1"/>
          </p:cNvSpPr>
          <p:nvPr>
            <p:ph type="body" sz="quarter" idx="43" hasCustomPrompt="1"/>
          </p:nvPr>
        </p:nvSpPr>
        <p:spPr>
          <a:xfrm>
            <a:off x="5015388" y="4984854"/>
            <a:ext cx="7200" cy="396000"/>
          </a:xfrm>
          <a:solidFill>
            <a:schemeClr val="tx1"/>
          </a:solidFill>
        </p:spPr>
        <p:txBody>
          <a:bodyPr/>
          <a:lstStyle>
            <a:lvl1pPr>
              <a:defRPr/>
            </a:lvl1pPr>
          </a:lstStyle>
          <a:p>
            <a:pPr lvl="0"/>
            <a:r>
              <a:rPr lang="en-GB" dirty="0"/>
              <a:t> </a:t>
            </a:r>
          </a:p>
        </p:txBody>
      </p:sp>
      <p:sp>
        <p:nvSpPr>
          <p:cNvPr id="46" name="Picture Placeholder 45">
            <a:extLst>
              <a:ext uri="{FF2B5EF4-FFF2-40B4-BE49-F238E27FC236}">
                <a16:creationId xmlns:a16="http://schemas.microsoft.com/office/drawing/2014/main" id="{D7BD8D31-BA09-404B-BF10-D3836833A3E2}"/>
              </a:ext>
            </a:extLst>
          </p:cNvPr>
          <p:cNvSpPr>
            <a:spLocks noGrp="1"/>
          </p:cNvSpPr>
          <p:nvPr>
            <p:ph type="pic" sz="quarter" idx="44" hasCustomPrompt="1"/>
          </p:nvPr>
        </p:nvSpPr>
        <p:spPr>
          <a:xfrm>
            <a:off x="7176583" y="0"/>
            <a:ext cx="5015417" cy="4042677"/>
          </a:xfrm>
          <a:custGeom>
            <a:avLst/>
            <a:gdLst>
              <a:gd name="connsiteX0" fmla="*/ 0 w 5015417"/>
              <a:gd name="connsiteY0" fmla="*/ 0 h 4042677"/>
              <a:gd name="connsiteX1" fmla="*/ 2725746 w 5015417"/>
              <a:gd name="connsiteY1" fmla="*/ 0 h 4042677"/>
              <a:gd name="connsiteX2" fmla="*/ 2833991 w 5015417"/>
              <a:gd name="connsiteY2" fmla="*/ 203644 h 4042677"/>
              <a:gd name="connsiteX3" fmla="*/ 3156763 w 5015417"/>
              <a:gd name="connsiteY3" fmla="*/ 637374 h 4042677"/>
              <a:gd name="connsiteX4" fmla="*/ 5006913 w 5015417"/>
              <a:gd name="connsiteY4" fmla="*/ 1503564 h 4042677"/>
              <a:gd name="connsiteX5" fmla="*/ 5015417 w 5015417"/>
              <a:gd name="connsiteY5" fmla="*/ 1503543 h 4042677"/>
              <a:gd name="connsiteX6" fmla="*/ 5015417 w 5015417"/>
              <a:gd name="connsiteY6" fmla="*/ 3263361 h 4042677"/>
              <a:gd name="connsiteX7" fmla="*/ 4875235 w 5015417"/>
              <a:gd name="connsiteY7" fmla="*/ 3406280 h 4042677"/>
              <a:gd name="connsiteX8" fmla="*/ 4419977 w 5015417"/>
              <a:gd name="connsiteY8" fmla="*/ 3969361 h 4042677"/>
              <a:gd name="connsiteX9" fmla="*/ 4371330 w 5015417"/>
              <a:gd name="connsiteY9" fmla="*/ 4042677 h 4042677"/>
              <a:gd name="connsiteX10" fmla="*/ 4309062 w 5015417"/>
              <a:gd name="connsiteY10" fmla="*/ 4034042 h 4042677"/>
              <a:gd name="connsiteX11" fmla="*/ 1176227 w 5015417"/>
              <a:gd name="connsiteY11" fmla="*/ 2294138 h 4042677"/>
              <a:gd name="connsiteX12" fmla="*/ 55246 w 5015417"/>
              <a:gd name="connsiteY12" fmla="*/ 220181 h 4042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015417" h="4042677">
                <a:moveTo>
                  <a:pt x="0" y="0"/>
                </a:moveTo>
                <a:lnTo>
                  <a:pt x="2725746" y="0"/>
                </a:lnTo>
                <a:lnTo>
                  <a:pt x="2833991" y="203644"/>
                </a:lnTo>
                <a:cubicBezTo>
                  <a:pt x="2924930" y="355909"/>
                  <a:pt x="3032483" y="501329"/>
                  <a:pt x="3156763" y="637374"/>
                </a:cubicBezTo>
                <a:cubicBezTo>
                  <a:pt x="3653884" y="1181556"/>
                  <a:pt x="4324515" y="1472723"/>
                  <a:pt x="5006913" y="1503564"/>
                </a:cubicBezTo>
                <a:lnTo>
                  <a:pt x="5015417" y="1503543"/>
                </a:lnTo>
                <a:lnTo>
                  <a:pt x="5015417" y="3263361"/>
                </a:lnTo>
                <a:lnTo>
                  <a:pt x="4875235" y="3406280"/>
                </a:lnTo>
                <a:cubicBezTo>
                  <a:pt x="4708516" y="3585091"/>
                  <a:pt x="4556726" y="3773348"/>
                  <a:pt x="4419977" y="3969361"/>
                </a:cubicBezTo>
                <a:lnTo>
                  <a:pt x="4371330" y="4042677"/>
                </a:lnTo>
                <a:lnTo>
                  <a:pt x="4309062" y="4034042"/>
                </a:lnTo>
                <a:cubicBezTo>
                  <a:pt x="3136171" y="3842761"/>
                  <a:pt x="2020225" y="3258041"/>
                  <a:pt x="1176227" y="2294138"/>
                </a:cubicBezTo>
                <a:cubicBezTo>
                  <a:pt x="633657" y="1674486"/>
                  <a:pt x="261259" y="964127"/>
                  <a:pt x="55246" y="220181"/>
                </a:cubicBezTo>
                <a:close/>
              </a:path>
            </a:pathLst>
          </a:custGeom>
        </p:spPr>
        <p:txBody>
          <a:bodyPr wrap="square" anchor="ctr">
            <a:noAutofit/>
          </a:bodyPr>
          <a:lstStyle>
            <a:lvl1pPr algn="ctr">
              <a:defRPr/>
            </a:lvl1pPr>
          </a:lstStyle>
          <a:p>
            <a:r>
              <a:rPr lang="en-GB" dirty="0"/>
              <a:t>Click to insert image</a:t>
            </a:r>
          </a:p>
        </p:txBody>
      </p:sp>
      <p:sp>
        <p:nvSpPr>
          <p:cNvPr id="47" name="Freeform: Shape 46">
            <a:extLst>
              <a:ext uri="{FF2B5EF4-FFF2-40B4-BE49-F238E27FC236}">
                <a16:creationId xmlns:a16="http://schemas.microsoft.com/office/drawing/2014/main" id="{FC9E42F4-64CE-49D3-84AA-C69E8A06D4F7}"/>
              </a:ext>
            </a:extLst>
          </p:cNvPr>
          <p:cNvSpPr/>
          <p:nvPr/>
        </p:nvSpPr>
        <p:spPr>
          <a:xfrm>
            <a:off x="10675240" y="3263360"/>
            <a:ext cx="1516761" cy="3594640"/>
          </a:xfrm>
          <a:custGeom>
            <a:avLst/>
            <a:gdLst>
              <a:gd name="connsiteX0" fmla="*/ 1516761 w 1516761"/>
              <a:gd name="connsiteY0" fmla="*/ 0 h 3594640"/>
              <a:gd name="connsiteX1" fmla="*/ 1516761 w 1516761"/>
              <a:gd name="connsiteY1" fmla="*/ 3594640 h 3594640"/>
              <a:gd name="connsiteX2" fmla="*/ 158 w 1516761"/>
              <a:gd name="connsiteY2" fmla="*/ 3594640 h 3594640"/>
              <a:gd name="connsiteX3" fmla="*/ 0 w 1516761"/>
              <a:gd name="connsiteY3" fmla="*/ 3553413 h 3594640"/>
              <a:gd name="connsiteX4" fmla="*/ 1376578 w 1516761"/>
              <a:gd name="connsiteY4" fmla="*/ 142920 h 3594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6761" h="3594640">
                <a:moveTo>
                  <a:pt x="1516761" y="0"/>
                </a:moveTo>
                <a:lnTo>
                  <a:pt x="1516761" y="3594640"/>
                </a:lnTo>
                <a:lnTo>
                  <a:pt x="158" y="3594640"/>
                </a:lnTo>
                <a:lnTo>
                  <a:pt x="0" y="3553413"/>
                </a:lnTo>
                <a:cubicBezTo>
                  <a:pt x="22880" y="2318940"/>
                  <a:pt x="487412" y="1096577"/>
                  <a:pt x="1376578" y="142920"/>
                </a:cubicBezTo>
                <a:close/>
              </a:path>
            </a:pathLst>
          </a:custGeom>
          <a:solidFill>
            <a:schemeClr val="accent2"/>
          </a:solidFill>
          <a:ln w="104905" cap="flat">
            <a:noFill/>
            <a:prstDash val="solid"/>
            <a:miter/>
          </a:ln>
        </p:spPr>
        <p:txBody>
          <a:bodyPr rtlCol="0" anchor="ctr"/>
          <a:lstStyle/>
          <a:p>
            <a:endParaRPr lang="en-GB"/>
          </a:p>
        </p:txBody>
      </p:sp>
    </p:spTree>
    <p:extLst>
      <p:ext uri="{BB962C8B-B14F-4D97-AF65-F5344CB8AC3E}">
        <p14:creationId xmlns:p14="http://schemas.microsoft.com/office/powerpoint/2010/main" val="33789050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Agenda 3">
    <p:bg>
      <p:bgPr>
        <a:solidFill>
          <a:schemeClr val="accent2"/>
        </a:solidFill>
        <a:effectLst/>
      </p:bgPr>
    </p:bg>
    <p:spTree>
      <p:nvGrpSpPr>
        <p:cNvPr id="1" name=""/>
        <p:cNvGrpSpPr/>
        <p:nvPr/>
      </p:nvGrpSpPr>
      <p:grpSpPr>
        <a:xfrm>
          <a:off x="0" y="0"/>
          <a:ext cx="0" cy="0"/>
          <a:chOff x="0" y="0"/>
          <a:chExt cx="0" cy="0"/>
        </a:xfrm>
      </p:grpSpPr>
      <p:sp>
        <p:nvSpPr>
          <p:cNvPr id="52" name="Freeform: Shape 51">
            <a:extLst>
              <a:ext uri="{FF2B5EF4-FFF2-40B4-BE49-F238E27FC236}">
                <a16:creationId xmlns:a16="http://schemas.microsoft.com/office/drawing/2014/main" id="{8E38047C-4D96-4734-9D6E-DBBD7B81F2F9}"/>
              </a:ext>
            </a:extLst>
          </p:cNvPr>
          <p:cNvSpPr/>
          <p:nvPr/>
        </p:nvSpPr>
        <p:spPr>
          <a:xfrm>
            <a:off x="114301" y="0"/>
            <a:ext cx="8199753" cy="6857999"/>
          </a:xfrm>
          <a:custGeom>
            <a:avLst/>
            <a:gdLst>
              <a:gd name="connsiteX0" fmla="*/ 1264691 w 8199753"/>
              <a:gd name="connsiteY0" fmla="*/ 0 h 6857999"/>
              <a:gd name="connsiteX1" fmla="*/ 6921190 w 8199753"/>
              <a:gd name="connsiteY1" fmla="*/ 0 h 6857999"/>
              <a:gd name="connsiteX2" fmla="*/ 6382761 w 8199753"/>
              <a:gd name="connsiteY2" fmla="*/ 1149882 h 6857999"/>
              <a:gd name="connsiteX3" fmla="*/ 5097154 w 8199753"/>
              <a:gd name="connsiteY3" fmla="*/ 812118 h 6857999"/>
              <a:gd name="connsiteX4" fmla="*/ 4995473 w 8199753"/>
              <a:gd name="connsiteY4" fmla="*/ 817962 h 6857999"/>
              <a:gd name="connsiteX5" fmla="*/ 3361340 w 8199753"/>
              <a:gd name="connsiteY5" fmla="*/ 1493262 h 6857999"/>
              <a:gd name="connsiteX6" fmla="*/ 3195970 w 8199753"/>
              <a:gd name="connsiteY6" fmla="*/ 5152216 h 6857999"/>
              <a:gd name="connsiteX7" fmla="*/ 6854930 w 8199753"/>
              <a:gd name="connsiteY7" fmla="*/ 5317584 h 6857999"/>
              <a:gd name="connsiteX8" fmla="*/ 8199753 w 8199753"/>
              <a:gd name="connsiteY8" fmla="*/ 6857999 h 6857999"/>
              <a:gd name="connsiteX9" fmla="*/ 1364691 w 8199753"/>
              <a:gd name="connsiteY9" fmla="*/ 6857999 h 6857999"/>
              <a:gd name="connsiteX10" fmla="*/ 1274222 w 8199753"/>
              <a:gd name="connsiteY10" fmla="*/ 6759801 h 6857999"/>
              <a:gd name="connsiteX11" fmla="*/ 1044489 w 8199753"/>
              <a:gd name="connsiteY11" fmla="*/ 26134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199753" h="6857999">
                <a:moveTo>
                  <a:pt x="1264691" y="0"/>
                </a:moveTo>
                <a:lnTo>
                  <a:pt x="6921190" y="0"/>
                </a:lnTo>
                <a:lnTo>
                  <a:pt x="6382761" y="1149882"/>
                </a:lnTo>
                <a:cubicBezTo>
                  <a:pt x="5991237" y="926557"/>
                  <a:pt x="5547886" y="810076"/>
                  <a:pt x="5097154" y="812118"/>
                </a:cubicBezTo>
                <a:cubicBezTo>
                  <a:pt x="5063260" y="812118"/>
                  <a:pt x="5029367" y="817962"/>
                  <a:pt x="4995473" y="817962"/>
                </a:cubicBezTo>
                <a:cubicBezTo>
                  <a:pt x="4388409" y="844394"/>
                  <a:pt x="3809965" y="1083434"/>
                  <a:pt x="3361340" y="1493262"/>
                </a:cubicBezTo>
                <a:cubicBezTo>
                  <a:pt x="2305280" y="2457989"/>
                  <a:pt x="2231242" y="4096159"/>
                  <a:pt x="3195970" y="5152216"/>
                </a:cubicBezTo>
                <a:cubicBezTo>
                  <a:pt x="4160699" y="6208274"/>
                  <a:pt x="5798872" y="6282311"/>
                  <a:pt x="6854930" y="5317584"/>
                </a:cubicBezTo>
                <a:lnTo>
                  <a:pt x="8199753" y="6857999"/>
                </a:lnTo>
                <a:lnTo>
                  <a:pt x="1364691" y="6857999"/>
                </a:lnTo>
                <a:lnTo>
                  <a:pt x="1274222" y="6759801"/>
                </a:lnTo>
                <a:cubicBezTo>
                  <a:pt x="-363668" y="4889219"/>
                  <a:pt x="-403350" y="2166741"/>
                  <a:pt x="1044489" y="261341"/>
                </a:cubicBezTo>
                <a:close/>
              </a:path>
            </a:pathLst>
          </a:custGeom>
          <a:solidFill>
            <a:schemeClr val="bg1">
              <a:alpha val="10000"/>
            </a:schemeClr>
          </a:solidFill>
          <a:ln w="104905" cap="flat">
            <a:noFill/>
            <a:prstDash val="solid"/>
            <a:miter/>
          </a:ln>
        </p:spPr>
        <p:txBody>
          <a:bodyPr wrap="square" rtlCol="0" anchor="ctr">
            <a:noAutofit/>
          </a:bodyPr>
          <a:lstStyle/>
          <a:p>
            <a:endParaRPr lang="en-GB"/>
          </a:p>
        </p:txBody>
      </p:sp>
      <p:sp>
        <p:nvSpPr>
          <p:cNvPr id="9" name="Title 1">
            <a:extLst>
              <a:ext uri="{FF2B5EF4-FFF2-40B4-BE49-F238E27FC236}">
                <a16:creationId xmlns:a16="http://schemas.microsoft.com/office/drawing/2014/main" id="{37ABA637-2E9E-466F-9E60-4F4F2B719B74}"/>
              </a:ext>
            </a:extLst>
          </p:cNvPr>
          <p:cNvSpPr>
            <a:spLocks noGrp="1"/>
          </p:cNvSpPr>
          <p:nvPr>
            <p:ph type="title" hasCustomPrompt="1"/>
          </p:nvPr>
        </p:nvSpPr>
        <p:spPr>
          <a:xfrm>
            <a:off x="847092" y="708820"/>
            <a:ext cx="5223508" cy="1399379"/>
          </a:xfrm>
        </p:spPr>
        <p:txBody>
          <a:bodyPr/>
          <a:lstStyle>
            <a:lvl1pPr>
              <a:defRPr sz="9800" b="0">
                <a:latin typeface="+mj-lt"/>
              </a:defRPr>
            </a:lvl1pPr>
          </a:lstStyle>
          <a:p>
            <a:r>
              <a:rPr lang="en-US" dirty="0"/>
              <a:t>Agenda</a:t>
            </a:r>
            <a:endParaRPr lang="en-GB" dirty="0"/>
          </a:p>
        </p:txBody>
      </p:sp>
      <p:sp>
        <p:nvSpPr>
          <p:cNvPr id="10" name="Text Placeholder 12">
            <a:extLst>
              <a:ext uri="{FF2B5EF4-FFF2-40B4-BE49-F238E27FC236}">
                <a16:creationId xmlns:a16="http://schemas.microsoft.com/office/drawing/2014/main" id="{54DCF9F4-2565-455A-B75A-1D5C977BA350}"/>
              </a:ext>
            </a:extLst>
          </p:cNvPr>
          <p:cNvSpPr>
            <a:spLocks noGrp="1"/>
          </p:cNvSpPr>
          <p:nvPr>
            <p:ph type="body" sz="quarter" idx="14"/>
          </p:nvPr>
        </p:nvSpPr>
        <p:spPr>
          <a:xfrm>
            <a:off x="7683499" y="817563"/>
            <a:ext cx="2638425" cy="438150"/>
          </a:xfrm>
        </p:spPr>
        <p:txBody>
          <a:bodyPr anchor="ctr"/>
          <a:lstStyle>
            <a:lvl1pPr>
              <a:defRPr sz="1800"/>
            </a:lvl1pPr>
            <a:lvl2pPr>
              <a:buClr>
                <a:schemeClr val="tx1"/>
              </a:buClr>
              <a:defRPr sz="1800"/>
            </a:lvl2pPr>
            <a:lvl3pPr>
              <a:buClr>
                <a:schemeClr val="tx1"/>
              </a:buClr>
              <a:defRPr sz="1600"/>
            </a:lvl3pPr>
            <a:lvl4pPr>
              <a:buClr>
                <a:schemeClr val="tx1"/>
              </a:buClr>
              <a:defRPr sz="1400"/>
            </a:lvl4pPr>
            <a:lvl5pPr>
              <a:buClr>
                <a:schemeClr val="tx1"/>
              </a:buCl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Text Placeholder 12">
            <a:extLst>
              <a:ext uri="{FF2B5EF4-FFF2-40B4-BE49-F238E27FC236}">
                <a16:creationId xmlns:a16="http://schemas.microsoft.com/office/drawing/2014/main" id="{6CA301D9-C5EF-4D4F-95A3-C300C874C820}"/>
              </a:ext>
            </a:extLst>
          </p:cNvPr>
          <p:cNvSpPr>
            <a:spLocks noGrp="1"/>
          </p:cNvSpPr>
          <p:nvPr>
            <p:ph type="body" sz="quarter" idx="15"/>
          </p:nvPr>
        </p:nvSpPr>
        <p:spPr>
          <a:xfrm>
            <a:off x="7683499" y="1350483"/>
            <a:ext cx="2638425" cy="438150"/>
          </a:xfrm>
        </p:spPr>
        <p:txBody>
          <a:bodyPr anchor="ctr"/>
          <a:lstStyle>
            <a:lvl1pPr>
              <a:defRPr sz="1800"/>
            </a:lvl1pPr>
            <a:lvl2pPr>
              <a:buClr>
                <a:schemeClr val="tx1"/>
              </a:buClr>
              <a:defRPr sz="1800"/>
            </a:lvl2pPr>
            <a:lvl3pPr>
              <a:buClr>
                <a:schemeClr val="tx1"/>
              </a:buClr>
              <a:defRPr sz="1600"/>
            </a:lvl3pPr>
            <a:lvl4pPr>
              <a:buClr>
                <a:schemeClr val="tx1"/>
              </a:buClr>
              <a:defRPr sz="1400"/>
            </a:lvl4pPr>
            <a:lvl5pPr>
              <a:buClr>
                <a:schemeClr val="tx1"/>
              </a:buCl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Placeholder 12">
            <a:extLst>
              <a:ext uri="{FF2B5EF4-FFF2-40B4-BE49-F238E27FC236}">
                <a16:creationId xmlns:a16="http://schemas.microsoft.com/office/drawing/2014/main" id="{1635072D-4C65-43AD-9330-447B5B7BB430}"/>
              </a:ext>
            </a:extLst>
          </p:cNvPr>
          <p:cNvSpPr>
            <a:spLocks noGrp="1"/>
          </p:cNvSpPr>
          <p:nvPr>
            <p:ph type="body" sz="quarter" idx="16"/>
          </p:nvPr>
        </p:nvSpPr>
        <p:spPr>
          <a:xfrm>
            <a:off x="7683499" y="1883403"/>
            <a:ext cx="2638425" cy="438150"/>
          </a:xfrm>
        </p:spPr>
        <p:txBody>
          <a:bodyPr anchor="ctr"/>
          <a:lstStyle>
            <a:lvl1pPr>
              <a:defRPr sz="1800"/>
            </a:lvl1pPr>
            <a:lvl2pPr>
              <a:buClr>
                <a:schemeClr val="tx1"/>
              </a:buClr>
              <a:defRPr sz="1800"/>
            </a:lvl2pPr>
            <a:lvl3pPr>
              <a:buClr>
                <a:schemeClr val="tx1"/>
              </a:buClr>
              <a:defRPr sz="1600"/>
            </a:lvl3pPr>
            <a:lvl4pPr>
              <a:buClr>
                <a:schemeClr val="tx1"/>
              </a:buClr>
              <a:defRPr sz="1400"/>
            </a:lvl4pPr>
            <a:lvl5pPr>
              <a:buClr>
                <a:schemeClr val="tx1"/>
              </a:buCl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Text Placeholder 12">
            <a:extLst>
              <a:ext uri="{FF2B5EF4-FFF2-40B4-BE49-F238E27FC236}">
                <a16:creationId xmlns:a16="http://schemas.microsoft.com/office/drawing/2014/main" id="{5A46B796-958E-4C02-9178-249CDD0D4348}"/>
              </a:ext>
            </a:extLst>
          </p:cNvPr>
          <p:cNvSpPr>
            <a:spLocks noGrp="1"/>
          </p:cNvSpPr>
          <p:nvPr>
            <p:ph type="body" sz="quarter" idx="17"/>
          </p:nvPr>
        </p:nvSpPr>
        <p:spPr>
          <a:xfrm>
            <a:off x="7683499" y="2416323"/>
            <a:ext cx="2638425" cy="438150"/>
          </a:xfrm>
        </p:spPr>
        <p:txBody>
          <a:bodyPr anchor="ctr"/>
          <a:lstStyle>
            <a:lvl1pPr>
              <a:defRPr sz="1800"/>
            </a:lvl1pPr>
            <a:lvl2pPr>
              <a:buClr>
                <a:schemeClr val="tx1"/>
              </a:buClr>
              <a:defRPr sz="1800"/>
            </a:lvl2pPr>
            <a:lvl3pPr>
              <a:buClr>
                <a:schemeClr val="tx1"/>
              </a:buClr>
              <a:defRPr sz="1600"/>
            </a:lvl3pPr>
            <a:lvl4pPr>
              <a:buClr>
                <a:schemeClr val="tx1"/>
              </a:buClr>
              <a:defRPr sz="1400"/>
            </a:lvl4pPr>
            <a:lvl5pPr>
              <a:buClr>
                <a:schemeClr val="tx1"/>
              </a:buCl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12">
            <a:extLst>
              <a:ext uri="{FF2B5EF4-FFF2-40B4-BE49-F238E27FC236}">
                <a16:creationId xmlns:a16="http://schemas.microsoft.com/office/drawing/2014/main" id="{642D809C-DFEA-45D1-A674-3A50E6EC00A3}"/>
              </a:ext>
            </a:extLst>
          </p:cNvPr>
          <p:cNvSpPr>
            <a:spLocks noGrp="1"/>
          </p:cNvSpPr>
          <p:nvPr>
            <p:ph type="body" sz="quarter" idx="18"/>
          </p:nvPr>
        </p:nvSpPr>
        <p:spPr>
          <a:xfrm>
            <a:off x="7683499" y="2949242"/>
            <a:ext cx="2638425" cy="438150"/>
          </a:xfrm>
        </p:spPr>
        <p:txBody>
          <a:bodyPr anchor="ctr"/>
          <a:lstStyle>
            <a:lvl1pPr>
              <a:defRPr sz="1800"/>
            </a:lvl1pPr>
            <a:lvl2pPr>
              <a:buClr>
                <a:schemeClr val="tx1"/>
              </a:buClr>
              <a:defRPr sz="1800"/>
            </a:lvl2pPr>
            <a:lvl3pPr>
              <a:buClr>
                <a:schemeClr val="tx1"/>
              </a:buClr>
              <a:defRPr sz="1600"/>
            </a:lvl3pPr>
            <a:lvl4pPr>
              <a:buClr>
                <a:schemeClr val="tx1"/>
              </a:buClr>
              <a:defRPr sz="1400"/>
            </a:lvl4pPr>
            <a:lvl5pPr>
              <a:buClr>
                <a:schemeClr val="tx1"/>
              </a:buCl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Text Placeholder 12">
            <a:extLst>
              <a:ext uri="{FF2B5EF4-FFF2-40B4-BE49-F238E27FC236}">
                <a16:creationId xmlns:a16="http://schemas.microsoft.com/office/drawing/2014/main" id="{E0175B59-1452-4A47-8F48-415EB9680224}"/>
              </a:ext>
            </a:extLst>
          </p:cNvPr>
          <p:cNvSpPr>
            <a:spLocks noGrp="1"/>
          </p:cNvSpPr>
          <p:nvPr>
            <p:ph type="body" sz="quarter" idx="24" hasCustomPrompt="1"/>
          </p:nvPr>
        </p:nvSpPr>
        <p:spPr>
          <a:xfrm>
            <a:off x="6932612" y="817563"/>
            <a:ext cx="574357" cy="438150"/>
          </a:xfrm>
        </p:spPr>
        <p:txBody>
          <a:bodyPr anchor="ctr"/>
          <a:lstStyle>
            <a:lvl1pPr algn="r">
              <a:defRPr sz="2400" b="1">
                <a:solidFill>
                  <a:schemeClr val="accent3"/>
                </a:solidFill>
                <a:latin typeface="+mj-lt"/>
              </a:defRPr>
            </a:lvl1pPr>
            <a:lvl2pPr>
              <a:buClr>
                <a:schemeClr val="tx1"/>
              </a:buClr>
              <a:defRPr sz="1800"/>
            </a:lvl2pPr>
            <a:lvl3pPr>
              <a:buClr>
                <a:schemeClr val="tx1"/>
              </a:buClr>
              <a:defRPr sz="1600"/>
            </a:lvl3pPr>
            <a:lvl4pPr>
              <a:buClr>
                <a:schemeClr val="tx1"/>
              </a:buClr>
              <a:defRPr sz="1400"/>
            </a:lvl4pPr>
            <a:lvl5pPr>
              <a:buClr>
                <a:schemeClr val="tx1"/>
              </a:buClr>
              <a:defRPr sz="1200"/>
            </a:lvl5pPr>
          </a:lstStyle>
          <a:p>
            <a:pPr lvl="0"/>
            <a:r>
              <a:rPr lang="en-US" dirty="0"/>
              <a:t>xx</a:t>
            </a:r>
            <a:endParaRPr lang="en-GB" dirty="0"/>
          </a:p>
        </p:txBody>
      </p:sp>
      <p:sp>
        <p:nvSpPr>
          <p:cNvPr id="16" name="Text Placeholder 12">
            <a:extLst>
              <a:ext uri="{FF2B5EF4-FFF2-40B4-BE49-F238E27FC236}">
                <a16:creationId xmlns:a16="http://schemas.microsoft.com/office/drawing/2014/main" id="{E360CDCC-DDF2-4F7B-8A9E-A4EEA4576305}"/>
              </a:ext>
            </a:extLst>
          </p:cNvPr>
          <p:cNvSpPr>
            <a:spLocks noGrp="1"/>
          </p:cNvSpPr>
          <p:nvPr>
            <p:ph type="body" sz="quarter" idx="25" hasCustomPrompt="1"/>
          </p:nvPr>
        </p:nvSpPr>
        <p:spPr>
          <a:xfrm>
            <a:off x="6932612" y="1350483"/>
            <a:ext cx="574357" cy="438150"/>
          </a:xfrm>
        </p:spPr>
        <p:txBody>
          <a:bodyPr anchor="ctr"/>
          <a:lstStyle>
            <a:lvl1pPr algn="r">
              <a:defRPr sz="2400" b="1">
                <a:solidFill>
                  <a:schemeClr val="accent3"/>
                </a:solidFill>
                <a:latin typeface="+mj-lt"/>
              </a:defRPr>
            </a:lvl1pPr>
            <a:lvl2pPr>
              <a:buClr>
                <a:schemeClr val="tx1"/>
              </a:buClr>
              <a:defRPr sz="1800"/>
            </a:lvl2pPr>
            <a:lvl3pPr>
              <a:buClr>
                <a:schemeClr val="tx1"/>
              </a:buClr>
              <a:defRPr sz="1600"/>
            </a:lvl3pPr>
            <a:lvl4pPr>
              <a:buClr>
                <a:schemeClr val="tx1"/>
              </a:buClr>
              <a:defRPr sz="1400"/>
            </a:lvl4pPr>
            <a:lvl5pPr>
              <a:buClr>
                <a:schemeClr val="tx1"/>
              </a:buClr>
              <a:defRPr sz="1200"/>
            </a:lvl5pPr>
          </a:lstStyle>
          <a:p>
            <a:pPr lvl="0"/>
            <a:r>
              <a:rPr lang="en-US" dirty="0"/>
              <a:t>xx</a:t>
            </a:r>
            <a:endParaRPr lang="en-GB" dirty="0"/>
          </a:p>
        </p:txBody>
      </p:sp>
      <p:sp>
        <p:nvSpPr>
          <p:cNvPr id="17" name="Text Placeholder 12">
            <a:extLst>
              <a:ext uri="{FF2B5EF4-FFF2-40B4-BE49-F238E27FC236}">
                <a16:creationId xmlns:a16="http://schemas.microsoft.com/office/drawing/2014/main" id="{BBCA1CD0-722A-44C0-B941-D9CC330F17A8}"/>
              </a:ext>
            </a:extLst>
          </p:cNvPr>
          <p:cNvSpPr>
            <a:spLocks noGrp="1"/>
          </p:cNvSpPr>
          <p:nvPr>
            <p:ph type="body" sz="quarter" idx="26" hasCustomPrompt="1"/>
          </p:nvPr>
        </p:nvSpPr>
        <p:spPr>
          <a:xfrm>
            <a:off x="6932612" y="1883403"/>
            <a:ext cx="574357" cy="438150"/>
          </a:xfrm>
        </p:spPr>
        <p:txBody>
          <a:bodyPr anchor="ctr"/>
          <a:lstStyle>
            <a:lvl1pPr algn="r">
              <a:defRPr sz="2400" b="1">
                <a:solidFill>
                  <a:schemeClr val="accent3"/>
                </a:solidFill>
                <a:latin typeface="+mj-lt"/>
              </a:defRPr>
            </a:lvl1pPr>
            <a:lvl2pPr>
              <a:buClr>
                <a:schemeClr val="tx1"/>
              </a:buClr>
              <a:defRPr sz="1800"/>
            </a:lvl2pPr>
            <a:lvl3pPr>
              <a:buClr>
                <a:schemeClr val="tx1"/>
              </a:buClr>
              <a:defRPr sz="1600"/>
            </a:lvl3pPr>
            <a:lvl4pPr>
              <a:buClr>
                <a:schemeClr val="tx1"/>
              </a:buClr>
              <a:defRPr sz="1400"/>
            </a:lvl4pPr>
            <a:lvl5pPr>
              <a:buClr>
                <a:schemeClr val="tx1"/>
              </a:buClr>
              <a:defRPr sz="1200"/>
            </a:lvl5pPr>
          </a:lstStyle>
          <a:p>
            <a:pPr lvl="0"/>
            <a:r>
              <a:rPr lang="en-US" dirty="0"/>
              <a:t>xx</a:t>
            </a:r>
            <a:endParaRPr lang="en-GB" dirty="0"/>
          </a:p>
        </p:txBody>
      </p:sp>
      <p:sp>
        <p:nvSpPr>
          <p:cNvPr id="18" name="Text Placeholder 12">
            <a:extLst>
              <a:ext uri="{FF2B5EF4-FFF2-40B4-BE49-F238E27FC236}">
                <a16:creationId xmlns:a16="http://schemas.microsoft.com/office/drawing/2014/main" id="{027EB92E-97A0-4187-A83E-26B2D68AAB50}"/>
              </a:ext>
            </a:extLst>
          </p:cNvPr>
          <p:cNvSpPr>
            <a:spLocks noGrp="1"/>
          </p:cNvSpPr>
          <p:nvPr>
            <p:ph type="body" sz="quarter" idx="27" hasCustomPrompt="1"/>
          </p:nvPr>
        </p:nvSpPr>
        <p:spPr>
          <a:xfrm>
            <a:off x="6932612" y="2416323"/>
            <a:ext cx="574357" cy="438150"/>
          </a:xfrm>
        </p:spPr>
        <p:txBody>
          <a:bodyPr anchor="ctr"/>
          <a:lstStyle>
            <a:lvl1pPr algn="r">
              <a:defRPr sz="2400" b="1">
                <a:solidFill>
                  <a:schemeClr val="accent3"/>
                </a:solidFill>
                <a:latin typeface="+mj-lt"/>
              </a:defRPr>
            </a:lvl1pPr>
            <a:lvl2pPr>
              <a:buClr>
                <a:schemeClr val="tx1"/>
              </a:buClr>
              <a:defRPr sz="1800"/>
            </a:lvl2pPr>
            <a:lvl3pPr>
              <a:buClr>
                <a:schemeClr val="tx1"/>
              </a:buClr>
              <a:defRPr sz="1600"/>
            </a:lvl3pPr>
            <a:lvl4pPr>
              <a:buClr>
                <a:schemeClr val="tx1"/>
              </a:buClr>
              <a:defRPr sz="1400"/>
            </a:lvl4pPr>
            <a:lvl5pPr>
              <a:buClr>
                <a:schemeClr val="tx1"/>
              </a:buClr>
              <a:defRPr sz="1200"/>
            </a:lvl5pPr>
          </a:lstStyle>
          <a:p>
            <a:pPr lvl="0"/>
            <a:r>
              <a:rPr lang="en-US" dirty="0"/>
              <a:t>xx</a:t>
            </a:r>
            <a:endParaRPr lang="en-GB" dirty="0"/>
          </a:p>
        </p:txBody>
      </p:sp>
      <p:sp>
        <p:nvSpPr>
          <p:cNvPr id="19" name="Text Placeholder 12">
            <a:extLst>
              <a:ext uri="{FF2B5EF4-FFF2-40B4-BE49-F238E27FC236}">
                <a16:creationId xmlns:a16="http://schemas.microsoft.com/office/drawing/2014/main" id="{42206A7D-D90B-4CA3-902D-158DAA50D388}"/>
              </a:ext>
            </a:extLst>
          </p:cNvPr>
          <p:cNvSpPr>
            <a:spLocks noGrp="1"/>
          </p:cNvSpPr>
          <p:nvPr>
            <p:ph type="body" sz="quarter" idx="28" hasCustomPrompt="1"/>
          </p:nvPr>
        </p:nvSpPr>
        <p:spPr>
          <a:xfrm>
            <a:off x="6932612" y="2949242"/>
            <a:ext cx="574357" cy="438150"/>
          </a:xfrm>
        </p:spPr>
        <p:txBody>
          <a:bodyPr anchor="ctr"/>
          <a:lstStyle>
            <a:lvl1pPr algn="r">
              <a:defRPr sz="2400" b="1">
                <a:solidFill>
                  <a:schemeClr val="accent3"/>
                </a:solidFill>
                <a:latin typeface="+mj-lt"/>
              </a:defRPr>
            </a:lvl1pPr>
            <a:lvl2pPr>
              <a:buClr>
                <a:schemeClr val="tx1"/>
              </a:buClr>
              <a:defRPr sz="1800"/>
            </a:lvl2pPr>
            <a:lvl3pPr>
              <a:buClr>
                <a:schemeClr val="tx1"/>
              </a:buClr>
              <a:defRPr sz="1600"/>
            </a:lvl3pPr>
            <a:lvl4pPr>
              <a:buClr>
                <a:schemeClr val="tx1"/>
              </a:buClr>
              <a:defRPr sz="1400"/>
            </a:lvl4pPr>
            <a:lvl5pPr>
              <a:buClr>
                <a:schemeClr val="tx1"/>
              </a:buClr>
              <a:defRPr sz="1200"/>
            </a:lvl5pPr>
          </a:lstStyle>
          <a:p>
            <a:pPr lvl="0"/>
            <a:r>
              <a:rPr lang="en-US" dirty="0"/>
              <a:t>xx</a:t>
            </a:r>
            <a:endParaRPr lang="en-GB" dirty="0"/>
          </a:p>
        </p:txBody>
      </p:sp>
      <p:sp>
        <p:nvSpPr>
          <p:cNvPr id="20" name="Text Placeholder 33">
            <a:extLst>
              <a:ext uri="{FF2B5EF4-FFF2-40B4-BE49-F238E27FC236}">
                <a16:creationId xmlns:a16="http://schemas.microsoft.com/office/drawing/2014/main" id="{6DE0A962-3AD3-45B2-A592-901BF243922E}"/>
              </a:ext>
            </a:extLst>
          </p:cNvPr>
          <p:cNvSpPr>
            <a:spLocks noGrp="1"/>
          </p:cNvSpPr>
          <p:nvPr>
            <p:ph type="body" sz="quarter" idx="34" hasCustomPrompt="1"/>
          </p:nvPr>
        </p:nvSpPr>
        <p:spPr>
          <a:xfrm>
            <a:off x="7551628" y="838638"/>
            <a:ext cx="7200" cy="396000"/>
          </a:xfrm>
          <a:solidFill>
            <a:schemeClr val="tx1"/>
          </a:solidFill>
        </p:spPr>
        <p:txBody>
          <a:bodyPr/>
          <a:lstStyle>
            <a:lvl1pPr>
              <a:defRPr/>
            </a:lvl1pPr>
          </a:lstStyle>
          <a:p>
            <a:pPr lvl="0"/>
            <a:r>
              <a:rPr lang="en-GB" dirty="0"/>
              <a:t> </a:t>
            </a:r>
          </a:p>
        </p:txBody>
      </p:sp>
      <p:sp>
        <p:nvSpPr>
          <p:cNvPr id="21" name="Text Placeholder 33">
            <a:extLst>
              <a:ext uri="{FF2B5EF4-FFF2-40B4-BE49-F238E27FC236}">
                <a16:creationId xmlns:a16="http://schemas.microsoft.com/office/drawing/2014/main" id="{CD6A648D-558E-44D6-860A-6D8298D941AC}"/>
              </a:ext>
            </a:extLst>
          </p:cNvPr>
          <p:cNvSpPr>
            <a:spLocks noGrp="1"/>
          </p:cNvSpPr>
          <p:nvPr>
            <p:ph type="body" sz="quarter" idx="35" hasCustomPrompt="1"/>
          </p:nvPr>
        </p:nvSpPr>
        <p:spPr>
          <a:xfrm>
            <a:off x="7551628" y="1371558"/>
            <a:ext cx="7200" cy="396000"/>
          </a:xfrm>
          <a:solidFill>
            <a:schemeClr val="tx1"/>
          </a:solidFill>
        </p:spPr>
        <p:txBody>
          <a:bodyPr/>
          <a:lstStyle>
            <a:lvl1pPr>
              <a:defRPr/>
            </a:lvl1pPr>
          </a:lstStyle>
          <a:p>
            <a:pPr lvl="0"/>
            <a:r>
              <a:rPr lang="en-GB" dirty="0"/>
              <a:t> </a:t>
            </a:r>
          </a:p>
        </p:txBody>
      </p:sp>
      <p:sp>
        <p:nvSpPr>
          <p:cNvPr id="22" name="Text Placeholder 33">
            <a:extLst>
              <a:ext uri="{FF2B5EF4-FFF2-40B4-BE49-F238E27FC236}">
                <a16:creationId xmlns:a16="http://schemas.microsoft.com/office/drawing/2014/main" id="{8F9CD348-973E-453A-AEE9-C4662FA65CA1}"/>
              </a:ext>
            </a:extLst>
          </p:cNvPr>
          <p:cNvSpPr>
            <a:spLocks noGrp="1"/>
          </p:cNvSpPr>
          <p:nvPr>
            <p:ph type="body" sz="quarter" idx="36" hasCustomPrompt="1"/>
          </p:nvPr>
        </p:nvSpPr>
        <p:spPr>
          <a:xfrm>
            <a:off x="7551628" y="1904478"/>
            <a:ext cx="7200" cy="396000"/>
          </a:xfrm>
          <a:solidFill>
            <a:schemeClr val="tx1"/>
          </a:solidFill>
        </p:spPr>
        <p:txBody>
          <a:bodyPr/>
          <a:lstStyle>
            <a:lvl1pPr>
              <a:defRPr/>
            </a:lvl1pPr>
          </a:lstStyle>
          <a:p>
            <a:pPr lvl="0"/>
            <a:r>
              <a:rPr lang="en-GB" dirty="0"/>
              <a:t> </a:t>
            </a:r>
          </a:p>
        </p:txBody>
      </p:sp>
      <p:sp>
        <p:nvSpPr>
          <p:cNvPr id="23" name="Text Placeholder 33">
            <a:extLst>
              <a:ext uri="{FF2B5EF4-FFF2-40B4-BE49-F238E27FC236}">
                <a16:creationId xmlns:a16="http://schemas.microsoft.com/office/drawing/2014/main" id="{DF6A444D-8B1E-4CA7-8EC7-0FE8BC912B75}"/>
              </a:ext>
            </a:extLst>
          </p:cNvPr>
          <p:cNvSpPr>
            <a:spLocks noGrp="1"/>
          </p:cNvSpPr>
          <p:nvPr>
            <p:ph type="body" sz="quarter" idx="37" hasCustomPrompt="1"/>
          </p:nvPr>
        </p:nvSpPr>
        <p:spPr>
          <a:xfrm>
            <a:off x="7551628" y="2437398"/>
            <a:ext cx="7200" cy="396000"/>
          </a:xfrm>
          <a:solidFill>
            <a:schemeClr val="tx1"/>
          </a:solidFill>
        </p:spPr>
        <p:txBody>
          <a:bodyPr/>
          <a:lstStyle>
            <a:lvl1pPr>
              <a:defRPr/>
            </a:lvl1pPr>
          </a:lstStyle>
          <a:p>
            <a:pPr lvl="0"/>
            <a:r>
              <a:rPr lang="en-GB" dirty="0"/>
              <a:t> </a:t>
            </a:r>
          </a:p>
        </p:txBody>
      </p:sp>
      <p:sp>
        <p:nvSpPr>
          <p:cNvPr id="24" name="Text Placeholder 33">
            <a:extLst>
              <a:ext uri="{FF2B5EF4-FFF2-40B4-BE49-F238E27FC236}">
                <a16:creationId xmlns:a16="http://schemas.microsoft.com/office/drawing/2014/main" id="{0B2D0D31-35F0-46DD-97C4-054D98E31D21}"/>
              </a:ext>
            </a:extLst>
          </p:cNvPr>
          <p:cNvSpPr>
            <a:spLocks noGrp="1"/>
          </p:cNvSpPr>
          <p:nvPr>
            <p:ph type="body" sz="quarter" idx="38" hasCustomPrompt="1"/>
          </p:nvPr>
        </p:nvSpPr>
        <p:spPr>
          <a:xfrm>
            <a:off x="7551628" y="2970317"/>
            <a:ext cx="7200" cy="396000"/>
          </a:xfrm>
          <a:solidFill>
            <a:schemeClr val="tx1"/>
          </a:solidFill>
        </p:spPr>
        <p:txBody>
          <a:bodyPr/>
          <a:lstStyle>
            <a:lvl1pPr>
              <a:defRPr/>
            </a:lvl1pPr>
          </a:lstStyle>
          <a:p>
            <a:pPr lvl="0"/>
            <a:r>
              <a:rPr lang="en-GB" dirty="0"/>
              <a:t> </a:t>
            </a:r>
          </a:p>
        </p:txBody>
      </p:sp>
      <p:sp>
        <p:nvSpPr>
          <p:cNvPr id="25" name="Text Placeholder 12">
            <a:extLst>
              <a:ext uri="{FF2B5EF4-FFF2-40B4-BE49-F238E27FC236}">
                <a16:creationId xmlns:a16="http://schemas.microsoft.com/office/drawing/2014/main" id="{BA5B0EB4-D853-4166-B933-1A6A34242BD1}"/>
              </a:ext>
            </a:extLst>
          </p:cNvPr>
          <p:cNvSpPr>
            <a:spLocks noGrp="1"/>
          </p:cNvSpPr>
          <p:nvPr>
            <p:ph type="body" sz="quarter" idx="39"/>
          </p:nvPr>
        </p:nvSpPr>
        <p:spPr>
          <a:xfrm>
            <a:off x="7683499" y="3482495"/>
            <a:ext cx="2638425" cy="438150"/>
          </a:xfrm>
        </p:spPr>
        <p:txBody>
          <a:bodyPr anchor="ctr"/>
          <a:lstStyle>
            <a:lvl1pPr>
              <a:defRPr sz="1800"/>
            </a:lvl1pPr>
            <a:lvl2pPr>
              <a:buClr>
                <a:schemeClr val="tx1"/>
              </a:buClr>
              <a:defRPr sz="1800"/>
            </a:lvl2pPr>
            <a:lvl3pPr>
              <a:buClr>
                <a:schemeClr val="tx1"/>
              </a:buClr>
              <a:defRPr sz="1600"/>
            </a:lvl3pPr>
            <a:lvl4pPr>
              <a:buClr>
                <a:schemeClr val="tx1"/>
              </a:buClr>
              <a:defRPr sz="1400"/>
            </a:lvl4pPr>
            <a:lvl5pPr>
              <a:buClr>
                <a:schemeClr val="tx1"/>
              </a:buCl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6" name="Text Placeholder 12">
            <a:extLst>
              <a:ext uri="{FF2B5EF4-FFF2-40B4-BE49-F238E27FC236}">
                <a16:creationId xmlns:a16="http://schemas.microsoft.com/office/drawing/2014/main" id="{21CDAD9A-2054-4532-8152-0ED146B0088C}"/>
              </a:ext>
            </a:extLst>
          </p:cNvPr>
          <p:cNvSpPr>
            <a:spLocks noGrp="1"/>
          </p:cNvSpPr>
          <p:nvPr>
            <p:ph type="body" sz="quarter" idx="40"/>
          </p:nvPr>
        </p:nvSpPr>
        <p:spPr>
          <a:xfrm>
            <a:off x="7683499" y="4015415"/>
            <a:ext cx="2638425" cy="438150"/>
          </a:xfrm>
        </p:spPr>
        <p:txBody>
          <a:bodyPr anchor="ctr"/>
          <a:lstStyle>
            <a:lvl1pPr>
              <a:defRPr sz="1800"/>
            </a:lvl1pPr>
            <a:lvl2pPr>
              <a:buClr>
                <a:schemeClr val="tx1"/>
              </a:buClr>
              <a:defRPr sz="1800"/>
            </a:lvl2pPr>
            <a:lvl3pPr>
              <a:buClr>
                <a:schemeClr val="tx1"/>
              </a:buClr>
              <a:defRPr sz="1600"/>
            </a:lvl3pPr>
            <a:lvl4pPr>
              <a:buClr>
                <a:schemeClr val="tx1"/>
              </a:buClr>
              <a:defRPr sz="1400"/>
            </a:lvl4pPr>
            <a:lvl5pPr>
              <a:buClr>
                <a:schemeClr val="tx1"/>
              </a:buCl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7" name="Text Placeholder 12">
            <a:extLst>
              <a:ext uri="{FF2B5EF4-FFF2-40B4-BE49-F238E27FC236}">
                <a16:creationId xmlns:a16="http://schemas.microsoft.com/office/drawing/2014/main" id="{6465F9DC-E292-4378-BC8A-4C59EA4086A0}"/>
              </a:ext>
            </a:extLst>
          </p:cNvPr>
          <p:cNvSpPr>
            <a:spLocks noGrp="1"/>
          </p:cNvSpPr>
          <p:nvPr>
            <p:ph type="body" sz="quarter" idx="41"/>
          </p:nvPr>
        </p:nvSpPr>
        <p:spPr>
          <a:xfrm>
            <a:off x="7683499" y="4548335"/>
            <a:ext cx="2638425" cy="438150"/>
          </a:xfrm>
        </p:spPr>
        <p:txBody>
          <a:bodyPr anchor="ctr"/>
          <a:lstStyle>
            <a:lvl1pPr>
              <a:defRPr sz="1800"/>
            </a:lvl1pPr>
            <a:lvl2pPr>
              <a:buClr>
                <a:schemeClr val="tx1"/>
              </a:buClr>
              <a:defRPr sz="1800"/>
            </a:lvl2pPr>
            <a:lvl3pPr>
              <a:buClr>
                <a:schemeClr val="tx1"/>
              </a:buClr>
              <a:defRPr sz="1600"/>
            </a:lvl3pPr>
            <a:lvl4pPr>
              <a:buClr>
                <a:schemeClr val="tx1"/>
              </a:buClr>
              <a:defRPr sz="1400"/>
            </a:lvl4pPr>
            <a:lvl5pPr>
              <a:buClr>
                <a:schemeClr val="tx1"/>
              </a:buCl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8" name="Text Placeholder 12">
            <a:extLst>
              <a:ext uri="{FF2B5EF4-FFF2-40B4-BE49-F238E27FC236}">
                <a16:creationId xmlns:a16="http://schemas.microsoft.com/office/drawing/2014/main" id="{1495C55F-CC8E-42ED-99EF-6EA15A904445}"/>
              </a:ext>
            </a:extLst>
          </p:cNvPr>
          <p:cNvSpPr>
            <a:spLocks noGrp="1"/>
          </p:cNvSpPr>
          <p:nvPr>
            <p:ph type="body" sz="quarter" idx="42"/>
          </p:nvPr>
        </p:nvSpPr>
        <p:spPr>
          <a:xfrm>
            <a:off x="7683499" y="5081255"/>
            <a:ext cx="2638425" cy="438150"/>
          </a:xfrm>
        </p:spPr>
        <p:txBody>
          <a:bodyPr anchor="ctr"/>
          <a:lstStyle>
            <a:lvl1pPr>
              <a:defRPr sz="1800"/>
            </a:lvl1pPr>
            <a:lvl2pPr>
              <a:buClr>
                <a:schemeClr val="tx1"/>
              </a:buClr>
              <a:defRPr sz="1800"/>
            </a:lvl2pPr>
            <a:lvl3pPr>
              <a:buClr>
                <a:schemeClr val="tx1"/>
              </a:buClr>
              <a:defRPr sz="1600"/>
            </a:lvl3pPr>
            <a:lvl4pPr>
              <a:buClr>
                <a:schemeClr val="tx1"/>
              </a:buClr>
              <a:defRPr sz="1400"/>
            </a:lvl4pPr>
            <a:lvl5pPr>
              <a:buClr>
                <a:schemeClr val="tx1"/>
              </a:buCl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9" name="Text Placeholder 12">
            <a:extLst>
              <a:ext uri="{FF2B5EF4-FFF2-40B4-BE49-F238E27FC236}">
                <a16:creationId xmlns:a16="http://schemas.microsoft.com/office/drawing/2014/main" id="{7BD2E685-7A49-40D5-B037-161A6D625CBB}"/>
              </a:ext>
            </a:extLst>
          </p:cNvPr>
          <p:cNvSpPr>
            <a:spLocks noGrp="1"/>
          </p:cNvSpPr>
          <p:nvPr>
            <p:ph type="body" sz="quarter" idx="43"/>
          </p:nvPr>
        </p:nvSpPr>
        <p:spPr>
          <a:xfrm>
            <a:off x="7683499" y="5614174"/>
            <a:ext cx="2638425" cy="438150"/>
          </a:xfrm>
        </p:spPr>
        <p:txBody>
          <a:bodyPr anchor="ctr"/>
          <a:lstStyle>
            <a:lvl1pPr>
              <a:defRPr sz="1800"/>
            </a:lvl1pPr>
            <a:lvl2pPr>
              <a:buClr>
                <a:schemeClr val="tx1"/>
              </a:buClr>
              <a:defRPr sz="1800"/>
            </a:lvl2pPr>
            <a:lvl3pPr>
              <a:buClr>
                <a:schemeClr val="tx1"/>
              </a:buClr>
              <a:defRPr sz="1600"/>
            </a:lvl3pPr>
            <a:lvl4pPr>
              <a:buClr>
                <a:schemeClr val="tx1"/>
              </a:buClr>
              <a:defRPr sz="1400"/>
            </a:lvl4pPr>
            <a:lvl5pPr>
              <a:buClr>
                <a:schemeClr val="tx1"/>
              </a:buCl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0" name="Text Placeholder 12">
            <a:extLst>
              <a:ext uri="{FF2B5EF4-FFF2-40B4-BE49-F238E27FC236}">
                <a16:creationId xmlns:a16="http://schemas.microsoft.com/office/drawing/2014/main" id="{835F5A0F-2532-4185-9970-077B4EEC624C}"/>
              </a:ext>
            </a:extLst>
          </p:cNvPr>
          <p:cNvSpPr>
            <a:spLocks noGrp="1"/>
          </p:cNvSpPr>
          <p:nvPr>
            <p:ph type="body" sz="quarter" idx="44" hasCustomPrompt="1"/>
          </p:nvPr>
        </p:nvSpPr>
        <p:spPr>
          <a:xfrm>
            <a:off x="6932612" y="3482495"/>
            <a:ext cx="574357" cy="438150"/>
          </a:xfrm>
        </p:spPr>
        <p:txBody>
          <a:bodyPr anchor="ctr"/>
          <a:lstStyle>
            <a:lvl1pPr algn="r">
              <a:defRPr sz="2400" b="1">
                <a:solidFill>
                  <a:schemeClr val="accent3"/>
                </a:solidFill>
                <a:latin typeface="+mj-lt"/>
              </a:defRPr>
            </a:lvl1pPr>
            <a:lvl2pPr>
              <a:buClr>
                <a:schemeClr val="tx1"/>
              </a:buClr>
              <a:defRPr sz="1800"/>
            </a:lvl2pPr>
            <a:lvl3pPr>
              <a:buClr>
                <a:schemeClr val="tx1"/>
              </a:buClr>
              <a:defRPr sz="1600"/>
            </a:lvl3pPr>
            <a:lvl4pPr>
              <a:buClr>
                <a:schemeClr val="tx1"/>
              </a:buClr>
              <a:defRPr sz="1400"/>
            </a:lvl4pPr>
            <a:lvl5pPr>
              <a:buClr>
                <a:schemeClr val="tx1"/>
              </a:buClr>
              <a:defRPr sz="1200"/>
            </a:lvl5pPr>
          </a:lstStyle>
          <a:p>
            <a:pPr lvl="0"/>
            <a:r>
              <a:rPr lang="en-US" dirty="0"/>
              <a:t>xx</a:t>
            </a:r>
            <a:endParaRPr lang="en-GB" dirty="0"/>
          </a:p>
        </p:txBody>
      </p:sp>
      <p:sp>
        <p:nvSpPr>
          <p:cNvPr id="31" name="Text Placeholder 12">
            <a:extLst>
              <a:ext uri="{FF2B5EF4-FFF2-40B4-BE49-F238E27FC236}">
                <a16:creationId xmlns:a16="http://schemas.microsoft.com/office/drawing/2014/main" id="{A4F93576-A23B-483A-B922-FE5E911895F6}"/>
              </a:ext>
            </a:extLst>
          </p:cNvPr>
          <p:cNvSpPr>
            <a:spLocks noGrp="1"/>
          </p:cNvSpPr>
          <p:nvPr>
            <p:ph type="body" sz="quarter" idx="45" hasCustomPrompt="1"/>
          </p:nvPr>
        </p:nvSpPr>
        <p:spPr>
          <a:xfrm>
            <a:off x="6932612" y="4015415"/>
            <a:ext cx="574357" cy="438150"/>
          </a:xfrm>
        </p:spPr>
        <p:txBody>
          <a:bodyPr anchor="ctr"/>
          <a:lstStyle>
            <a:lvl1pPr algn="r">
              <a:defRPr sz="2400" b="1">
                <a:solidFill>
                  <a:schemeClr val="accent3"/>
                </a:solidFill>
                <a:latin typeface="+mj-lt"/>
              </a:defRPr>
            </a:lvl1pPr>
            <a:lvl2pPr>
              <a:buClr>
                <a:schemeClr val="tx1"/>
              </a:buClr>
              <a:defRPr sz="1800"/>
            </a:lvl2pPr>
            <a:lvl3pPr>
              <a:buClr>
                <a:schemeClr val="tx1"/>
              </a:buClr>
              <a:defRPr sz="1600"/>
            </a:lvl3pPr>
            <a:lvl4pPr>
              <a:buClr>
                <a:schemeClr val="tx1"/>
              </a:buClr>
              <a:defRPr sz="1400"/>
            </a:lvl4pPr>
            <a:lvl5pPr>
              <a:buClr>
                <a:schemeClr val="tx1"/>
              </a:buClr>
              <a:defRPr sz="1200"/>
            </a:lvl5pPr>
          </a:lstStyle>
          <a:p>
            <a:pPr lvl="0"/>
            <a:r>
              <a:rPr lang="en-US" dirty="0"/>
              <a:t>xx</a:t>
            </a:r>
            <a:endParaRPr lang="en-GB" dirty="0"/>
          </a:p>
        </p:txBody>
      </p:sp>
      <p:sp>
        <p:nvSpPr>
          <p:cNvPr id="32" name="Text Placeholder 12">
            <a:extLst>
              <a:ext uri="{FF2B5EF4-FFF2-40B4-BE49-F238E27FC236}">
                <a16:creationId xmlns:a16="http://schemas.microsoft.com/office/drawing/2014/main" id="{7BA6BBE1-A6EE-4D65-9F7F-9575DF389706}"/>
              </a:ext>
            </a:extLst>
          </p:cNvPr>
          <p:cNvSpPr>
            <a:spLocks noGrp="1"/>
          </p:cNvSpPr>
          <p:nvPr>
            <p:ph type="body" sz="quarter" idx="46" hasCustomPrompt="1"/>
          </p:nvPr>
        </p:nvSpPr>
        <p:spPr>
          <a:xfrm>
            <a:off x="6932612" y="4548335"/>
            <a:ext cx="574357" cy="438150"/>
          </a:xfrm>
        </p:spPr>
        <p:txBody>
          <a:bodyPr anchor="ctr"/>
          <a:lstStyle>
            <a:lvl1pPr algn="r">
              <a:defRPr sz="2400" b="1">
                <a:solidFill>
                  <a:schemeClr val="accent3"/>
                </a:solidFill>
                <a:latin typeface="+mj-lt"/>
              </a:defRPr>
            </a:lvl1pPr>
            <a:lvl2pPr>
              <a:buClr>
                <a:schemeClr val="tx1"/>
              </a:buClr>
              <a:defRPr sz="1800"/>
            </a:lvl2pPr>
            <a:lvl3pPr>
              <a:buClr>
                <a:schemeClr val="tx1"/>
              </a:buClr>
              <a:defRPr sz="1600"/>
            </a:lvl3pPr>
            <a:lvl4pPr>
              <a:buClr>
                <a:schemeClr val="tx1"/>
              </a:buClr>
              <a:defRPr sz="1400"/>
            </a:lvl4pPr>
            <a:lvl5pPr>
              <a:buClr>
                <a:schemeClr val="tx1"/>
              </a:buClr>
              <a:defRPr sz="1200"/>
            </a:lvl5pPr>
          </a:lstStyle>
          <a:p>
            <a:pPr lvl="0"/>
            <a:r>
              <a:rPr lang="en-US" dirty="0"/>
              <a:t>xx</a:t>
            </a:r>
            <a:endParaRPr lang="en-GB" dirty="0"/>
          </a:p>
        </p:txBody>
      </p:sp>
      <p:sp>
        <p:nvSpPr>
          <p:cNvPr id="33" name="Text Placeholder 12">
            <a:extLst>
              <a:ext uri="{FF2B5EF4-FFF2-40B4-BE49-F238E27FC236}">
                <a16:creationId xmlns:a16="http://schemas.microsoft.com/office/drawing/2014/main" id="{A5B8618B-5AE8-415C-8D52-3B0F8B80C1AE}"/>
              </a:ext>
            </a:extLst>
          </p:cNvPr>
          <p:cNvSpPr>
            <a:spLocks noGrp="1"/>
          </p:cNvSpPr>
          <p:nvPr>
            <p:ph type="body" sz="quarter" idx="47" hasCustomPrompt="1"/>
          </p:nvPr>
        </p:nvSpPr>
        <p:spPr>
          <a:xfrm>
            <a:off x="6932612" y="5081255"/>
            <a:ext cx="574357" cy="438150"/>
          </a:xfrm>
        </p:spPr>
        <p:txBody>
          <a:bodyPr anchor="ctr"/>
          <a:lstStyle>
            <a:lvl1pPr algn="r">
              <a:defRPr sz="2400" b="1">
                <a:solidFill>
                  <a:schemeClr val="accent3"/>
                </a:solidFill>
                <a:latin typeface="+mj-lt"/>
              </a:defRPr>
            </a:lvl1pPr>
            <a:lvl2pPr>
              <a:buClr>
                <a:schemeClr val="tx1"/>
              </a:buClr>
              <a:defRPr sz="1800"/>
            </a:lvl2pPr>
            <a:lvl3pPr>
              <a:buClr>
                <a:schemeClr val="tx1"/>
              </a:buClr>
              <a:defRPr sz="1600"/>
            </a:lvl3pPr>
            <a:lvl4pPr>
              <a:buClr>
                <a:schemeClr val="tx1"/>
              </a:buClr>
              <a:defRPr sz="1400"/>
            </a:lvl4pPr>
            <a:lvl5pPr>
              <a:buClr>
                <a:schemeClr val="tx1"/>
              </a:buClr>
              <a:defRPr sz="1200"/>
            </a:lvl5pPr>
          </a:lstStyle>
          <a:p>
            <a:pPr lvl="0"/>
            <a:r>
              <a:rPr lang="en-US" dirty="0"/>
              <a:t>xx</a:t>
            </a:r>
            <a:endParaRPr lang="en-GB" dirty="0"/>
          </a:p>
        </p:txBody>
      </p:sp>
      <p:sp>
        <p:nvSpPr>
          <p:cNvPr id="34" name="Text Placeholder 12">
            <a:extLst>
              <a:ext uri="{FF2B5EF4-FFF2-40B4-BE49-F238E27FC236}">
                <a16:creationId xmlns:a16="http://schemas.microsoft.com/office/drawing/2014/main" id="{BAF7EC23-C976-4A65-973F-6DDAEB9E2B4F}"/>
              </a:ext>
            </a:extLst>
          </p:cNvPr>
          <p:cNvSpPr>
            <a:spLocks noGrp="1"/>
          </p:cNvSpPr>
          <p:nvPr>
            <p:ph type="body" sz="quarter" idx="48" hasCustomPrompt="1"/>
          </p:nvPr>
        </p:nvSpPr>
        <p:spPr>
          <a:xfrm>
            <a:off x="6932612" y="5614174"/>
            <a:ext cx="574357" cy="438150"/>
          </a:xfrm>
        </p:spPr>
        <p:txBody>
          <a:bodyPr anchor="ctr"/>
          <a:lstStyle>
            <a:lvl1pPr algn="r">
              <a:defRPr sz="2400" b="1">
                <a:solidFill>
                  <a:schemeClr val="accent3"/>
                </a:solidFill>
                <a:latin typeface="+mj-lt"/>
              </a:defRPr>
            </a:lvl1pPr>
            <a:lvl2pPr>
              <a:buClr>
                <a:schemeClr val="tx1"/>
              </a:buClr>
              <a:defRPr sz="1800"/>
            </a:lvl2pPr>
            <a:lvl3pPr>
              <a:buClr>
                <a:schemeClr val="tx1"/>
              </a:buClr>
              <a:defRPr sz="1600"/>
            </a:lvl3pPr>
            <a:lvl4pPr>
              <a:buClr>
                <a:schemeClr val="tx1"/>
              </a:buClr>
              <a:defRPr sz="1400"/>
            </a:lvl4pPr>
            <a:lvl5pPr>
              <a:buClr>
                <a:schemeClr val="tx1"/>
              </a:buClr>
              <a:defRPr sz="1200"/>
            </a:lvl5pPr>
          </a:lstStyle>
          <a:p>
            <a:pPr lvl="0"/>
            <a:r>
              <a:rPr lang="en-US" dirty="0"/>
              <a:t>xx</a:t>
            </a:r>
            <a:endParaRPr lang="en-GB" dirty="0"/>
          </a:p>
        </p:txBody>
      </p:sp>
      <p:sp>
        <p:nvSpPr>
          <p:cNvPr id="35" name="Text Placeholder 33">
            <a:extLst>
              <a:ext uri="{FF2B5EF4-FFF2-40B4-BE49-F238E27FC236}">
                <a16:creationId xmlns:a16="http://schemas.microsoft.com/office/drawing/2014/main" id="{CAE7A79F-15A0-4746-96B3-A54C39C30432}"/>
              </a:ext>
            </a:extLst>
          </p:cNvPr>
          <p:cNvSpPr>
            <a:spLocks noGrp="1"/>
          </p:cNvSpPr>
          <p:nvPr>
            <p:ph type="body" sz="quarter" idx="49" hasCustomPrompt="1"/>
          </p:nvPr>
        </p:nvSpPr>
        <p:spPr>
          <a:xfrm>
            <a:off x="7551628" y="3503570"/>
            <a:ext cx="7200" cy="396000"/>
          </a:xfrm>
          <a:solidFill>
            <a:schemeClr val="tx1"/>
          </a:solidFill>
        </p:spPr>
        <p:txBody>
          <a:bodyPr/>
          <a:lstStyle>
            <a:lvl1pPr>
              <a:defRPr/>
            </a:lvl1pPr>
          </a:lstStyle>
          <a:p>
            <a:pPr lvl="0"/>
            <a:r>
              <a:rPr lang="en-GB" dirty="0"/>
              <a:t> </a:t>
            </a:r>
          </a:p>
        </p:txBody>
      </p:sp>
      <p:sp>
        <p:nvSpPr>
          <p:cNvPr id="36" name="Text Placeholder 33">
            <a:extLst>
              <a:ext uri="{FF2B5EF4-FFF2-40B4-BE49-F238E27FC236}">
                <a16:creationId xmlns:a16="http://schemas.microsoft.com/office/drawing/2014/main" id="{DB9E51DF-0881-4EB6-B1AE-A68B65162F43}"/>
              </a:ext>
            </a:extLst>
          </p:cNvPr>
          <p:cNvSpPr>
            <a:spLocks noGrp="1"/>
          </p:cNvSpPr>
          <p:nvPr>
            <p:ph type="body" sz="quarter" idx="50" hasCustomPrompt="1"/>
          </p:nvPr>
        </p:nvSpPr>
        <p:spPr>
          <a:xfrm>
            <a:off x="7551628" y="4036490"/>
            <a:ext cx="7200" cy="396000"/>
          </a:xfrm>
          <a:solidFill>
            <a:schemeClr val="tx1"/>
          </a:solidFill>
        </p:spPr>
        <p:txBody>
          <a:bodyPr/>
          <a:lstStyle>
            <a:lvl1pPr>
              <a:defRPr/>
            </a:lvl1pPr>
          </a:lstStyle>
          <a:p>
            <a:pPr lvl="0"/>
            <a:r>
              <a:rPr lang="en-GB" dirty="0"/>
              <a:t> </a:t>
            </a:r>
          </a:p>
        </p:txBody>
      </p:sp>
      <p:sp>
        <p:nvSpPr>
          <p:cNvPr id="37" name="Text Placeholder 33">
            <a:extLst>
              <a:ext uri="{FF2B5EF4-FFF2-40B4-BE49-F238E27FC236}">
                <a16:creationId xmlns:a16="http://schemas.microsoft.com/office/drawing/2014/main" id="{71F446AC-71EC-4EA7-8BEE-21DBE86F86FC}"/>
              </a:ext>
            </a:extLst>
          </p:cNvPr>
          <p:cNvSpPr>
            <a:spLocks noGrp="1"/>
          </p:cNvSpPr>
          <p:nvPr>
            <p:ph type="body" sz="quarter" idx="51" hasCustomPrompt="1"/>
          </p:nvPr>
        </p:nvSpPr>
        <p:spPr>
          <a:xfrm>
            <a:off x="7551628" y="4569410"/>
            <a:ext cx="7200" cy="396000"/>
          </a:xfrm>
          <a:solidFill>
            <a:schemeClr val="tx1"/>
          </a:solidFill>
        </p:spPr>
        <p:txBody>
          <a:bodyPr/>
          <a:lstStyle>
            <a:lvl1pPr>
              <a:defRPr/>
            </a:lvl1pPr>
          </a:lstStyle>
          <a:p>
            <a:pPr lvl="0"/>
            <a:r>
              <a:rPr lang="en-GB" dirty="0"/>
              <a:t> </a:t>
            </a:r>
          </a:p>
        </p:txBody>
      </p:sp>
      <p:sp>
        <p:nvSpPr>
          <p:cNvPr id="38" name="Text Placeholder 33">
            <a:extLst>
              <a:ext uri="{FF2B5EF4-FFF2-40B4-BE49-F238E27FC236}">
                <a16:creationId xmlns:a16="http://schemas.microsoft.com/office/drawing/2014/main" id="{44479AD2-432A-4BD3-827B-FEFB01856593}"/>
              </a:ext>
            </a:extLst>
          </p:cNvPr>
          <p:cNvSpPr>
            <a:spLocks noGrp="1"/>
          </p:cNvSpPr>
          <p:nvPr>
            <p:ph type="body" sz="quarter" idx="52" hasCustomPrompt="1"/>
          </p:nvPr>
        </p:nvSpPr>
        <p:spPr>
          <a:xfrm>
            <a:off x="7551628" y="5102330"/>
            <a:ext cx="7200" cy="396000"/>
          </a:xfrm>
          <a:solidFill>
            <a:schemeClr val="tx1"/>
          </a:solidFill>
        </p:spPr>
        <p:txBody>
          <a:bodyPr/>
          <a:lstStyle>
            <a:lvl1pPr>
              <a:defRPr/>
            </a:lvl1pPr>
          </a:lstStyle>
          <a:p>
            <a:pPr lvl="0"/>
            <a:r>
              <a:rPr lang="en-GB" dirty="0"/>
              <a:t> </a:t>
            </a:r>
          </a:p>
        </p:txBody>
      </p:sp>
      <p:sp>
        <p:nvSpPr>
          <p:cNvPr id="39" name="Text Placeholder 33">
            <a:extLst>
              <a:ext uri="{FF2B5EF4-FFF2-40B4-BE49-F238E27FC236}">
                <a16:creationId xmlns:a16="http://schemas.microsoft.com/office/drawing/2014/main" id="{0E6AAB54-878B-4E0F-A434-26632C49484F}"/>
              </a:ext>
            </a:extLst>
          </p:cNvPr>
          <p:cNvSpPr>
            <a:spLocks noGrp="1"/>
          </p:cNvSpPr>
          <p:nvPr>
            <p:ph type="body" sz="quarter" idx="53" hasCustomPrompt="1"/>
          </p:nvPr>
        </p:nvSpPr>
        <p:spPr>
          <a:xfrm>
            <a:off x="7551628" y="5635249"/>
            <a:ext cx="7200" cy="396000"/>
          </a:xfrm>
          <a:solidFill>
            <a:schemeClr val="tx1"/>
          </a:solidFill>
        </p:spPr>
        <p:txBody>
          <a:bodyPr/>
          <a:lstStyle>
            <a:lvl1pPr>
              <a:defRPr/>
            </a:lvl1pPr>
          </a:lstStyle>
          <a:p>
            <a:pPr lvl="0"/>
            <a:r>
              <a:rPr lang="en-GB" dirty="0"/>
              <a:t> </a:t>
            </a:r>
          </a:p>
        </p:txBody>
      </p:sp>
      <p:sp>
        <p:nvSpPr>
          <p:cNvPr id="40" name="Freeform: Shape 39">
            <a:extLst>
              <a:ext uri="{FF2B5EF4-FFF2-40B4-BE49-F238E27FC236}">
                <a16:creationId xmlns:a16="http://schemas.microsoft.com/office/drawing/2014/main" id="{BBA12747-08AF-46F8-ABC7-F2816A75345F}"/>
              </a:ext>
            </a:extLst>
          </p:cNvPr>
          <p:cNvSpPr/>
          <p:nvPr/>
        </p:nvSpPr>
        <p:spPr>
          <a:xfrm>
            <a:off x="10675240" y="3263360"/>
            <a:ext cx="1516761" cy="3594640"/>
          </a:xfrm>
          <a:custGeom>
            <a:avLst/>
            <a:gdLst>
              <a:gd name="connsiteX0" fmla="*/ 1516761 w 1516761"/>
              <a:gd name="connsiteY0" fmla="*/ 0 h 3594640"/>
              <a:gd name="connsiteX1" fmla="*/ 1516761 w 1516761"/>
              <a:gd name="connsiteY1" fmla="*/ 3594640 h 3594640"/>
              <a:gd name="connsiteX2" fmla="*/ 158 w 1516761"/>
              <a:gd name="connsiteY2" fmla="*/ 3594640 h 3594640"/>
              <a:gd name="connsiteX3" fmla="*/ 0 w 1516761"/>
              <a:gd name="connsiteY3" fmla="*/ 3553413 h 3594640"/>
              <a:gd name="connsiteX4" fmla="*/ 1376578 w 1516761"/>
              <a:gd name="connsiteY4" fmla="*/ 142920 h 3594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6761" h="3594640">
                <a:moveTo>
                  <a:pt x="1516761" y="0"/>
                </a:moveTo>
                <a:lnTo>
                  <a:pt x="1516761" y="3594640"/>
                </a:lnTo>
                <a:lnTo>
                  <a:pt x="158" y="3594640"/>
                </a:lnTo>
                <a:lnTo>
                  <a:pt x="0" y="3553413"/>
                </a:lnTo>
                <a:cubicBezTo>
                  <a:pt x="22880" y="2318940"/>
                  <a:pt x="487412" y="1096577"/>
                  <a:pt x="1376578" y="142920"/>
                </a:cubicBezTo>
                <a:close/>
              </a:path>
            </a:pathLst>
          </a:custGeom>
          <a:solidFill>
            <a:schemeClr val="accent1"/>
          </a:solidFill>
          <a:ln w="104905" cap="flat">
            <a:noFill/>
            <a:prstDash val="solid"/>
            <a:miter/>
          </a:ln>
        </p:spPr>
        <p:txBody>
          <a:bodyPr rtlCol="0" anchor="ctr"/>
          <a:lstStyle/>
          <a:p>
            <a:endParaRPr lang="en-GB"/>
          </a:p>
        </p:txBody>
      </p:sp>
      <p:sp>
        <p:nvSpPr>
          <p:cNvPr id="44" name="Picture Placeholder 43">
            <a:extLst>
              <a:ext uri="{FF2B5EF4-FFF2-40B4-BE49-F238E27FC236}">
                <a16:creationId xmlns:a16="http://schemas.microsoft.com/office/drawing/2014/main" id="{02E8E3D0-3538-4F6D-9652-192FFE4666FE}"/>
              </a:ext>
            </a:extLst>
          </p:cNvPr>
          <p:cNvSpPr>
            <a:spLocks noGrp="1"/>
          </p:cNvSpPr>
          <p:nvPr>
            <p:ph type="pic" sz="quarter" idx="54" hasCustomPrompt="1"/>
          </p:nvPr>
        </p:nvSpPr>
        <p:spPr>
          <a:xfrm>
            <a:off x="0" y="2377933"/>
            <a:ext cx="5753100" cy="3840648"/>
          </a:xfrm>
          <a:custGeom>
            <a:avLst/>
            <a:gdLst>
              <a:gd name="connsiteX0" fmla="*/ 0 w 5753100"/>
              <a:gd name="connsiteY0" fmla="*/ 0 h 3840648"/>
              <a:gd name="connsiteX1" fmla="*/ 133551 w 5753100"/>
              <a:gd name="connsiteY1" fmla="*/ 199987 h 3840648"/>
              <a:gd name="connsiteX2" fmla="*/ 305722 w 5753100"/>
              <a:gd name="connsiteY2" fmla="*/ 408687 h 3840648"/>
              <a:gd name="connsiteX3" fmla="*/ 4039354 w 5753100"/>
              <a:gd name="connsiteY3" fmla="*/ 577430 h 3840648"/>
              <a:gd name="connsiteX4" fmla="*/ 5753100 w 5753100"/>
              <a:gd name="connsiteY4" fmla="*/ 2540424 h 3840648"/>
              <a:gd name="connsiteX5" fmla="*/ 1357 w 5753100"/>
              <a:gd name="connsiteY5" fmla="*/ 3314750 h 3840648"/>
              <a:gd name="connsiteX6" fmla="*/ 0 w 5753100"/>
              <a:gd name="connsiteY6" fmla="*/ 3314050 h 3840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53100" h="3840648">
                <a:moveTo>
                  <a:pt x="0" y="0"/>
                </a:moveTo>
                <a:lnTo>
                  <a:pt x="133551" y="199987"/>
                </a:lnTo>
                <a:cubicBezTo>
                  <a:pt x="186810" y="271665"/>
                  <a:pt x="244196" y="341336"/>
                  <a:pt x="305722" y="408687"/>
                </a:cubicBezTo>
                <a:cubicBezTo>
                  <a:pt x="1290138" y="1486297"/>
                  <a:pt x="2961743" y="1561845"/>
                  <a:pt x="4039354" y="577430"/>
                </a:cubicBezTo>
                <a:lnTo>
                  <a:pt x="5753100" y="2540424"/>
                </a:lnTo>
                <a:cubicBezTo>
                  <a:pt x="4117020" y="3972980"/>
                  <a:pt x="1842284" y="4207378"/>
                  <a:pt x="1357" y="3314750"/>
                </a:cubicBezTo>
                <a:lnTo>
                  <a:pt x="0" y="3314050"/>
                </a:lnTo>
                <a:close/>
              </a:path>
            </a:pathLst>
          </a:custGeom>
        </p:spPr>
        <p:txBody>
          <a:bodyPr wrap="square" anchor="ctr">
            <a:noAutofit/>
          </a:bodyPr>
          <a:lstStyle>
            <a:lvl1pPr algn="ctr">
              <a:defRPr/>
            </a:lvl1pPr>
          </a:lstStyle>
          <a:p>
            <a:r>
              <a:rPr lang="en-GB" dirty="0"/>
              <a:t>Click to insert image</a:t>
            </a:r>
          </a:p>
        </p:txBody>
      </p:sp>
    </p:spTree>
    <p:extLst>
      <p:ext uri="{BB962C8B-B14F-4D97-AF65-F5344CB8AC3E}">
        <p14:creationId xmlns:p14="http://schemas.microsoft.com/office/powerpoint/2010/main" val="21774543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hapter 1">
    <p:bg>
      <p:bgPr>
        <a:solidFill>
          <a:schemeClr val="accent1"/>
        </a:solidFill>
        <a:effectLst/>
      </p:bgPr>
    </p:bg>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4D80EC02-1055-4FFE-AB91-9D940DDB131F}"/>
              </a:ext>
            </a:extLst>
          </p:cNvPr>
          <p:cNvSpPr>
            <a:spLocks noGrp="1"/>
          </p:cNvSpPr>
          <p:nvPr>
            <p:ph type="pic" sz="quarter" idx="11" hasCustomPrompt="1"/>
          </p:nvPr>
        </p:nvSpPr>
        <p:spPr>
          <a:xfrm>
            <a:off x="5801357" y="0"/>
            <a:ext cx="6390643" cy="6857999"/>
          </a:xfrm>
          <a:custGeom>
            <a:avLst/>
            <a:gdLst>
              <a:gd name="connsiteX0" fmla="*/ 1300586 w 6390643"/>
              <a:gd name="connsiteY0" fmla="*/ 0 h 6857999"/>
              <a:gd name="connsiteX1" fmla="*/ 4148109 w 6390643"/>
              <a:gd name="connsiteY1" fmla="*/ 0 h 6857999"/>
              <a:gd name="connsiteX2" fmla="*/ 4244758 w 6390643"/>
              <a:gd name="connsiteY2" fmla="*/ 200632 h 6857999"/>
              <a:gd name="connsiteX3" fmla="*/ 4662099 w 6390643"/>
              <a:gd name="connsiteY3" fmla="*/ 759144 h 6857999"/>
              <a:gd name="connsiteX4" fmla="*/ 4793175 w 6390643"/>
              <a:gd name="connsiteY4" fmla="*/ 878274 h 6857999"/>
              <a:gd name="connsiteX5" fmla="*/ 4769363 w 6390643"/>
              <a:gd name="connsiteY5" fmla="*/ 880359 h 6857999"/>
              <a:gd name="connsiteX6" fmla="*/ 3361339 w 6390643"/>
              <a:gd name="connsiteY6" fmla="*/ 1535861 h 6857999"/>
              <a:gd name="connsiteX7" fmla="*/ 3195969 w 6390643"/>
              <a:gd name="connsiteY7" fmla="*/ 5194816 h 6857999"/>
              <a:gd name="connsiteX8" fmla="*/ 6207778 w 6390643"/>
              <a:gd name="connsiteY8" fmla="*/ 5793660 h 6857999"/>
              <a:gd name="connsiteX9" fmla="*/ 6390643 w 6390643"/>
              <a:gd name="connsiteY9" fmla="*/ 5696460 h 6857999"/>
              <a:gd name="connsiteX10" fmla="*/ 6390643 w 6390643"/>
              <a:gd name="connsiteY10" fmla="*/ 6857999 h 6857999"/>
              <a:gd name="connsiteX11" fmla="*/ 1325443 w 6390643"/>
              <a:gd name="connsiteY11" fmla="*/ 6857999 h 6857999"/>
              <a:gd name="connsiteX12" fmla="*/ 1274221 w 6390643"/>
              <a:gd name="connsiteY12" fmla="*/ 6802401 h 6857999"/>
              <a:gd name="connsiteX13" fmla="*/ 1044489 w 6390643"/>
              <a:gd name="connsiteY13" fmla="*/ 30394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390643" h="6857999">
                <a:moveTo>
                  <a:pt x="1300586" y="0"/>
                </a:moveTo>
                <a:lnTo>
                  <a:pt x="4148109" y="0"/>
                </a:lnTo>
                <a:lnTo>
                  <a:pt x="4244758" y="200632"/>
                </a:lnTo>
                <a:cubicBezTo>
                  <a:pt x="4356689" y="406677"/>
                  <a:pt x="4497630" y="594675"/>
                  <a:pt x="4662099" y="759144"/>
                </a:cubicBezTo>
                <a:lnTo>
                  <a:pt x="4793175" y="878274"/>
                </a:lnTo>
                <a:lnTo>
                  <a:pt x="4769363" y="880359"/>
                </a:lnTo>
                <a:cubicBezTo>
                  <a:pt x="4245827" y="949423"/>
                  <a:pt x="3753887" y="1177263"/>
                  <a:pt x="3361339" y="1535861"/>
                </a:cubicBezTo>
                <a:cubicBezTo>
                  <a:pt x="2305279" y="2500589"/>
                  <a:pt x="2231241" y="4138758"/>
                  <a:pt x="3195969" y="5194816"/>
                </a:cubicBezTo>
                <a:cubicBezTo>
                  <a:pt x="3979812" y="6052863"/>
                  <a:pt x="5208232" y="6262623"/>
                  <a:pt x="6207778" y="5793660"/>
                </a:cubicBezTo>
                <a:lnTo>
                  <a:pt x="6390643" y="5696460"/>
                </a:lnTo>
                <a:lnTo>
                  <a:pt x="6390643" y="6857999"/>
                </a:lnTo>
                <a:lnTo>
                  <a:pt x="1325443" y="6857999"/>
                </a:lnTo>
                <a:lnTo>
                  <a:pt x="1274221" y="6802401"/>
                </a:lnTo>
                <a:cubicBezTo>
                  <a:pt x="-363669" y="4931819"/>
                  <a:pt x="-403350" y="2209341"/>
                  <a:pt x="1044489" y="303941"/>
                </a:cubicBezTo>
                <a:close/>
              </a:path>
            </a:pathLst>
          </a:custGeom>
        </p:spPr>
        <p:txBody>
          <a:bodyPr wrap="square" anchor="ctr">
            <a:noAutofit/>
          </a:bodyPr>
          <a:lstStyle>
            <a:lvl1pPr algn="ctr">
              <a:defRPr/>
            </a:lvl1pPr>
          </a:lstStyle>
          <a:p>
            <a:r>
              <a:rPr lang="en-GB" dirty="0"/>
              <a:t>Click to insert image</a:t>
            </a:r>
          </a:p>
        </p:txBody>
      </p:sp>
      <p:sp>
        <p:nvSpPr>
          <p:cNvPr id="24" name="Freeform: Shape 23">
            <a:extLst>
              <a:ext uri="{FF2B5EF4-FFF2-40B4-BE49-F238E27FC236}">
                <a16:creationId xmlns:a16="http://schemas.microsoft.com/office/drawing/2014/main" id="{51A05AC3-9E70-44F0-94E3-C47416087B7E}"/>
              </a:ext>
            </a:extLst>
          </p:cNvPr>
          <p:cNvSpPr/>
          <p:nvPr/>
        </p:nvSpPr>
        <p:spPr>
          <a:xfrm>
            <a:off x="1007436" y="1867236"/>
            <a:ext cx="7461204" cy="4990763"/>
          </a:xfrm>
          <a:custGeom>
            <a:avLst/>
            <a:gdLst>
              <a:gd name="connsiteX0" fmla="*/ 5094516 w 7461204"/>
              <a:gd name="connsiteY0" fmla="*/ 7 h 4990763"/>
              <a:gd name="connsiteX1" fmla="*/ 7461204 w 7461204"/>
              <a:gd name="connsiteY1" fmla="*/ 573855 h 4990763"/>
              <a:gd name="connsiteX2" fmla="*/ 6375450 w 7461204"/>
              <a:gd name="connsiteY2" fmla="*/ 2892621 h 4990763"/>
              <a:gd name="connsiteX3" fmla="*/ 5089842 w 7461204"/>
              <a:gd name="connsiteY3" fmla="*/ 2554857 h 4990763"/>
              <a:gd name="connsiteX4" fmla="*/ 4988162 w 7461204"/>
              <a:gd name="connsiteY4" fmla="*/ 2560701 h 4990763"/>
              <a:gd name="connsiteX5" fmla="*/ 3354029 w 7461204"/>
              <a:gd name="connsiteY5" fmla="*/ 3236000 h 4990763"/>
              <a:gd name="connsiteX6" fmla="*/ 2536597 w 7461204"/>
              <a:gd name="connsiteY6" fmla="*/ 4783768 h 4990763"/>
              <a:gd name="connsiteX7" fmla="*/ 2517318 w 7461204"/>
              <a:gd name="connsiteY7" fmla="*/ 4990763 h 4990763"/>
              <a:gd name="connsiteX8" fmla="*/ 0 w 7461204"/>
              <a:gd name="connsiteY8" fmla="*/ 4990763 h 4990763"/>
              <a:gd name="connsiteX9" fmla="*/ 4038 w 7461204"/>
              <a:gd name="connsiteY9" fmla="*/ 4772730 h 4990763"/>
              <a:gd name="connsiteX10" fmla="*/ 1748430 w 7461204"/>
              <a:gd name="connsiteY10" fmla="*/ 1242371 h 4990763"/>
              <a:gd name="connsiteX11" fmla="*/ 1762455 w 7461204"/>
              <a:gd name="connsiteY11" fmla="*/ 1229515 h 4990763"/>
              <a:gd name="connsiteX12" fmla="*/ 4860770 w 7461204"/>
              <a:gd name="connsiteY12" fmla="*/ 5851 h 4990763"/>
              <a:gd name="connsiteX13" fmla="*/ 5094516 w 7461204"/>
              <a:gd name="connsiteY13" fmla="*/ 7 h 499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61204" h="4990763">
                <a:moveTo>
                  <a:pt x="5094516" y="7"/>
                </a:moveTo>
                <a:cubicBezTo>
                  <a:pt x="5918023" y="-1325"/>
                  <a:pt x="6729761" y="195497"/>
                  <a:pt x="7461204" y="573855"/>
                </a:cubicBezTo>
                <a:lnTo>
                  <a:pt x="6375450" y="2892621"/>
                </a:lnTo>
                <a:cubicBezTo>
                  <a:pt x="5983926" y="2669295"/>
                  <a:pt x="5540575" y="2552815"/>
                  <a:pt x="5089842" y="2554857"/>
                </a:cubicBezTo>
                <a:cubicBezTo>
                  <a:pt x="5055948" y="2554857"/>
                  <a:pt x="5022056" y="2560701"/>
                  <a:pt x="4988162" y="2560701"/>
                </a:cubicBezTo>
                <a:cubicBezTo>
                  <a:pt x="4381099" y="2587133"/>
                  <a:pt x="3802655" y="2826173"/>
                  <a:pt x="3354029" y="3236000"/>
                </a:cubicBezTo>
                <a:cubicBezTo>
                  <a:pt x="2892003" y="3658069"/>
                  <a:pt x="2617942" y="4209038"/>
                  <a:pt x="2536597" y="4783768"/>
                </a:cubicBezTo>
                <a:lnTo>
                  <a:pt x="2517318" y="4990763"/>
                </a:lnTo>
                <a:lnTo>
                  <a:pt x="0" y="4990763"/>
                </a:lnTo>
                <a:lnTo>
                  <a:pt x="4038" y="4772730"/>
                </a:lnTo>
                <a:cubicBezTo>
                  <a:pt x="91176" y="3458897"/>
                  <a:pt x="679524" y="2178307"/>
                  <a:pt x="1748430" y="1242371"/>
                </a:cubicBezTo>
                <a:lnTo>
                  <a:pt x="1762455" y="1229515"/>
                </a:lnTo>
                <a:cubicBezTo>
                  <a:pt x="2630148" y="487990"/>
                  <a:pt x="3720551" y="57341"/>
                  <a:pt x="4860770" y="5851"/>
                </a:cubicBezTo>
                <a:cubicBezTo>
                  <a:pt x="4941413" y="7"/>
                  <a:pt x="5018550" y="7"/>
                  <a:pt x="5094516" y="7"/>
                </a:cubicBezTo>
                <a:close/>
              </a:path>
            </a:pathLst>
          </a:custGeom>
          <a:solidFill>
            <a:schemeClr val="bg1">
              <a:alpha val="10000"/>
            </a:schemeClr>
          </a:solidFill>
          <a:ln w="104905" cap="flat">
            <a:noFill/>
            <a:prstDash val="solid"/>
            <a:miter/>
          </a:ln>
        </p:spPr>
        <p:txBody>
          <a:bodyPr wrap="square" rtlCol="0" anchor="ctr">
            <a:noAutofit/>
          </a:bodyPr>
          <a:lstStyle/>
          <a:p>
            <a:endParaRPr lang="en-GB" dirty="0"/>
          </a:p>
        </p:txBody>
      </p:sp>
      <p:sp>
        <p:nvSpPr>
          <p:cNvPr id="7" name="Title 1">
            <a:extLst>
              <a:ext uri="{FF2B5EF4-FFF2-40B4-BE49-F238E27FC236}">
                <a16:creationId xmlns:a16="http://schemas.microsoft.com/office/drawing/2014/main" id="{2AE38CA0-BAFF-4376-B8C2-ABFA4D0DDB20}"/>
              </a:ext>
            </a:extLst>
          </p:cNvPr>
          <p:cNvSpPr>
            <a:spLocks noGrp="1"/>
          </p:cNvSpPr>
          <p:nvPr>
            <p:ph type="title" hasCustomPrompt="1"/>
          </p:nvPr>
        </p:nvSpPr>
        <p:spPr>
          <a:xfrm>
            <a:off x="597694" y="2537012"/>
            <a:ext cx="4724474" cy="1969296"/>
          </a:xfrm>
        </p:spPr>
        <p:txBody>
          <a:bodyPr anchor="ctr"/>
          <a:lstStyle>
            <a:lvl1pPr>
              <a:lnSpc>
                <a:spcPct val="80000"/>
              </a:lnSpc>
              <a:defRPr sz="5000" b="0">
                <a:latin typeface="+mj-lt"/>
              </a:defRPr>
            </a:lvl1pPr>
          </a:lstStyle>
          <a:p>
            <a:r>
              <a:rPr lang="en-US" dirty="0"/>
              <a:t>Your main outtake goes here</a:t>
            </a:r>
            <a:endParaRPr lang="en-GB" dirty="0"/>
          </a:p>
        </p:txBody>
      </p:sp>
      <p:sp>
        <p:nvSpPr>
          <p:cNvPr id="20" name="Freeform: Shape 19">
            <a:extLst>
              <a:ext uri="{FF2B5EF4-FFF2-40B4-BE49-F238E27FC236}">
                <a16:creationId xmlns:a16="http://schemas.microsoft.com/office/drawing/2014/main" id="{221F8473-6CDD-49B4-8753-BB2C17386303}"/>
              </a:ext>
            </a:extLst>
          </p:cNvPr>
          <p:cNvSpPr/>
          <p:nvPr/>
        </p:nvSpPr>
        <p:spPr>
          <a:xfrm>
            <a:off x="9949466" y="0"/>
            <a:ext cx="2242534" cy="1469000"/>
          </a:xfrm>
          <a:custGeom>
            <a:avLst/>
            <a:gdLst>
              <a:gd name="connsiteX0" fmla="*/ 0 w 2242534"/>
              <a:gd name="connsiteY0" fmla="*/ 0 h 1469000"/>
              <a:gd name="connsiteX1" fmla="*/ 2242534 w 2242534"/>
              <a:gd name="connsiteY1" fmla="*/ 0 h 1469000"/>
              <a:gd name="connsiteX2" fmla="*/ 2242534 w 2242534"/>
              <a:gd name="connsiteY2" fmla="*/ 1468486 h 1469000"/>
              <a:gd name="connsiteX3" fmla="*/ 2227734 w 2242534"/>
              <a:gd name="connsiteY3" fmla="*/ 1469000 h 1469000"/>
              <a:gd name="connsiteX4" fmla="*/ 96650 w 2242534"/>
              <a:gd name="connsiteY4" fmla="*/ 200632 h 1469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2534" h="1469000">
                <a:moveTo>
                  <a:pt x="0" y="0"/>
                </a:moveTo>
                <a:lnTo>
                  <a:pt x="2242534" y="0"/>
                </a:lnTo>
                <a:lnTo>
                  <a:pt x="2242534" y="1468486"/>
                </a:lnTo>
                <a:lnTo>
                  <a:pt x="2227734" y="1469000"/>
                </a:lnTo>
                <a:cubicBezTo>
                  <a:pt x="1307504" y="1469000"/>
                  <a:pt x="507060" y="956129"/>
                  <a:pt x="96650" y="200632"/>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dirty="0">
              <a:solidFill>
                <a:schemeClr val="bg1"/>
              </a:solidFill>
            </a:endParaRPr>
          </a:p>
        </p:txBody>
      </p:sp>
      <p:sp>
        <p:nvSpPr>
          <p:cNvPr id="22" name="Text Placeholder 21">
            <a:extLst>
              <a:ext uri="{FF2B5EF4-FFF2-40B4-BE49-F238E27FC236}">
                <a16:creationId xmlns:a16="http://schemas.microsoft.com/office/drawing/2014/main" id="{8935710D-3414-4876-95DE-9D733273DB02}"/>
              </a:ext>
            </a:extLst>
          </p:cNvPr>
          <p:cNvSpPr>
            <a:spLocks noGrp="1"/>
          </p:cNvSpPr>
          <p:nvPr>
            <p:ph type="body" sz="quarter" idx="12" hasCustomPrompt="1"/>
          </p:nvPr>
        </p:nvSpPr>
        <p:spPr>
          <a:xfrm>
            <a:off x="597694" y="715962"/>
            <a:ext cx="1443037" cy="1358900"/>
          </a:xfrm>
        </p:spPr>
        <p:txBody>
          <a:bodyPr anchor="ctr"/>
          <a:lstStyle>
            <a:lvl1pPr>
              <a:defRPr sz="8000">
                <a:latin typeface="+mj-lt"/>
              </a:defRPr>
            </a:lvl1pPr>
          </a:lstStyle>
          <a:p>
            <a:pPr lvl="0"/>
            <a:r>
              <a:rPr lang="en-US" dirty="0"/>
              <a:t>xx</a:t>
            </a:r>
            <a:endParaRPr lang="en-GB" dirty="0"/>
          </a:p>
        </p:txBody>
      </p:sp>
      <p:pic>
        <p:nvPicPr>
          <p:cNvPr id="27" name="Picture 26" descr="A picture containing drawing&#10;&#10;Description automatically generated">
            <a:extLst>
              <a:ext uri="{FF2B5EF4-FFF2-40B4-BE49-F238E27FC236}">
                <a16:creationId xmlns:a16="http://schemas.microsoft.com/office/drawing/2014/main" id="{1B8C7555-A106-4C34-A263-F742226AEB88}"/>
              </a:ext>
            </a:extLst>
          </p:cNvPr>
          <p:cNvPicPr>
            <a:picLocks/>
          </p:cNvPicPr>
          <p:nvPr/>
        </p:nvPicPr>
        <p:blipFill rotWithShape="1">
          <a:blip r:embed="rId2" cstate="email">
            <a:extLst>
              <a:ext uri="{28A0092B-C50C-407E-A947-70E740481C1C}">
                <a14:useLocalDpi xmlns:a14="http://schemas.microsoft.com/office/drawing/2010/main"/>
              </a:ext>
            </a:extLst>
          </a:blip>
          <a:srcRect r="-1"/>
          <a:stretch/>
        </p:blipFill>
        <p:spPr>
          <a:xfrm>
            <a:off x="11727656" y="223840"/>
            <a:ext cx="230549" cy="276222"/>
          </a:xfrm>
          <a:prstGeom prst="rect">
            <a:avLst/>
          </a:prstGeom>
        </p:spPr>
      </p:pic>
    </p:spTree>
    <p:extLst>
      <p:ext uri="{BB962C8B-B14F-4D97-AF65-F5344CB8AC3E}">
        <p14:creationId xmlns:p14="http://schemas.microsoft.com/office/powerpoint/2010/main" val="27440659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hapter 1">
    <p:bg>
      <p:bgPr>
        <a:solidFill>
          <a:schemeClr val="accent1"/>
        </a:solidFill>
        <a:effectLst/>
      </p:bgPr>
    </p:bg>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4D80EC02-1055-4FFE-AB91-9D940DDB131F}"/>
              </a:ext>
            </a:extLst>
          </p:cNvPr>
          <p:cNvSpPr>
            <a:spLocks noGrp="1"/>
          </p:cNvSpPr>
          <p:nvPr>
            <p:ph type="pic" sz="quarter" idx="11" hasCustomPrompt="1"/>
          </p:nvPr>
        </p:nvSpPr>
        <p:spPr>
          <a:xfrm>
            <a:off x="5801357" y="0"/>
            <a:ext cx="6390643" cy="6857999"/>
          </a:xfrm>
          <a:custGeom>
            <a:avLst/>
            <a:gdLst>
              <a:gd name="connsiteX0" fmla="*/ 1300586 w 6390643"/>
              <a:gd name="connsiteY0" fmla="*/ 0 h 6857999"/>
              <a:gd name="connsiteX1" fmla="*/ 4148109 w 6390643"/>
              <a:gd name="connsiteY1" fmla="*/ 0 h 6857999"/>
              <a:gd name="connsiteX2" fmla="*/ 4244758 w 6390643"/>
              <a:gd name="connsiteY2" fmla="*/ 200632 h 6857999"/>
              <a:gd name="connsiteX3" fmla="*/ 4662099 w 6390643"/>
              <a:gd name="connsiteY3" fmla="*/ 759144 h 6857999"/>
              <a:gd name="connsiteX4" fmla="*/ 4793175 w 6390643"/>
              <a:gd name="connsiteY4" fmla="*/ 878274 h 6857999"/>
              <a:gd name="connsiteX5" fmla="*/ 4769363 w 6390643"/>
              <a:gd name="connsiteY5" fmla="*/ 880359 h 6857999"/>
              <a:gd name="connsiteX6" fmla="*/ 3361339 w 6390643"/>
              <a:gd name="connsiteY6" fmla="*/ 1535861 h 6857999"/>
              <a:gd name="connsiteX7" fmla="*/ 3195969 w 6390643"/>
              <a:gd name="connsiteY7" fmla="*/ 5194816 h 6857999"/>
              <a:gd name="connsiteX8" fmla="*/ 6207778 w 6390643"/>
              <a:gd name="connsiteY8" fmla="*/ 5793660 h 6857999"/>
              <a:gd name="connsiteX9" fmla="*/ 6390643 w 6390643"/>
              <a:gd name="connsiteY9" fmla="*/ 5696460 h 6857999"/>
              <a:gd name="connsiteX10" fmla="*/ 6390643 w 6390643"/>
              <a:gd name="connsiteY10" fmla="*/ 6857999 h 6857999"/>
              <a:gd name="connsiteX11" fmla="*/ 1325443 w 6390643"/>
              <a:gd name="connsiteY11" fmla="*/ 6857999 h 6857999"/>
              <a:gd name="connsiteX12" fmla="*/ 1274221 w 6390643"/>
              <a:gd name="connsiteY12" fmla="*/ 6802401 h 6857999"/>
              <a:gd name="connsiteX13" fmla="*/ 1044489 w 6390643"/>
              <a:gd name="connsiteY13" fmla="*/ 30394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390643" h="6857999">
                <a:moveTo>
                  <a:pt x="1300586" y="0"/>
                </a:moveTo>
                <a:lnTo>
                  <a:pt x="4148109" y="0"/>
                </a:lnTo>
                <a:lnTo>
                  <a:pt x="4244758" y="200632"/>
                </a:lnTo>
                <a:cubicBezTo>
                  <a:pt x="4356689" y="406677"/>
                  <a:pt x="4497630" y="594675"/>
                  <a:pt x="4662099" y="759144"/>
                </a:cubicBezTo>
                <a:lnTo>
                  <a:pt x="4793175" y="878274"/>
                </a:lnTo>
                <a:lnTo>
                  <a:pt x="4769363" y="880359"/>
                </a:lnTo>
                <a:cubicBezTo>
                  <a:pt x="4245827" y="949423"/>
                  <a:pt x="3753887" y="1177263"/>
                  <a:pt x="3361339" y="1535861"/>
                </a:cubicBezTo>
                <a:cubicBezTo>
                  <a:pt x="2305279" y="2500589"/>
                  <a:pt x="2231241" y="4138758"/>
                  <a:pt x="3195969" y="5194816"/>
                </a:cubicBezTo>
                <a:cubicBezTo>
                  <a:pt x="3979812" y="6052863"/>
                  <a:pt x="5208232" y="6262623"/>
                  <a:pt x="6207778" y="5793660"/>
                </a:cubicBezTo>
                <a:lnTo>
                  <a:pt x="6390643" y="5696460"/>
                </a:lnTo>
                <a:lnTo>
                  <a:pt x="6390643" y="6857999"/>
                </a:lnTo>
                <a:lnTo>
                  <a:pt x="1325443" y="6857999"/>
                </a:lnTo>
                <a:lnTo>
                  <a:pt x="1274221" y="6802401"/>
                </a:lnTo>
                <a:cubicBezTo>
                  <a:pt x="-363669" y="4931819"/>
                  <a:pt x="-403350" y="2209341"/>
                  <a:pt x="1044489" y="303941"/>
                </a:cubicBezTo>
                <a:close/>
              </a:path>
            </a:pathLst>
          </a:custGeom>
        </p:spPr>
        <p:txBody>
          <a:bodyPr wrap="square" anchor="ctr">
            <a:noAutofit/>
          </a:bodyPr>
          <a:lstStyle>
            <a:lvl1pPr algn="ctr">
              <a:defRPr/>
            </a:lvl1pPr>
          </a:lstStyle>
          <a:p>
            <a:r>
              <a:rPr lang="en-GB" dirty="0"/>
              <a:t>Click to insert image</a:t>
            </a:r>
          </a:p>
        </p:txBody>
      </p:sp>
      <p:sp>
        <p:nvSpPr>
          <p:cNvPr id="24" name="Freeform: Shape 23">
            <a:extLst>
              <a:ext uri="{FF2B5EF4-FFF2-40B4-BE49-F238E27FC236}">
                <a16:creationId xmlns:a16="http://schemas.microsoft.com/office/drawing/2014/main" id="{51A05AC3-9E70-44F0-94E3-C47416087B7E}"/>
              </a:ext>
            </a:extLst>
          </p:cNvPr>
          <p:cNvSpPr/>
          <p:nvPr/>
        </p:nvSpPr>
        <p:spPr>
          <a:xfrm>
            <a:off x="1007436" y="1867236"/>
            <a:ext cx="7461204" cy="4990763"/>
          </a:xfrm>
          <a:custGeom>
            <a:avLst/>
            <a:gdLst>
              <a:gd name="connsiteX0" fmla="*/ 5094516 w 7461204"/>
              <a:gd name="connsiteY0" fmla="*/ 7 h 4990763"/>
              <a:gd name="connsiteX1" fmla="*/ 7461204 w 7461204"/>
              <a:gd name="connsiteY1" fmla="*/ 573855 h 4990763"/>
              <a:gd name="connsiteX2" fmla="*/ 6375450 w 7461204"/>
              <a:gd name="connsiteY2" fmla="*/ 2892621 h 4990763"/>
              <a:gd name="connsiteX3" fmla="*/ 5089842 w 7461204"/>
              <a:gd name="connsiteY3" fmla="*/ 2554857 h 4990763"/>
              <a:gd name="connsiteX4" fmla="*/ 4988162 w 7461204"/>
              <a:gd name="connsiteY4" fmla="*/ 2560701 h 4990763"/>
              <a:gd name="connsiteX5" fmla="*/ 3354029 w 7461204"/>
              <a:gd name="connsiteY5" fmla="*/ 3236000 h 4990763"/>
              <a:gd name="connsiteX6" fmla="*/ 2536597 w 7461204"/>
              <a:gd name="connsiteY6" fmla="*/ 4783768 h 4990763"/>
              <a:gd name="connsiteX7" fmla="*/ 2517318 w 7461204"/>
              <a:gd name="connsiteY7" fmla="*/ 4990763 h 4990763"/>
              <a:gd name="connsiteX8" fmla="*/ 0 w 7461204"/>
              <a:gd name="connsiteY8" fmla="*/ 4990763 h 4990763"/>
              <a:gd name="connsiteX9" fmla="*/ 4038 w 7461204"/>
              <a:gd name="connsiteY9" fmla="*/ 4772730 h 4990763"/>
              <a:gd name="connsiteX10" fmla="*/ 1748430 w 7461204"/>
              <a:gd name="connsiteY10" fmla="*/ 1242371 h 4990763"/>
              <a:gd name="connsiteX11" fmla="*/ 1762455 w 7461204"/>
              <a:gd name="connsiteY11" fmla="*/ 1229515 h 4990763"/>
              <a:gd name="connsiteX12" fmla="*/ 4860770 w 7461204"/>
              <a:gd name="connsiteY12" fmla="*/ 5851 h 4990763"/>
              <a:gd name="connsiteX13" fmla="*/ 5094516 w 7461204"/>
              <a:gd name="connsiteY13" fmla="*/ 7 h 499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61204" h="4990763">
                <a:moveTo>
                  <a:pt x="5094516" y="7"/>
                </a:moveTo>
                <a:cubicBezTo>
                  <a:pt x="5918023" y="-1325"/>
                  <a:pt x="6729761" y="195497"/>
                  <a:pt x="7461204" y="573855"/>
                </a:cubicBezTo>
                <a:lnTo>
                  <a:pt x="6375450" y="2892621"/>
                </a:lnTo>
                <a:cubicBezTo>
                  <a:pt x="5983926" y="2669295"/>
                  <a:pt x="5540575" y="2552815"/>
                  <a:pt x="5089842" y="2554857"/>
                </a:cubicBezTo>
                <a:cubicBezTo>
                  <a:pt x="5055948" y="2554857"/>
                  <a:pt x="5022056" y="2560701"/>
                  <a:pt x="4988162" y="2560701"/>
                </a:cubicBezTo>
                <a:cubicBezTo>
                  <a:pt x="4381099" y="2587133"/>
                  <a:pt x="3802655" y="2826173"/>
                  <a:pt x="3354029" y="3236000"/>
                </a:cubicBezTo>
                <a:cubicBezTo>
                  <a:pt x="2892003" y="3658069"/>
                  <a:pt x="2617942" y="4209038"/>
                  <a:pt x="2536597" y="4783768"/>
                </a:cubicBezTo>
                <a:lnTo>
                  <a:pt x="2517318" y="4990763"/>
                </a:lnTo>
                <a:lnTo>
                  <a:pt x="0" y="4990763"/>
                </a:lnTo>
                <a:lnTo>
                  <a:pt x="4038" y="4772730"/>
                </a:lnTo>
                <a:cubicBezTo>
                  <a:pt x="91176" y="3458897"/>
                  <a:pt x="679524" y="2178307"/>
                  <a:pt x="1748430" y="1242371"/>
                </a:cubicBezTo>
                <a:lnTo>
                  <a:pt x="1762455" y="1229515"/>
                </a:lnTo>
                <a:cubicBezTo>
                  <a:pt x="2630148" y="487990"/>
                  <a:pt x="3720551" y="57341"/>
                  <a:pt x="4860770" y="5851"/>
                </a:cubicBezTo>
                <a:cubicBezTo>
                  <a:pt x="4941413" y="7"/>
                  <a:pt x="5018550" y="7"/>
                  <a:pt x="5094516" y="7"/>
                </a:cubicBezTo>
                <a:close/>
              </a:path>
            </a:pathLst>
          </a:custGeom>
          <a:solidFill>
            <a:schemeClr val="bg1">
              <a:alpha val="10000"/>
            </a:schemeClr>
          </a:solidFill>
          <a:ln w="104905" cap="flat">
            <a:noFill/>
            <a:prstDash val="solid"/>
            <a:miter/>
          </a:ln>
        </p:spPr>
        <p:txBody>
          <a:bodyPr wrap="square" rtlCol="0" anchor="ctr">
            <a:noAutofit/>
          </a:bodyPr>
          <a:lstStyle/>
          <a:p>
            <a:endParaRPr lang="en-GB"/>
          </a:p>
        </p:txBody>
      </p:sp>
      <p:sp>
        <p:nvSpPr>
          <p:cNvPr id="7" name="Title 1">
            <a:extLst>
              <a:ext uri="{FF2B5EF4-FFF2-40B4-BE49-F238E27FC236}">
                <a16:creationId xmlns:a16="http://schemas.microsoft.com/office/drawing/2014/main" id="{2AE38CA0-BAFF-4376-B8C2-ABFA4D0DDB20}"/>
              </a:ext>
            </a:extLst>
          </p:cNvPr>
          <p:cNvSpPr>
            <a:spLocks noGrp="1"/>
          </p:cNvSpPr>
          <p:nvPr>
            <p:ph type="title" hasCustomPrompt="1"/>
          </p:nvPr>
        </p:nvSpPr>
        <p:spPr>
          <a:xfrm>
            <a:off x="597694" y="2537012"/>
            <a:ext cx="4724474" cy="1969296"/>
          </a:xfrm>
        </p:spPr>
        <p:txBody>
          <a:bodyPr anchor="ctr"/>
          <a:lstStyle>
            <a:lvl1pPr>
              <a:lnSpc>
                <a:spcPct val="80000"/>
              </a:lnSpc>
              <a:defRPr sz="5000" b="0">
                <a:latin typeface="+mj-lt"/>
              </a:defRPr>
            </a:lvl1pPr>
          </a:lstStyle>
          <a:p>
            <a:r>
              <a:rPr lang="en-US" dirty="0"/>
              <a:t>Your main outtake goes here</a:t>
            </a:r>
            <a:endParaRPr lang="en-GB" dirty="0"/>
          </a:p>
        </p:txBody>
      </p:sp>
      <p:sp>
        <p:nvSpPr>
          <p:cNvPr id="20" name="Freeform: Shape 19">
            <a:extLst>
              <a:ext uri="{FF2B5EF4-FFF2-40B4-BE49-F238E27FC236}">
                <a16:creationId xmlns:a16="http://schemas.microsoft.com/office/drawing/2014/main" id="{221F8473-6CDD-49B4-8753-BB2C17386303}"/>
              </a:ext>
            </a:extLst>
          </p:cNvPr>
          <p:cNvSpPr/>
          <p:nvPr/>
        </p:nvSpPr>
        <p:spPr>
          <a:xfrm>
            <a:off x="9949466" y="0"/>
            <a:ext cx="2242534" cy="1469000"/>
          </a:xfrm>
          <a:custGeom>
            <a:avLst/>
            <a:gdLst>
              <a:gd name="connsiteX0" fmla="*/ 0 w 2242534"/>
              <a:gd name="connsiteY0" fmla="*/ 0 h 1469000"/>
              <a:gd name="connsiteX1" fmla="*/ 2242534 w 2242534"/>
              <a:gd name="connsiteY1" fmla="*/ 0 h 1469000"/>
              <a:gd name="connsiteX2" fmla="*/ 2242534 w 2242534"/>
              <a:gd name="connsiteY2" fmla="*/ 1468486 h 1469000"/>
              <a:gd name="connsiteX3" fmla="*/ 2227734 w 2242534"/>
              <a:gd name="connsiteY3" fmla="*/ 1469000 h 1469000"/>
              <a:gd name="connsiteX4" fmla="*/ 96650 w 2242534"/>
              <a:gd name="connsiteY4" fmla="*/ 200632 h 1469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2534" h="1469000">
                <a:moveTo>
                  <a:pt x="0" y="0"/>
                </a:moveTo>
                <a:lnTo>
                  <a:pt x="2242534" y="0"/>
                </a:lnTo>
                <a:lnTo>
                  <a:pt x="2242534" y="1468486"/>
                </a:lnTo>
                <a:lnTo>
                  <a:pt x="2227734" y="1469000"/>
                </a:lnTo>
                <a:cubicBezTo>
                  <a:pt x="1307504" y="1469000"/>
                  <a:pt x="507060" y="956129"/>
                  <a:pt x="96650" y="200632"/>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dirty="0" err="1">
              <a:solidFill>
                <a:schemeClr val="bg1"/>
              </a:solidFill>
            </a:endParaRPr>
          </a:p>
        </p:txBody>
      </p:sp>
      <p:sp>
        <p:nvSpPr>
          <p:cNvPr id="22" name="Text Placeholder 21">
            <a:extLst>
              <a:ext uri="{FF2B5EF4-FFF2-40B4-BE49-F238E27FC236}">
                <a16:creationId xmlns:a16="http://schemas.microsoft.com/office/drawing/2014/main" id="{8935710D-3414-4876-95DE-9D733273DB02}"/>
              </a:ext>
            </a:extLst>
          </p:cNvPr>
          <p:cNvSpPr>
            <a:spLocks noGrp="1"/>
          </p:cNvSpPr>
          <p:nvPr>
            <p:ph type="body" sz="quarter" idx="12" hasCustomPrompt="1"/>
          </p:nvPr>
        </p:nvSpPr>
        <p:spPr>
          <a:xfrm>
            <a:off x="597694" y="715962"/>
            <a:ext cx="1443037" cy="1358900"/>
          </a:xfrm>
        </p:spPr>
        <p:txBody>
          <a:bodyPr anchor="ctr"/>
          <a:lstStyle>
            <a:lvl1pPr>
              <a:defRPr sz="8000">
                <a:latin typeface="+mj-lt"/>
              </a:defRPr>
            </a:lvl1pPr>
          </a:lstStyle>
          <a:p>
            <a:pPr lvl="0"/>
            <a:r>
              <a:rPr lang="en-US" dirty="0"/>
              <a:t>xx</a:t>
            </a:r>
            <a:endParaRPr lang="en-GB" dirty="0"/>
          </a:p>
        </p:txBody>
      </p:sp>
      <p:pic>
        <p:nvPicPr>
          <p:cNvPr id="27" name="Picture 26" descr="A picture containing drawing&#10;&#10;Description automatically generated">
            <a:extLst>
              <a:ext uri="{FF2B5EF4-FFF2-40B4-BE49-F238E27FC236}">
                <a16:creationId xmlns:a16="http://schemas.microsoft.com/office/drawing/2014/main" id="{1B8C7555-A106-4C34-A263-F742226AEB88}"/>
              </a:ext>
            </a:extLst>
          </p:cNvPr>
          <p:cNvPicPr>
            <a:picLocks/>
          </p:cNvPicPr>
          <p:nvPr/>
        </p:nvPicPr>
        <p:blipFill rotWithShape="1">
          <a:blip r:embed="rId2" cstate="screen">
            <a:extLst>
              <a:ext uri="{28A0092B-C50C-407E-A947-70E740481C1C}">
                <a14:useLocalDpi xmlns:a14="http://schemas.microsoft.com/office/drawing/2010/main"/>
              </a:ext>
            </a:extLst>
          </a:blip>
          <a:srcRect r="-1"/>
          <a:stretch/>
        </p:blipFill>
        <p:spPr>
          <a:xfrm>
            <a:off x="11727656" y="223840"/>
            <a:ext cx="230549" cy="276222"/>
          </a:xfrm>
          <a:prstGeom prst="rect">
            <a:avLst/>
          </a:prstGeom>
        </p:spPr>
      </p:pic>
    </p:spTree>
    <p:extLst>
      <p:ext uri="{BB962C8B-B14F-4D97-AF65-F5344CB8AC3E}">
        <p14:creationId xmlns:p14="http://schemas.microsoft.com/office/powerpoint/2010/main" val="3645432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hapter 2">
    <p:bg>
      <p:bgPr>
        <a:solidFill>
          <a:schemeClr val="accent1"/>
        </a:solid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12E2CD0F-A466-42EF-9714-F2E969A96F6D}"/>
              </a:ext>
            </a:extLst>
          </p:cNvPr>
          <p:cNvSpPr/>
          <p:nvPr/>
        </p:nvSpPr>
        <p:spPr>
          <a:xfrm>
            <a:off x="1007436" y="1867236"/>
            <a:ext cx="7461204" cy="4990763"/>
          </a:xfrm>
          <a:custGeom>
            <a:avLst/>
            <a:gdLst>
              <a:gd name="connsiteX0" fmla="*/ 5094516 w 7461204"/>
              <a:gd name="connsiteY0" fmla="*/ 7 h 4990763"/>
              <a:gd name="connsiteX1" fmla="*/ 7461204 w 7461204"/>
              <a:gd name="connsiteY1" fmla="*/ 573855 h 4990763"/>
              <a:gd name="connsiteX2" fmla="*/ 6375450 w 7461204"/>
              <a:gd name="connsiteY2" fmla="*/ 2892621 h 4990763"/>
              <a:gd name="connsiteX3" fmla="*/ 5089842 w 7461204"/>
              <a:gd name="connsiteY3" fmla="*/ 2554857 h 4990763"/>
              <a:gd name="connsiteX4" fmla="*/ 4988162 w 7461204"/>
              <a:gd name="connsiteY4" fmla="*/ 2560701 h 4990763"/>
              <a:gd name="connsiteX5" fmla="*/ 3354029 w 7461204"/>
              <a:gd name="connsiteY5" fmla="*/ 3236000 h 4990763"/>
              <a:gd name="connsiteX6" fmla="*/ 2536597 w 7461204"/>
              <a:gd name="connsiteY6" fmla="*/ 4783768 h 4990763"/>
              <a:gd name="connsiteX7" fmla="*/ 2517318 w 7461204"/>
              <a:gd name="connsiteY7" fmla="*/ 4990763 h 4990763"/>
              <a:gd name="connsiteX8" fmla="*/ 0 w 7461204"/>
              <a:gd name="connsiteY8" fmla="*/ 4990763 h 4990763"/>
              <a:gd name="connsiteX9" fmla="*/ 4038 w 7461204"/>
              <a:gd name="connsiteY9" fmla="*/ 4772730 h 4990763"/>
              <a:gd name="connsiteX10" fmla="*/ 1748430 w 7461204"/>
              <a:gd name="connsiteY10" fmla="*/ 1242371 h 4990763"/>
              <a:gd name="connsiteX11" fmla="*/ 1762455 w 7461204"/>
              <a:gd name="connsiteY11" fmla="*/ 1229515 h 4990763"/>
              <a:gd name="connsiteX12" fmla="*/ 4860770 w 7461204"/>
              <a:gd name="connsiteY12" fmla="*/ 5851 h 4990763"/>
              <a:gd name="connsiteX13" fmla="*/ 5094516 w 7461204"/>
              <a:gd name="connsiteY13" fmla="*/ 7 h 499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61204" h="4990763">
                <a:moveTo>
                  <a:pt x="5094516" y="7"/>
                </a:moveTo>
                <a:cubicBezTo>
                  <a:pt x="5918023" y="-1325"/>
                  <a:pt x="6729761" y="195497"/>
                  <a:pt x="7461204" y="573855"/>
                </a:cubicBezTo>
                <a:lnTo>
                  <a:pt x="6375450" y="2892621"/>
                </a:lnTo>
                <a:cubicBezTo>
                  <a:pt x="5983926" y="2669295"/>
                  <a:pt x="5540575" y="2552815"/>
                  <a:pt x="5089842" y="2554857"/>
                </a:cubicBezTo>
                <a:cubicBezTo>
                  <a:pt x="5055948" y="2554857"/>
                  <a:pt x="5022056" y="2560701"/>
                  <a:pt x="4988162" y="2560701"/>
                </a:cubicBezTo>
                <a:cubicBezTo>
                  <a:pt x="4381099" y="2587133"/>
                  <a:pt x="3802655" y="2826173"/>
                  <a:pt x="3354029" y="3236000"/>
                </a:cubicBezTo>
                <a:cubicBezTo>
                  <a:pt x="2892003" y="3658069"/>
                  <a:pt x="2617942" y="4209038"/>
                  <a:pt x="2536597" y="4783768"/>
                </a:cubicBezTo>
                <a:lnTo>
                  <a:pt x="2517318" y="4990763"/>
                </a:lnTo>
                <a:lnTo>
                  <a:pt x="0" y="4990763"/>
                </a:lnTo>
                <a:lnTo>
                  <a:pt x="4038" y="4772730"/>
                </a:lnTo>
                <a:cubicBezTo>
                  <a:pt x="91176" y="3458897"/>
                  <a:pt x="679524" y="2178307"/>
                  <a:pt x="1748430" y="1242371"/>
                </a:cubicBezTo>
                <a:lnTo>
                  <a:pt x="1762455" y="1229515"/>
                </a:lnTo>
                <a:cubicBezTo>
                  <a:pt x="2630148" y="487990"/>
                  <a:pt x="3720551" y="57341"/>
                  <a:pt x="4860770" y="5851"/>
                </a:cubicBezTo>
                <a:cubicBezTo>
                  <a:pt x="4941413" y="7"/>
                  <a:pt x="5018550" y="7"/>
                  <a:pt x="5094516" y="7"/>
                </a:cubicBezTo>
                <a:close/>
              </a:path>
            </a:pathLst>
          </a:custGeom>
          <a:solidFill>
            <a:schemeClr val="bg1">
              <a:alpha val="10000"/>
            </a:schemeClr>
          </a:solidFill>
          <a:ln w="104905" cap="flat">
            <a:noFill/>
            <a:prstDash val="solid"/>
            <a:miter/>
          </a:ln>
        </p:spPr>
        <p:txBody>
          <a:bodyPr wrap="square" rtlCol="0" anchor="ctr">
            <a:noAutofit/>
          </a:bodyPr>
          <a:lstStyle/>
          <a:p>
            <a:endParaRPr lang="en-GB"/>
          </a:p>
        </p:txBody>
      </p:sp>
      <p:sp>
        <p:nvSpPr>
          <p:cNvPr id="12" name="Freeform: Shape 11">
            <a:extLst>
              <a:ext uri="{FF2B5EF4-FFF2-40B4-BE49-F238E27FC236}">
                <a16:creationId xmlns:a16="http://schemas.microsoft.com/office/drawing/2014/main" id="{A03AD3AC-CDEA-4685-B386-0314F5015328}"/>
              </a:ext>
            </a:extLst>
          </p:cNvPr>
          <p:cNvSpPr/>
          <p:nvPr/>
        </p:nvSpPr>
        <p:spPr>
          <a:xfrm>
            <a:off x="6019800" y="0"/>
            <a:ext cx="6172200" cy="6857999"/>
          </a:xfrm>
          <a:custGeom>
            <a:avLst/>
            <a:gdLst>
              <a:gd name="connsiteX0" fmla="*/ 997108 w 6172200"/>
              <a:gd name="connsiteY0" fmla="*/ 0 h 6857999"/>
              <a:gd name="connsiteX1" fmla="*/ 6172200 w 6172200"/>
              <a:gd name="connsiteY1" fmla="*/ 0 h 6857999"/>
              <a:gd name="connsiteX2" fmla="*/ 6172200 w 6172200"/>
              <a:gd name="connsiteY2" fmla="*/ 703762 h 6857999"/>
              <a:gd name="connsiteX3" fmla="*/ 6096379 w 6172200"/>
              <a:gd name="connsiteY3" fmla="*/ 669896 h 6857999"/>
              <a:gd name="connsiteX4" fmla="*/ 5110804 w 6172200"/>
              <a:gd name="connsiteY4" fmla="*/ 478901 h 6857999"/>
              <a:gd name="connsiteX5" fmla="*/ 5008852 w 6172200"/>
              <a:gd name="connsiteY5" fmla="*/ 484760 h 6857999"/>
              <a:gd name="connsiteX6" fmla="*/ 3370342 w 6172200"/>
              <a:gd name="connsiteY6" fmla="*/ 1161868 h 6857999"/>
              <a:gd name="connsiteX7" fmla="*/ 3204529 w 6172200"/>
              <a:gd name="connsiteY7" fmla="*/ 4830622 h 6857999"/>
              <a:gd name="connsiteX8" fmla="*/ 5989355 w 6172200"/>
              <a:gd name="connsiteY8" fmla="*/ 5527515 h 6857999"/>
              <a:gd name="connsiteX9" fmla="*/ 6172200 w 6172200"/>
              <a:gd name="connsiteY9" fmla="*/ 5452490 h 6857999"/>
              <a:gd name="connsiteX10" fmla="*/ 6172200 w 6172200"/>
              <a:gd name="connsiteY10" fmla="*/ 6857999 h 6857999"/>
              <a:gd name="connsiteX11" fmla="*/ 1685981 w 6172200"/>
              <a:gd name="connsiteY11" fmla="*/ 6857999 h 6857999"/>
              <a:gd name="connsiteX12" fmla="*/ 1645140 w 6172200"/>
              <a:gd name="connsiteY12" fmla="*/ 6821799 h 6857999"/>
              <a:gd name="connsiteX13" fmla="*/ 1277634 w 6172200"/>
              <a:gd name="connsiteY13" fmla="*/ 6442513 h 6857999"/>
              <a:gd name="connsiteX14" fmla="*/ 759074 w 6172200"/>
              <a:gd name="connsiteY14" fmla="*/ 347972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172200" h="6857999">
                <a:moveTo>
                  <a:pt x="997108" y="0"/>
                </a:moveTo>
                <a:lnTo>
                  <a:pt x="6172200" y="0"/>
                </a:lnTo>
                <a:lnTo>
                  <a:pt x="6172200" y="703762"/>
                </a:lnTo>
                <a:lnTo>
                  <a:pt x="6096379" y="669896"/>
                </a:lnTo>
                <a:cubicBezTo>
                  <a:pt x="5784551" y="542677"/>
                  <a:pt x="5449759" y="477365"/>
                  <a:pt x="5110804" y="478901"/>
                </a:cubicBezTo>
                <a:cubicBezTo>
                  <a:pt x="5076820" y="478901"/>
                  <a:pt x="5042836" y="484760"/>
                  <a:pt x="5008852" y="484760"/>
                </a:cubicBezTo>
                <a:cubicBezTo>
                  <a:pt x="4400162" y="511263"/>
                  <a:pt x="3820169" y="750943"/>
                  <a:pt x="3370342" y="1161868"/>
                </a:cubicBezTo>
                <a:cubicBezTo>
                  <a:pt x="2311454" y="2129180"/>
                  <a:pt x="2237217" y="3771736"/>
                  <a:pt x="3204529" y="4830622"/>
                </a:cubicBezTo>
                <a:cubicBezTo>
                  <a:pt x="3930014" y="5624787"/>
                  <a:pt x="5035324" y="5865086"/>
                  <a:pt x="5989355" y="5527515"/>
                </a:cubicBezTo>
                <a:lnTo>
                  <a:pt x="6172200" y="5452490"/>
                </a:lnTo>
                <a:lnTo>
                  <a:pt x="6172200" y="6857999"/>
                </a:lnTo>
                <a:lnTo>
                  <a:pt x="1685981" y="6857999"/>
                </a:lnTo>
                <a:lnTo>
                  <a:pt x="1645140" y="6821799"/>
                </a:lnTo>
                <a:cubicBezTo>
                  <a:pt x="1517645" y="6702926"/>
                  <a:pt x="1394940" y="6576484"/>
                  <a:pt x="1277634" y="6442513"/>
                </a:cubicBezTo>
                <a:cubicBezTo>
                  <a:pt x="-247337" y="4700892"/>
                  <a:pt x="-390571" y="2222760"/>
                  <a:pt x="759074" y="347972"/>
                </a:cubicBezTo>
                <a:close/>
              </a:path>
            </a:pathLst>
          </a:custGeom>
          <a:solidFill>
            <a:schemeClr val="accent2"/>
          </a:solidFill>
          <a:ln w="104905" cap="flat">
            <a:noFill/>
            <a:prstDash val="solid"/>
            <a:miter/>
          </a:ln>
        </p:spPr>
        <p:txBody>
          <a:bodyPr wrap="square" rtlCol="0" anchor="ctr">
            <a:noAutofit/>
          </a:bodyPr>
          <a:lstStyle/>
          <a:p>
            <a:endParaRPr lang="en-GB"/>
          </a:p>
        </p:txBody>
      </p:sp>
      <p:sp>
        <p:nvSpPr>
          <p:cNvPr id="7" name="Title 1">
            <a:extLst>
              <a:ext uri="{FF2B5EF4-FFF2-40B4-BE49-F238E27FC236}">
                <a16:creationId xmlns:a16="http://schemas.microsoft.com/office/drawing/2014/main" id="{2AE38CA0-BAFF-4376-B8C2-ABFA4D0DDB20}"/>
              </a:ext>
            </a:extLst>
          </p:cNvPr>
          <p:cNvSpPr>
            <a:spLocks noGrp="1"/>
          </p:cNvSpPr>
          <p:nvPr>
            <p:ph type="title" hasCustomPrompt="1"/>
          </p:nvPr>
        </p:nvSpPr>
        <p:spPr>
          <a:xfrm>
            <a:off x="597694" y="2496671"/>
            <a:ext cx="4933530" cy="2215826"/>
          </a:xfrm>
        </p:spPr>
        <p:txBody>
          <a:bodyPr anchor="ctr"/>
          <a:lstStyle>
            <a:lvl1pPr>
              <a:lnSpc>
                <a:spcPct val="80000"/>
              </a:lnSpc>
              <a:defRPr sz="5000" b="0">
                <a:latin typeface="+mj-lt"/>
              </a:defRPr>
            </a:lvl1pPr>
          </a:lstStyle>
          <a:p>
            <a:r>
              <a:rPr lang="en-US" dirty="0"/>
              <a:t>Your main </a:t>
            </a:r>
            <a:br>
              <a:rPr lang="en-US" dirty="0"/>
            </a:br>
            <a:r>
              <a:rPr lang="en-US" dirty="0"/>
              <a:t>outtake goes </a:t>
            </a:r>
            <a:br>
              <a:rPr lang="en-US" dirty="0"/>
            </a:br>
            <a:r>
              <a:rPr lang="en-US" dirty="0"/>
              <a:t>here</a:t>
            </a:r>
            <a:endParaRPr lang="en-GB" dirty="0"/>
          </a:p>
        </p:txBody>
      </p:sp>
      <p:sp>
        <p:nvSpPr>
          <p:cNvPr id="20" name="Freeform: Shape 19">
            <a:extLst>
              <a:ext uri="{FF2B5EF4-FFF2-40B4-BE49-F238E27FC236}">
                <a16:creationId xmlns:a16="http://schemas.microsoft.com/office/drawing/2014/main" id="{221F8473-6CDD-49B4-8753-BB2C17386303}"/>
              </a:ext>
            </a:extLst>
          </p:cNvPr>
          <p:cNvSpPr/>
          <p:nvPr/>
        </p:nvSpPr>
        <p:spPr>
          <a:xfrm>
            <a:off x="9949466" y="0"/>
            <a:ext cx="2242534" cy="1469000"/>
          </a:xfrm>
          <a:custGeom>
            <a:avLst/>
            <a:gdLst>
              <a:gd name="connsiteX0" fmla="*/ 0 w 2242534"/>
              <a:gd name="connsiteY0" fmla="*/ 0 h 1469000"/>
              <a:gd name="connsiteX1" fmla="*/ 2242534 w 2242534"/>
              <a:gd name="connsiteY1" fmla="*/ 0 h 1469000"/>
              <a:gd name="connsiteX2" fmla="*/ 2242534 w 2242534"/>
              <a:gd name="connsiteY2" fmla="*/ 1468486 h 1469000"/>
              <a:gd name="connsiteX3" fmla="*/ 2227734 w 2242534"/>
              <a:gd name="connsiteY3" fmla="*/ 1469000 h 1469000"/>
              <a:gd name="connsiteX4" fmla="*/ 96650 w 2242534"/>
              <a:gd name="connsiteY4" fmla="*/ 200632 h 1469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2534" h="1469000">
                <a:moveTo>
                  <a:pt x="0" y="0"/>
                </a:moveTo>
                <a:lnTo>
                  <a:pt x="2242534" y="0"/>
                </a:lnTo>
                <a:lnTo>
                  <a:pt x="2242534" y="1468486"/>
                </a:lnTo>
                <a:lnTo>
                  <a:pt x="2227734" y="1469000"/>
                </a:lnTo>
                <a:cubicBezTo>
                  <a:pt x="1307504" y="1469000"/>
                  <a:pt x="507060" y="956129"/>
                  <a:pt x="96650" y="200632"/>
                </a:cubicBezTo>
                <a:close/>
              </a:path>
            </a:pathLst>
          </a:custGeom>
          <a:solidFill>
            <a:srgbClr val="A50A2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dirty="0" err="1">
              <a:solidFill>
                <a:schemeClr val="bg1"/>
              </a:solidFill>
            </a:endParaRPr>
          </a:p>
        </p:txBody>
      </p:sp>
      <p:sp>
        <p:nvSpPr>
          <p:cNvPr id="22" name="Text Placeholder 21">
            <a:extLst>
              <a:ext uri="{FF2B5EF4-FFF2-40B4-BE49-F238E27FC236}">
                <a16:creationId xmlns:a16="http://schemas.microsoft.com/office/drawing/2014/main" id="{8935710D-3414-4876-95DE-9D733273DB02}"/>
              </a:ext>
            </a:extLst>
          </p:cNvPr>
          <p:cNvSpPr>
            <a:spLocks noGrp="1"/>
          </p:cNvSpPr>
          <p:nvPr>
            <p:ph type="body" sz="quarter" idx="12" hasCustomPrompt="1"/>
          </p:nvPr>
        </p:nvSpPr>
        <p:spPr>
          <a:xfrm>
            <a:off x="597694" y="715962"/>
            <a:ext cx="1443037" cy="1358900"/>
          </a:xfrm>
        </p:spPr>
        <p:txBody>
          <a:bodyPr anchor="ctr"/>
          <a:lstStyle>
            <a:lvl1pPr>
              <a:defRPr sz="8000">
                <a:latin typeface="+mj-lt"/>
              </a:defRPr>
            </a:lvl1pPr>
          </a:lstStyle>
          <a:p>
            <a:pPr lvl="0"/>
            <a:r>
              <a:rPr lang="en-US" dirty="0"/>
              <a:t>xx</a:t>
            </a:r>
            <a:endParaRPr lang="en-GB" dirty="0"/>
          </a:p>
        </p:txBody>
      </p:sp>
      <p:sp>
        <p:nvSpPr>
          <p:cNvPr id="13" name="Freeform: Shape 12">
            <a:extLst>
              <a:ext uri="{FF2B5EF4-FFF2-40B4-BE49-F238E27FC236}">
                <a16:creationId xmlns:a16="http://schemas.microsoft.com/office/drawing/2014/main" id="{92BADFFC-9F9E-48F8-BBD3-866E19B34039}"/>
              </a:ext>
            </a:extLst>
          </p:cNvPr>
          <p:cNvSpPr/>
          <p:nvPr/>
        </p:nvSpPr>
        <p:spPr>
          <a:xfrm rot="435185">
            <a:off x="-49789" y="6175481"/>
            <a:ext cx="5071414" cy="994891"/>
          </a:xfrm>
          <a:custGeom>
            <a:avLst/>
            <a:gdLst>
              <a:gd name="connsiteX0" fmla="*/ 1144252 w 5071414"/>
              <a:gd name="connsiteY0" fmla="*/ 66018 h 994891"/>
              <a:gd name="connsiteX1" fmla="*/ 2351736 w 5071414"/>
              <a:gd name="connsiteY1" fmla="*/ 0 h 994891"/>
              <a:gd name="connsiteX2" fmla="*/ 4900291 w 5071414"/>
              <a:gd name="connsiteY2" fmla="*/ 311163 h 994891"/>
              <a:gd name="connsiteX3" fmla="*/ 5071414 w 5071414"/>
              <a:gd name="connsiteY3" fmla="*/ 361291 h 994891"/>
              <a:gd name="connsiteX4" fmla="*/ 93047 w 5071414"/>
              <a:gd name="connsiteY4" fmla="*/ 994891 h 994891"/>
              <a:gd name="connsiteX5" fmla="*/ 0 w 5071414"/>
              <a:gd name="connsiteY5" fmla="*/ 263799 h 994891"/>
              <a:gd name="connsiteX6" fmla="*/ 330714 w 5071414"/>
              <a:gd name="connsiteY6" fmla="*/ 190541 h 994891"/>
              <a:gd name="connsiteX7" fmla="*/ 761791 w 5071414"/>
              <a:gd name="connsiteY7" fmla="*/ 115906 h 994891"/>
              <a:gd name="connsiteX8" fmla="*/ 1144252 w 5071414"/>
              <a:gd name="connsiteY8" fmla="*/ 66018 h 994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71414" h="994891">
                <a:moveTo>
                  <a:pt x="1144252" y="66018"/>
                </a:moveTo>
                <a:cubicBezTo>
                  <a:pt x="1532289" y="22826"/>
                  <a:pt x="1936484" y="0"/>
                  <a:pt x="2351736" y="0"/>
                </a:cubicBezTo>
                <a:cubicBezTo>
                  <a:pt x="3274518" y="0"/>
                  <a:pt x="4142700" y="112721"/>
                  <a:pt x="4900291" y="311163"/>
                </a:cubicBezTo>
                <a:lnTo>
                  <a:pt x="5071414" y="361291"/>
                </a:lnTo>
                <a:lnTo>
                  <a:pt x="93047" y="994891"/>
                </a:lnTo>
                <a:lnTo>
                  <a:pt x="0" y="263799"/>
                </a:lnTo>
                <a:lnTo>
                  <a:pt x="330714" y="190541"/>
                </a:lnTo>
                <a:cubicBezTo>
                  <a:pt x="471505" y="162803"/>
                  <a:pt x="615298" y="137876"/>
                  <a:pt x="761791" y="115906"/>
                </a:cubicBezTo>
                <a:cubicBezTo>
                  <a:pt x="887357" y="97074"/>
                  <a:pt x="1014907" y="80414"/>
                  <a:pt x="1144252" y="66018"/>
                </a:cubicBezTo>
                <a:close/>
              </a:path>
            </a:pathLst>
          </a:custGeom>
          <a:solidFill>
            <a:srgbClr val="A50A2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dirty="0" err="1">
              <a:solidFill>
                <a:schemeClr val="bg1"/>
              </a:solidFill>
            </a:endParaRPr>
          </a:p>
        </p:txBody>
      </p:sp>
      <p:pic>
        <p:nvPicPr>
          <p:cNvPr id="10" name="Picture 9" descr="A picture containing drawing&#10;&#10;Description automatically generated">
            <a:extLst>
              <a:ext uri="{FF2B5EF4-FFF2-40B4-BE49-F238E27FC236}">
                <a16:creationId xmlns:a16="http://schemas.microsoft.com/office/drawing/2014/main" id="{48EED9C2-6141-4D83-91A5-449FC5614BA5}"/>
              </a:ext>
            </a:extLst>
          </p:cNvPr>
          <p:cNvPicPr>
            <a:picLocks/>
          </p:cNvPicPr>
          <p:nvPr/>
        </p:nvPicPr>
        <p:blipFill rotWithShape="1">
          <a:blip r:embed="rId2" cstate="screen">
            <a:extLst>
              <a:ext uri="{28A0092B-C50C-407E-A947-70E740481C1C}">
                <a14:useLocalDpi xmlns:a14="http://schemas.microsoft.com/office/drawing/2010/main"/>
              </a:ext>
            </a:extLst>
          </a:blip>
          <a:srcRect r="-1"/>
          <a:stretch/>
        </p:blipFill>
        <p:spPr>
          <a:xfrm>
            <a:off x="11727656" y="223840"/>
            <a:ext cx="230549" cy="276222"/>
          </a:xfrm>
          <a:prstGeom prst="rect">
            <a:avLst/>
          </a:prstGeom>
        </p:spPr>
      </p:pic>
    </p:spTree>
    <p:extLst>
      <p:ext uri="{BB962C8B-B14F-4D97-AF65-F5344CB8AC3E}">
        <p14:creationId xmlns:p14="http://schemas.microsoft.com/office/powerpoint/2010/main" val="41049487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hapter 3">
    <p:bg>
      <p:bgPr>
        <a:solidFill>
          <a:schemeClr val="accent2"/>
        </a:solidFill>
        <a:effectLst/>
      </p:bgPr>
    </p:bg>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E0ACCF0C-D4B8-4757-B15A-755DAF7C56D2}"/>
              </a:ext>
            </a:extLst>
          </p:cNvPr>
          <p:cNvSpPr>
            <a:spLocks noGrp="1"/>
          </p:cNvSpPr>
          <p:nvPr>
            <p:ph type="pic" sz="quarter" idx="11" hasCustomPrompt="1"/>
          </p:nvPr>
        </p:nvSpPr>
        <p:spPr>
          <a:xfrm>
            <a:off x="5801357" y="0"/>
            <a:ext cx="6390643" cy="6857999"/>
          </a:xfrm>
          <a:custGeom>
            <a:avLst/>
            <a:gdLst>
              <a:gd name="connsiteX0" fmla="*/ 1300586 w 6390643"/>
              <a:gd name="connsiteY0" fmla="*/ 0 h 6857999"/>
              <a:gd name="connsiteX1" fmla="*/ 4148109 w 6390643"/>
              <a:gd name="connsiteY1" fmla="*/ 0 h 6857999"/>
              <a:gd name="connsiteX2" fmla="*/ 4244758 w 6390643"/>
              <a:gd name="connsiteY2" fmla="*/ 200632 h 6857999"/>
              <a:gd name="connsiteX3" fmla="*/ 4662099 w 6390643"/>
              <a:gd name="connsiteY3" fmla="*/ 759144 h 6857999"/>
              <a:gd name="connsiteX4" fmla="*/ 4793175 w 6390643"/>
              <a:gd name="connsiteY4" fmla="*/ 878274 h 6857999"/>
              <a:gd name="connsiteX5" fmla="*/ 4769363 w 6390643"/>
              <a:gd name="connsiteY5" fmla="*/ 880359 h 6857999"/>
              <a:gd name="connsiteX6" fmla="*/ 3361339 w 6390643"/>
              <a:gd name="connsiteY6" fmla="*/ 1535861 h 6857999"/>
              <a:gd name="connsiteX7" fmla="*/ 3195969 w 6390643"/>
              <a:gd name="connsiteY7" fmla="*/ 5194816 h 6857999"/>
              <a:gd name="connsiteX8" fmla="*/ 6207778 w 6390643"/>
              <a:gd name="connsiteY8" fmla="*/ 5793660 h 6857999"/>
              <a:gd name="connsiteX9" fmla="*/ 6390643 w 6390643"/>
              <a:gd name="connsiteY9" fmla="*/ 5696460 h 6857999"/>
              <a:gd name="connsiteX10" fmla="*/ 6390643 w 6390643"/>
              <a:gd name="connsiteY10" fmla="*/ 6857999 h 6857999"/>
              <a:gd name="connsiteX11" fmla="*/ 1325443 w 6390643"/>
              <a:gd name="connsiteY11" fmla="*/ 6857999 h 6857999"/>
              <a:gd name="connsiteX12" fmla="*/ 1274221 w 6390643"/>
              <a:gd name="connsiteY12" fmla="*/ 6802401 h 6857999"/>
              <a:gd name="connsiteX13" fmla="*/ 1044489 w 6390643"/>
              <a:gd name="connsiteY13" fmla="*/ 30394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390643" h="6857999">
                <a:moveTo>
                  <a:pt x="1300586" y="0"/>
                </a:moveTo>
                <a:lnTo>
                  <a:pt x="4148109" y="0"/>
                </a:lnTo>
                <a:lnTo>
                  <a:pt x="4244758" y="200632"/>
                </a:lnTo>
                <a:cubicBezTo>
                  <a:pt x="4356689" y="406677"/>
                  <a:pt x="4497630" y="594675"/>
                  <a:pt x="4662099" y="759144"/>
                </a:cubicBezTo>
                <a:lnTo>
                  <a:pt x="4793175" y="878274"/>
                </a:lnTo>
                <a:lnTo>
                  <a:pt x="4769363" y="880359"/>
                </a:lnTo>
                <a:cubicBezTo>
                  <a:pt x="4245827" y="949423"/>
                  <a:pt x="3753887" y="1177263"/>
                  <a:pt x="3361339" y="1535861"/>
                </a:cubicBezTo>
                <a:cubicBezTo>
                  <a:pt x="2305279" y="2500589"/>
                  <a:pt x="2231241" y="4138758"/>
                  <a:pt x="3195969" y="5194816"/>
                </a:cubicBezTo>
                <a:cubicBezTo>
                  <a:pt x="3979812" y="6052863"/>
                  <a:pt x="5208232" y="6262623"/>
                  <a:pt x="6207778" y="5793660"/>
                </a:cubicBezTo>
                <a:lnTo>
                  <a:pt x="6390643" y="5696460"/>
                </a:lnTo>
                <a:lnTo>
                  <a:pt x="6390643" y="6857999"/>
                </a:lnTo>
                <a:lnTo>
                  <a:pt x="1325443" y="6857999"/>
                </a:lnTo>
                <a:lnTo>
                  <a:pt x="1274221" y="6802401"/>
                </a:lnTo>
                <a:cubicBezTo>
                  <a:pt x="-363669" y="4931819"/>
                  <a:pt x="-403350" y="2209341"/>
                  <a:pt x="1044489" y="303941"/>
                </a:cubicBezTo>
                <a:close/>
              </a:path>
            </a:pathLst>
          </a:custGeom>
        </p:spPr>
        <p:txBody>
          <a:bodyPr wrap="square" anchor="ctr">
            <a:noAutofit/>
          </a:bodyPr>
          <a:lstStyle>
            <a:lvl1pPr algn="ctr">
              <a:defRPr/>
            </a:lvl1pPr>
          </a:lstStyle>
          <a:p>
            <a:r>
              <a:rPr lang="en-GB" dirty="0"/>
              <a:t>Click to insert image</a:t>
            </a:r>
          </a:p>
        </p:txBody>
      </p:sp>
      <p:sp>
        <p:nvSpPr>
          <p:cNvPr id="24" name="Freeform: Shape 23">
            <a:extLst>
              <a:ext uri="{FF2B5EF4-FFF2-40B4-BE49-F238E27FC236}">
                <a16:creationId xmlns:a16="http://schemas.microsoft.com/office/drawing/2014/main" id="{CA4AF336-E9CA-4B3A-AD34-916FF2DCFB50}"/>
              </a:ext>
            </a:extLst>
          </p:cNvPr>
          <p:cNvSpPr/>
          <p:nvPr/>
        </p:nvSpPr>
        <p:spPr>
          <a:xfrm>
            <a:off x="1007436" y="1867236"/>
            <a:ext cx="7461204" cy="4990763"/>
          </a:xfrm>
          <a:custGeom>
            <a:avLst/>
            <a:gdLst>
              <a:gd name="connsiteX0" fmla="*/ 5094516 w 7461204"/>
              <a:gd name="connsiteY0" fmla="*/ 7 h 4990763"/>
              <a:gd name="connsiteX1" fmla="*/ 7461204 w 7461204"/>
              <a:gd name="connsiteY1" fmla="*/ 573855 h 4990763"/>
              <a:gd name="connsiteX2" fmla="*/ 6375450 w 7461204"/>
              <a:gd name="connsiteY2" fmla="*/ 2892621 h 4990763"/>
              <a:gd name="connsiteX3" fmla="*/ 5089842 w 7461204"/>
              <a:gd name="connsiteY3" fmla="*/ 2554857 h 4990763"/>
              <a:gd name="connsiteX4" fmla="*/ 4988162 w 7461204"/>
              <a:gd name="connsiteY4" fmla="*/ 2560701 h 4990763"/>
              <a:gd name="connsiteX5" fmla="*/ 3354029 w 7461204"/>
              <a:gd name="connsiteY5" fmla="*/ 3236000 h 4990763"/>
              <a:gd name="connsiteX6" fmla="*/ 2536597 w 7461204"/>
              <a:gd name="connsiteY6" fmla="*/ 4783768 h 4990763"/>
              <a:gd name="connsiteX7" fmla="*/ 2517318 w 7461204"/>
              <a:gd name="connsiteY7" fmla="*/ 4990763 h 4990763"/>
              <a:gd name="connsiteX8" fmla="*/ 0 w 7461204"/>
              <a:gd name="connsiteY8" fmla="*/ 4990763 h 4990763"/>
              <a:gd name="connsiteX9" fmla="*/ 4038 w 7461204"/>
              <a:gd name="connsiteY9" fmla="*/ 4772730 h 4990763"/>
              <a:gd name="connsiteX10" fmla="*/ 1748430 w 7461204"/>
              <a:gd name="connsiteY10" fmla="*/ 1242371 h 4990763"/>
              <a:gd name="connsiteX11" fmla="*/ 1762455 w 7461204"/>
              <a:gd name="connsiteY11" fmla="*/ 1229515 h 4990763"/>
              <a:gd name="connsiteX12" fmla="*/ 4860770 w 7461204"/>
              <a:gd name="connsiteY12" fmla="*/ 5851 h 4990763"/>
              <a:gd name="connsiteX13" fmla="*/ 5094516 w 7461204"/>
              <a:gd name="connsiteY13" fmla="*/ 7 h 499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61204" h="4990763">
                <a:moveTo>
                  <a:pt x="5094516" y="7"/>
                </a:moveTo>
                <a:cubicBezTo>
                  <a:pt x="5918023" y="-1325"/>
                  <a:pt x="6729761" y="195497"/>
                  <a:pt x="7461204" y="573855"/>
                </a:cubicBezTo>
                <a:lnTo>
                  <a:pt x="6375450" y="2892621"/>
                </a:lnTo>
                <a:cubicBezTo>
                  <a:pt x="5983926" y="2669295"/>
                  <a:pt x="5540575" y="2552815"/>
                  <a:pt x="5089842" y="2554857"/>
                </a:cubicBezTo>
                <a:cubicBezTo>
                  <a:pt x="5055948" y="2554857"/>
                  <a:pt x="5022056" y="2560701"/>
                  <a:pt x="4988162" y="2560701"/>
                </a:cubicBezTo>
                <a:cubicBezTo>
                  <a:pt x="4381099" y="2587133"/>
                  <a:pt x="3802655" y="2826173"/>
                  <a:pt x="3354029" y="3236000"/>
                </a:cubicBezTo>
                <a:cubicBezTo>
                  <a:pt x="2892003" y="3658069"/>
                  <a:pt x="2617942" y="4209038"/>
                  <a:pt x="2536597" y="4783768"/>
                </a:cubicBezTo>
                <a:lnTo>
                  <a:pt x="2517318" y="4990763"/>
                </a:lnTo>
                <a:lnTo>
                  <a:pt x="0" y="4990763"/>
                </a:lnTo>
                <a:lnTo>
                  <a:pt x="4038" y="4772730"/>
                </a:lnTo>
                <a:cubicBezTo>
                  <a:pt x="91176" y="3458897"/>
                  <a:pt x="679524" y="2178307"/>
                  <a:pt x="1748430" y="1242371"/>
                </a:cubicBezTo>
                <a:lnTo>
                  <a:pt x="1762455" y="1229515"/>
                </a:lnTo>
                <a:cubicBezTo>
                  <a:pt x="2630148" y="487990"/>
                  <a:pt x="3720551" y="57341"/>
                  <a:pt x="4860770" y="5851"/>
                </a:cubicBezTo>
                <a:cubicBezTo>
                  <a:pt x="4941413" y="7"/>
                  <a:pt x="5018550" y="7"/>
                  <a:pt x="5094516" y="7"/>
                </a:cubicBezTo>
                <a:close/>
              </a:path>
            </a:pathLst>
          </a:custGeom>
          <a:solidFill>
            <a:schemeClr val="bg1">
              <a:alpha val="10000"/>
            </a:schemeClr>
          </a:solidFill>
          <a:ln w="104905" cap="flat">
            <a:noFill/>
            <a:prstDash val="solid"/>
            <a:miter/>
          </a:ln>
        </p:spPr>
        <p:txBody>
          <a:bodyPr wrap="square" rtlCol="0" anchor="ctr">
            <a:noAutofit/>
          </a:bodyPr>
          <a:lstStyle/>
          <a:p>
            <a:endParaRPr lang="en-GB"/>
          </a:p>
        </p:txBody>
      </p:sp>
      <p:sp>
        <p:nvSpPr>
          <p:cNvPr id="7" name="Title 1">
            <a:extLst>
              <a:ext uri="{FF2B5EF4-FFF2-40B4-BE49-F238E27FC236}">
                <a16:creationId xmlns:a16="http://schemas.microsoft.com/office/drawing/2014/main" id="{2AE38CA0-BAFF-4376-B8C2-ABFA4D0DDB20}"/>
              </a:ext>
            </a:extLst>
          </p:cNvPr>
          <p:cNvSpPr>
            <a:spLocks noGrp="1"/>
          </p:cNvSpPr>
          <p:nvPr>
            <p:ph type="title" hasCustomPrompt="1"/>
          </p:nvPr>
        </p:nvSpPr>
        <p:spPr>
          <a:xfrm>
            <a:off x="571696" y="2497134"/>
            <a:ext cx="4928151" cy="1969296"/>
          </a:xfrm>
        </p:spPr>
        <p:txBody>
          <a:bodyPr anchor="ctr"/>
          <a:lstStyle>
            <a:lvl1pPr>
              <a:lnSpc>
                <a:spcPct val="80000"/>
              </a:lnSpc>
              <a:defRPr sz="5000" b="0">
                <a:latin typeface="+mj-lt"/>
              </a:defRPr>
            </a:lvl1pPr>
          </a:lstStyle>
          <a:p>
            <a:r>
              <a:rPr lang="en-US" dirty="0"/>
              <a:t>Your main </a:t>
            </a:r>
            <a:br>
              <a:rPr lang="en-US" dirty="0"/>
            </a:br>
            <a:r>
              <a:rPr lang="en-US" dirty="0"/>
              <a:t>outtake goes </a:t>
            </a:r>
            <a:br>
              <a:rPr lang="en-US" dirty="0"/>
            </a:br>
            <a:r>
              <a:rPr lang="en-US" dirty="0"/>
              <a:t>here</a:t>
            </a:r>
            <a:endParaRPr lang="en-GB" dirty="0"/>
          </a:p>
        </p:txBody>
      </p:sp>
      <p:sp>
        <p:nvSpPr>
          <p:cNvPr id="20" name="Freeform: Shape 19">
            <a:extLst>
              <a:ext uri="{FF2B5EF4-FFF2-40B4-BE49-F238E27FC236}">
                <a16:creationId xmlns:a16="http://schemas.microsoft.com/office/drawing/2014/main" id="{221F8473-6CDD-49B4-8753-BB2C17386303}"/>
              </a:ext>
            </a:extLst>
          </p:cNvPr>
          <p:cNvSpPr/>
          <p:nvPr/>
        </p:nvSpPr>
        <p:spPr>
          <a:xfrm>
            <a:off x="9949466" y="0"/>
            <a:ext cx="2242534" cy="1469000"/>
          </a:xfrm>
          <a:custGeom>
            <a:avLst/>
            <a:gdLst>
              <a:gd name="connsiteX0" fmla="*/ 0 w 2242534"/>
              <a:gd name="connsiteY0" fmla="*/ 0 h 1469000"/>
              <a:gd name="connsiteX1" fmla="*/ 2242534 w 2242534"/>
              <a:gd name="connsiteY1" fmla="*/ 0 h 1469000"/>
              <a:gd name="connsiteX2" fmla="*/ 2242534 w 2242534"/>
              <a:gd name="connsiteY2" fmla="*/ 1468486 h 1469000"/>
              <a:gd name="connsiteX3" fmla="*/ 2227734 w 2242534"/>
              <a:gd name="connsiteY3" fmla="*/ 1469000 h 1469000"/>
              <a:gd name="connsiteX4" fmla="*/ 96650 w 2242534"/>
              <a:gd name="connsiteY4" fmla="*/ 200632 h 1469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2534" h="1469000">
                <a:moveTo>
                  <a:pt x="0" y="0"/>
                </a:moveTo>
                <a:lnTo>
                  <a:pt x="2242534" y="0"/>
                </a:lnTo>
                <a:lnTo>
                  <a:pt x="2242534" y="1468486"/>
                </a:lnTo>
                <a:lnTo>
                  <a:pt x="2227734" y="1469000"/>
                </a:lnTo>
                <a:cubicBezTo>
                  <a:pt x="1307504" y="1469000"/>
                  <a:pt x="507060" y="956129"/>
                  <a:pt x="96650" y="20063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dirty="0" err="1">
              <a:solidFill>
                <a:schemeClr val="bg1"/>
              </a:solidFill>
            </a:endParaRPr>
          </a:p>
        </p:txBody>
      </p:sp>
      <p:sp>
        <p:nvSpPr>
          <p:cNvPr id="22" name="Text Placeholder 21">
            <a:extLst>
              <a:ext uri="{FF2B5EF4-FFF2-40B4-BE49-F238E27FC236}">
                <a16:creationId xmlns:a16="http://schemas.microsoft.com/office/drawing/2014/main" id="{8935710D-3414-4876-95DE-9D733273DB02}"/>
              </a:ext>
            </a:extLst>
          </p:cNvPr>
          <p:cNvSpPr>
            <a:spLocks noGrp="1"/>
          </p:cNvSpPr>
          <p:nvPr>
            <p:ph type="body" sz="quarter" idx="12" hasCustomPrompt="1"/>
          </p:nvPr>
        </p:nvSpPr>
        <p:spPr>
          <a:xfrm>
            <a:off x="597694" y="715962"/>
            <a:ext cx="1443037" cy="1358900"/>
          </a:xfrm>
        </p:spPr>
        <p:txBody>
          <a:bodyPr anchor="ctr"/>
          <a:lstStyle>
            <a:lvl1pPr>
              <a:defRPr sz="8000">
                <a:latin typeface="+mj-lt"/>
              </a:defRPr>
            </a:lvl1pPr>
          </a:lstStyle>
          <a:p>
            <a:pPr lvl="0"/>
            <a:r>
              <a:rPr lang="en-US" dirty="0"/>
              <a:t>xx</a:t>
            </a:r>
            <a:endParaRPr lang="en-GB" dirty="0"/>
          </a:p>
        </p:txBody>
      </p:sp>
      <p:pic>
        <p:nvPicPr>
          <p:cNvPr id="23" name="Picture 22" descr="A picture containing drawing&#10;&#10;Description automatically generated">
            <a:extLst>
              <a:ext uri="{FF2B5EF4-FFF2-40B4-BE49-F238E27FC236}">
                <a16:creationId xmlns:a16="http://schemas.microsoft.com/office/drawing/2014/main" id="{D50E5BAC-59B4-40A6-A6E5-05873CB49BB1}"/>
              </a:ext>
            </a:extLst>
          </p:cNvPr>
          <p:cNvPicPr>
            <a:picLocks/>
          </p:cNvPicPr>
          <p:nvPr/>
        </p:nvPicPr>
        <p:blipFill rotWithShape="1">
          <a:blip r:embed="rId2" cstate="screen">
            <a:extLst>
              <a:ext uri="{28A0092B-C50C-407E-A947-70E740481C1C}">
                <a14:useLocalDpi xmlns:a14="http://schemas.microsoft.com/office/drawing/2010/main"/>
              </a:ext>
            </a:extLst>
          </a:blip>
          <a:srcRect r="-1"/>
          <a:stretch/>
        </p:blipFill>
        <p:spPr>
          <a:xfrm>
            <a:off x="11727656" y="223840"/>
            <a:ext cx="230549" cy="276222"/>
          </a:xfrm>
          <a:prstGeom prst="rect">
            <a:avLst/>
          </a:prstGeom>
        </p:spPr>
      </p:pic>
    </p:spTree>
    <p:extLst>
      <p:ext uri="{BB962C8B-B14F-4D97-AF65-F5344CB8AC3E}">
        <p14:creationId xmlns:p14="http://schemas.microsoft.com/office/powerpoint/2010/main" val="33326734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hapter 4">
    <p:bg>
      <p:bgPr>
        <a:solidFill>
          <a:schemeClr val="accent2"/>
        </a:solid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58966FCD-1B3D-4C33-9EC4-2E6A15AB8CE5}"/>
              </a:ext>
            </a:extLst>
          </p:cNvPr>
          <p:cNvSpPr/>
          <p:nvPr/>
        </p:nvSpPr>
        <p:spPr>
          <a:xfrm>
            <a:off x="1007436" y="1867236"/>
            <a:ext cx="7461204" cy="4990763"/>
          </a:xfrm>
          <a:custGeom>
            <a:avLst/>
            <a:gdLst>
              <a:gd name="connsiteX0" fmla="*/ 5094516 w 7461204"/>
              <a:gd name="connsiteY0" fmla="*/ 7 h 4990763"/>
              <a:gd name="connsiteX1" fmla="*/ 7461204 w 7461204"/>
              <a:gd name="connsiteY1" fmla="*/ 573855 h 4990763"/>
              <a:gd name="connsiteX2" fmla="*/ 6375450 w 7461204"/>
              <a:gd name="connsiteY2" fmla="*/ 2892621 h 4990763"/>
              <a:gd name="connsiteX3" fmla="*/ 5089842 w 7461204"/>
              <a:gd name="connsiteY3" fmla="*/ 2554857 h 4990763"/>
              <a:gd name="connsiteX4" fmla="*/ 4988162 w 7461204"/>
              <a:gd name="connsiteY4" fmla="*/ 2560701 h 4990763"/>
              <a:gd name="connsiteX5" fmla="*/ 3354029 w 7461204"/>
              <a:gd name="connsiteY5" fmla="*/ 3236000 h 4990763"/>
              <a:gd name="connsiteX6" fmla="*/ 2536597 w 7461204"/>
              <a:gd name="connsiteY6" fmla="*/ 4783768 h 4990763"/>
              <a:gd name="connsiteX7" fmla="*/ 2517318 w 7461204"/>
              <a:gd name="connsiteY7" fmla="*/ 4990763 h 4990763"/>
              <a:gd name="connsiteX8" fmla="*/ 0 w 7461204"/>
              <a:gd name="connsiteY8" fmla="*/ 4990763 h 4990763"/>
              <a:gd name="connsiteX9" fmla="*/ 4038 w 7461204"/>
              <a:gd name="connsiteY9" fmla="*/ 4772730 h 4990763"/>
              <a:gd name="connsiteX10" fmla="*/ 1748430 w 7461204"/>
              <a:gd name="connsiteY10" fmla="*/ 1242371 h 4990763"/>
              <a:gd name="connsiteX11" fmla="*/ 1762455 w 7461204"/>
              <a:gd name="connsiteY11" fmla="*/ 1229515 h 4990763"/>
              <a:gd name="connsiteX12" fmla="*/ 4860770 w 7461204"/>
              <a:gd name="connsiteY12" fmla="*/ 5851 h 4990763"/>
              <a:gd name="connsiteX13" fmla="*/ 5094516 w 7461204"/>
              <a:gd name="connsiteY13" fmla="*/ 7 h 499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61204" h="4990763">
                <a:moveTo>
                  <a:pt x="5094516" y="7"/>
                </a:moveTo>
                <a:cubicBezTo>
                  <a:pt x="5918023" y="-1325"/>
                  <a:pt x="6729761" y="195497"/>
                  <a:pt x="7461204" y="573855"/>
                </a:cubicBezTo>
                <a:lnTo>
                  <a:pt x="6375450" y="2892621"/>
                </a:lnTo>
                <a:cubicBezTo>
                  <a:pt x="5983926" y="2669295"/>
                  <a:pt x="5540575" y="2552815"/>
                  <a:pt x="5089842" y="2554857"/>
                </a:cubicBezTo>
                <a:cubicBezTo>
                  <a:pt x="5055948" y="2554857"/>
                  <a:pt x="5022056" y="2560701"/>
                  <a:pt x="4988162" y="2560701"/>
                </a:cubicBezTo>
                <a:cubicBezTo>
                  <a:pt x="4381099" y="2587133"/>
                  <a:pt x="3802655" y="2826173"/>
                  <a:pt x="3354029" y="3236000"/>
                </a:cubicBezTo>
                <a:cubicBezTo>
                  <a:pt x="2892003" y="3658069"/>
                  <a:pt x="2617942" y="4209038"/>
                  <a:pt x="2536597" y="4783768"/>
                </a:cubicBezTo>
                <a:lnTo>
                  <a:pt x="2517318" y="4990763"/>
                </a:lnTo>
                <a:lnTo>
                  <a:pt x="0" y="4990763"/>
                </a:lnTo>
                <a:lnTo>
                  <a:pt x="4038" y="4772730"/>
                </a:lnTo>
                <a:cubicBezTo>
                  <a:pt x="91176" y="3458897"/>
                  <a:pt x="679524" y="2178307"/>
                  <a:pt x="1748430" y="1242371"/>
                </a:cubicBezTo>
                <a:lnTo>
                  <a:pt x="1762455" y="1229515"/>
                </a:lnTo>
                <a:cubicBezTo>
                  <a:pt x="2630148" y="487990"/>
                  <a:pt x="3720551" y="57341"/>
                  <a:pt x="4860770" y="5851"/>
                </a:cubicBezTo>
                <a:cubicBezTo>
                  <a:pt x="4941413" y="7"/>
                  <a:pt x="5018550" y="7"/>
                  <a:pt x="5094516" y="7"/>
                </a:cubicBezTo>
                <a:close/>
              </a:path>
            </a:pathLst>
          </a:custGeom>
          <a:solidFill>
            <a:schemeClr val="bg1">
              <a:alpha val="10000"/>
            </a:schemeClr>
          </a:solidFill>
          <a:ln w="104905" cap="flat">
            <a:noFill/>
            <a:prstDash val="solid"/>
            <a:miter/>
          </a:ln>
        </p:spPr>
        <p:txBody>
          <a:bodyPr wrap="square" rtlCol="0" anchor="ctr">
            <a:noAutofit/>
          </a:bodyPr>
          <a:lstStyle/>
          <a:p>
            <a:endParaRPr lang="en-GB"/>
          </a:p>
        </p:txBody>
      </p:sp>
      <p:sp>
        <p:nvSpPr>
          <p:cNvPr id="14" name="Freeform: Shape 13">
            <a:extLst>
              <a:ext uri="{FF2B5EF4-FFF2-40B4-BE49-F238E27FC236}">
                <a16:creationId xmlns:a16="http://schemas.microsoft.com/office/drawing/2014/main" id="{021B3A1E-E9FC-4D1A-91C7-D110C59D7D08}"/>
              </a:ext>
            </a:extLst>
          </p:cNvPr>
          <p:cNvSpPr/>
          <p:nvPr/>
        </p:nvSpPr>
        <p:spPr>
          <a:xfrm>
            <a:off x="6019800" y="0"/>
            <a:ext cx="6172200" cy="6857999"/>
          </a:xfrm>
          <a:custGeom>
            <a:avLst/>
            <a:gdLst>
              <a:gd name="connsiteX0" fmla="*/ 997108 w 6172200"/>
              <a:gd name="connsiteY0" fmla="*/ 0 h 6857999"/>
              <a:gd name="connsiteX1" fmla="*/ 6172200 w 6172200"/>
              <a:gd name="connsiteY1" fmla="*/ 0 h 6857999"/>
              <a:gd name="connsiteX2" fmla="*/ 6172200 w 6172200"/>
              <a:gd name="connsiteY2" fmla="*/ 703762 h 6857999"/>
              <a:gd name="connsiteX3" fmla="*/ 6096379 w 6172200"/>
              <a:gd name="connsiteY3" fmla="*/ 669896 h 6857999"/>
              <a:gd name="connsiteX4" fmla="*/ 5110804 w 6172200"/>
              <a:gd name="connsiteY4" fmla="*/ 478901 h 6857999"/>
              <a:gd name="connsiteX5" fmla="*/ 5008852 w 6172200"/>
              <a:gd name="connsiteY5" fmla="*/ 484760 h 6857999"/>
              <a:gd name="connsiteX6" fmla="*/ 3370342 w 6172200"/>
              <a:gd name="connsiteY6" fmla="*/ 1161868 h 6857999"/>
              <a:gd name="connsiteX7" fmla="*/ 3204529 w 6172200"/>
              <a:gd name="connsiteY7" fmla="*/ 4830622 h 6857999"/>
              <a:gd name="connsiteX8" fmla="*/ 5989355 w 6172200"/>
              <a:gd name="connsiteY8" fmla="*/ 5527515 h 6857999"/>
              <a:gd name="connsiteX9" fmla="*/ 6172200 w 6172200"/>
              <a:gd name="connsiteY9" fmla="*/ 5452490 h 6857999"/>
              <a:gd name="connsiteX10" fmla="*/ 6172200 w 6172200"/>
              <a:gd name="connsiteY10" fmla="*/ 6857999 h 6857999"/>
              <a:gd name="connsiteX11" fmla="*/ 1685981 w 6172200"/>
              <a:gd name="connsiteY11" fmla="*/ 6857999 h 6857999"/>
              <a:gd name="connsiteX12" fmla="*/ 1645140 w 6172200"/>
              <a:gd name="connsiteY12" fmla="*/ 6821799 h 6857999"/>
              <a:gd name="connsiteX13" fmla="*/ 1277634 w 6172200"/>
              <a:gd name="connsiteY13" fmla="*/ 6442513 h 6857999"/>
              <a:gd name="connsiteX14" fmla="*/ 759074 w 6172200"/>
              <a:gd name="connsiteY14" fmla="*/ 347972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172200" h="6857999">
                <a:moveTo>
                  <a:pt x="997108" y="0"/>
                </a:moveTo>
                <a:lnTo>
                  <a:pt x="6172200" y="0"/>
                </a:lnTo>
                <a:lnTo>
                  <a:pt x="6172200" y="703762"/>
                </a:lnTo>
                <a:lnTo>
                  <a:pt x="6096379" y="669896"/>
                </a:lnTo>
                <a:cubicBezTo>
                  <a:pt x="5784551" y="542677"/>
                  <a:pt x="5449759" y="477365"/>
                  <a:pt x="5110804" y="478901"/>
                </a:cubicBezTo>
                <a:cubicBezTo>
                  <a:pt x="5076820" y="478901"/>
                  <a:pt x="5042836" y="484760"/>
                  <a:pt x="5008852" y="484760"/>
                </a:cubicBezTo>
                <a:cubicBezTo>
                  <a:pt x="4400162" y="511263"/>
                  <a:pt x="3820169" y="750943"/>
                  <a:pt x="3370342" y="1161868"/>
                </a:cubicBezTo>
                <a:cubicBezTo>
                  <a:pt x="2311454" y="2129180"/>
                  <a:pt x="2237217" y="3771736"/>
                  <a:pt x="3204529" y="4830622"/>
                </a:cubicBezTo>
                <a:cubicBezTo>
                  <a:pt x="3930014" y="5624787"/>
                  <a:pt x="5035324" y="5865086"/>
                  <a:pt x="5989355" y="5527515"/>
                </a:cubicBezTo>
                <a:lnTo>
                  <a:pt x="6172200" y="5452490"/>
                </a:lnTo>
                <a:lnTo>
                  <a:pt x="6172200" y="6857999"/>
                </a:lnTo>
                <a:lnTo>
                  <a:pt x="1685981" y="6857999"/>
                </a:lnTo>
                <a:lnTo>
                  <a:pt x="1645140" y="6821799"/>
                </a:lnTo>
                <a:cubicBezTo>
                  <a:pt x="1517645" y="6702926"/>
                  <a:pt x="1394940" y="6576484"/>
                  <a:pt x="1277634" y="6442513"/>
                </a:cubicBezTo>
                <a:cubicBezTo>
                  <a:pt x="-247337" y="4700892"/>
                  <a:pt x="-390571" y="2222760"/>
                  <a:pt x="759074" y="347972"/>
                </a:cubicBezTo>
                <a:close/>
              </a:path>
            </a:pathLst>
          </a:custGeom>
          <a:solidFill>
            <a:schemeClr val="accent1"/>
          </a:solidFill>
          <a:ln w="104905" cap="flat">
            <a:noFill/>
            <a:prstDash val="solid"/>
            <a:miter/>
          </a:ln>
        </p:spPr>
        <p:txBody>
          <a:bodyPr wrap="square" rtlCol="0" anchor="ctr">
            <a:noAutofit/>
          </a:bodyPr>
          <a:lstStyle/>
          <a:p>
            <a:endParaRPr lang="en-GB"/>
          </a:p>
        </p:txBody>
      </p:sp>
      <p:sp>
        <p:nvSpPr>
          <p:cNvPr id="7" name="Title 1">
            <a:extLst>
              <a:ext uri="{FF2B5EF4-FFF2-40B4-BE49-F238E27FC236}">
                <a16:creationId xmlns:a16="http://schemas.microsoft.com/office/drawing/2014/main" id="{2AE38CA0-BAFF-4376-B8C2-ABFA4D0DDB20}"/>
              </a:ext>
            </a:extLst>
          </p:cNvPr>
          <p:cNvSpPr>
            <a:spLocks noGrp="1"/>
          </p:cNvSpPr>
          <p:nvPr>
            <p:ph type="title" hasCustomPrompt="1"/>
          </p:nvPr>
        </p:nvSpPr>
        <p:spPr>
          <a:xfrm>
            <a:off x="597693" y="2451847"/>
            <a:ext cx="4902153" cy="2215826"/>
          </a:xfrm>
        </p:spPr>
        <p:txBody>
          <a:bodyPr anchor="ctr"/>
          <a:lstStyle>
            <a:lvl1pPr>
              <a:lnSpc>
                <a:spcPct val="80000"/>
              </a:lnSpc>
              <a:defRPr sz="5000" b="0">
                <a:latin typeface="+mj-lt"/>
              </a:defRPr>
            </a:lvl1pPr>
          </a:lstStyle>
          <a:p>
            <a:r>
              <a:rPr lang="en-US" dirty="0"/>
              <a:t>Your main </a:t>
            </a:r>
            <a:br>
              <a:rPr lang="en-US" dirty="0"/>
            </a:br>
            <a:r>
              <a:rPr lang="en-US" dirty="0"/>
              <a:t>outtake goes </a:t>
            </a:r>
            <a:br>
              <a:rPr lang="en-US" dirty="0"/>
            </a:br>
            <a:r>
              <a:rPr lang="en-US" dirty="0"/>
              <a:t>here</a:t>
            </a:r>
            <a:endParaRPr lang="en-GB" dirty="0"/>
          </a:p>
        </p:txBody>
      </p:sp>
      <p:sp>
        <p:nvSpPr>
          <p:cNvPr id="20" name="Freeform: Shape 19">
            <a:extLst>
              <a:ext uri="{FF2B5EF4-FFF2-40B4-BE49-F238E27FC236}">
                <a16:creationId xmlns:a16="http://schemas.microsoft.com/office/drawing/2014/main" id="{221F8473-6CDD-49B4-8753-BB2C17386303}"/>
              </a:ext>
            </a:extLst>
          </p:cNvPr>
          <p:cNvSpPr/>
          <p:nvPr/>
        </p:nvSpPr>
        <p:spPr>
          <a:xfrm>
            <a:off x="9949466" y="0"/>
            <a:ext cx="2242534" cy="1469000"/>
          </a:xfrm>
          <a:custGeom>
            <a:avLst/>
            <a:gdLst>
              <a:gd name="connsiteX0" fmla="*/ 0 w 2242534"/>
              <a:gd name="connsiteY0" fmla="*/ 0 h 1469000"/>
              <a:gd name="connsiteX1" fmla="*/ 2242534 w 2242534"/>
              <a:gd name="connsiteY1" fmla="*/ 0 h 1469000"/>
              <a:gd name="connsiteX2" fmla="*/ 2242534 w 2242534"/>
              <a:gd name="connsiteY2" fmla="*/ 1468486 h 1469000"/>
              <a:gd name="connsiteX3" fmla="*/ 2227734 w 2242534"/>
              <a:gd name="connsiteY3" fmla="*/ 1469000 h 1469000"/>
              <a:gd name="connsiteX4" fmla="*/ 96650 w 2242534"/>
              <a:gd name="connsiteY4" fmla="*/ 200632 h 1469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2534" h="1469000">
                <a:moveTo>
                  <a:pt x="0" y="0"/>
                </a:moveTo>
                <a:lnTo>
                  <a:pt x="2242534" y="0"/>
                </a:lnTo>
                <a:lnTo>
                  <a:pt x="2242534" y="1468486"/>
                </a:lnTo>
                <a:lnTo>
                  <a:pt x="2227734" y="1469000"/>
                </a:lnTo>
                <a:cubicBezTo>
                  <a:pt x="1307504" y="1469000"/>
                  <a:pt x="507060" y="956129"/>
                  <a:pt x="96650" y="200632"/>
                </a:cubicBezTo>
                <a:close/>
              </a:path>
            </a:pathLst>
          </a:custGeom>
          <a:solidFill>
            <a:srgbClr val="13394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dirty="0" err="1">
              <a:solidFill>
                <a:schemeClr val="bg1"/>
              </a:solidFill>
            </a:endParaRPr>
          </a:p>
        </p:txBody>
      </p:sp>
      <p:sp>
        <p:nvSpPr>
          <p:cNvPr id="22" name="Text Placeholder 21">
            <a:extLst>
              <a:ext uri="{FF2B5EF4-FFF2-40B4-BE49-F238E27FC236}">
                <a16:creationId xmlns:a16="http://schemas.microsoft.com/office/drawing/2014/main" id="{8935710D-3414-4876-95DE-9D733273DB02}"/>
              </a:ext>
            </a:extLst>
          </p:cNvPr>
          <p:cNvSpPr>
            <a:spLocks noGrp="1"/>
          </p:cNvSpPr>
          <p:nvPr>
            <p:ph type="body" sz="quarter" idx="12" hasCustomPrompt="1"/>
          </p:nvPr>
        </p:nvSpPr>
        <p:spPr>
          <a:xfrm>
            <a:off x="597694" y="715962"/>
            <a:ext cx="1443037" cy="1358900"/>
          </a:xfrm>
        </p:spPr>
        <p:txBody>
          <a:bodyPr anchor="ctr"/>
          <a:lstStyle>
            <a:lvl1pPr>
              <a:defRPr sz="8000">
                <a:latin typeface="+mj-lt"/>
              </a:defRPr>
            </a:lvl1pPr>
          </a:lstStyle>
          <a:p>
            <a:pPr lvl="0"/>
            <a:r>
              <a:rPr lang="en-US" dirty="0"/>
              <a:t>xx</a:t>
            </a:r>
            <a:endParaRPr lang="en-GB" dirty="0"/>
          </a:p>
        </p:txBody>
      </p:sp>
      <p:sp>
        <p:nvSpPr>
          <p:cNvPr id="13" name="Freeform: Shape 12">
            <a:extLst>
              <a:ext uri="{FF2B5EF4-FFF2-40B4-BE49-F238E27FC236}">
                <a16:creationId xmlns:a16="http://schemas.microsoft.com/office/drawing/2014/main" id="{92BADFFC-9F9E-48F8-BBD3-866E19B34039}"/>
              </a:ext>
            </a:extLst>
          </p:cNvPr>
          <p:cNvSpPr/>
          <p:nvPr/>
        </p:nvSpPr>
        <p:spPr>
          <a:xfrm rot="435185">
            <a:off x="-49789" y="6175481"/>
            <a:ext cx="5071414" cy="994891"/>
          </a:xfrm>
          <a:custGeom>
            <a:avLst/>
            <a:gdLst>
              <a:gd name="connsiteX0" fmla="*/ 1144252 w 5071414"/>
              <a:gd name="connsiteY0" fmla="*/ 66018 h 994891"/>
              <a:gd name="connsiteX1" fmla="*/ 2351736 w 5071414"/>
              <a:gd name="connsiteY1" fmla="*/ 0 h 994891"/>
              <a:gd name="connsiteX2" fmla="*/ 4900291 w 5071414"/>
              <a:gd name="connsiteY2" fmla="*/ 311163 h 994891"/>
              <a:gd name="connsiteX3" fmla="*/ 5071414 w 5071414"/>
              <a:gd name="connsiteY3" fmla="*/ 361291 h 994891"/>
              <a:gd name="connsiteX4" fmla="*/ 93047 w 5071414"/>
              <a:gd name="connsiteY4" fmla="*/ 994891 h 994891"/>
              <a:gd name="connsiteX5" fmla="*/ 0 w 5071414"/>
              <a:gd name="connsiteY5" fmla="*/ 263799 h 994891"/>
              <a:gd name="connsiteX6" fmla="*/ 330714 w 5071414"/>
              <a:gd name="connsiteY6" fmla="*/ 190541 h 994891"/>
              <a:gd name="connsiteX7" fmla="*/ 761791 w 5071414"/>
              <a:gd name="connsiteY7" fmla="*/ 115906 h 994891"/>
              <a:gd name="connsiteX8" fmla="*/ 1144252 w 5071414"/>
              <a:gd name="connsiteY8" fmla="*/ 66018 h 994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71414" h="994891">
                <a:moveTo>
                  <a:pt x="1144252" y="66018"/>
                </a:moveTo>
                <a:cubicBezTo>
                  <a:pt x="1532289" y="22826"/>
                  <a:pt x="1936484" y="0"/>
                  <a:pt x="2351736" y="0"/>
                </a:cubicBezTo>
                <a:cubicBezTo>
                  <a:pt x="3274518" y="0"/>
                  <a:pt x="4142700" y="112721"/>
                  <a:pt x="4900291" y="311163"/>
                </a:cubicBezTo>
                <a:lnTo>
                  <a:pt x="5071414" y="361291"/>
                </a:lnTo>
                <a:lnTo>
                  <a:pt x="93047" y="994891"/>
                </a:lnTo>
                <a:lnTo>
                  <a:pt x="0" y="263799"/>
                </a:lnTo>
                <a:lnTo>
                  <a:pt x="330714" y="190541"/>
                </a:lnTo>
                <a:cubicBezTo>
                  <a:pt x="471505" y="162803"/>
                  <a:pt x="615298" y="137876"/>
                  <a:pt x="761791" y="115906"/>
                </a:cubicBezTo>
                <a:cubicBezTo>
                  <a:pt x="887357" y="97074"/>
                  <a:pt x="1014907" y="80414"/>
                  <a:pt x="1144252" y="66018"/>
                </a:cubicBezTo>
                <a:close/>
              </a:path>
            </a:pathLst>
          </a:custGeom>
          <a:solidFill>
            <a:srgbClr val="13394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dirty="0" err="1">
              <a:solidFill>
                <a:schemeClr val="bg1"/>
              </a:solidFill>
            </a:endParaRPr>
          </a:p>
        </p:txBody>
      </p:sp>
      <p:pic>
        <p:nvPicPr>
          <p:cNvPr id="10" name="Picture 9" descr="A picture containing drawing&#10;&#10;Description automatically generated">
            <a:extLst>
              <a:ext uri="{FF2B5EF4-FFF2-40B4-BE49-F238E27FC236}">
                <a16:creationId xmlns:a16="http://schemas.microsoft.com/office/drawing/2014/main" id="{A4F0EC68-91CB-44AD-BB7E-2701BE3DA9CA}"/>
              </a:ext>
            </a:extLst>
          </p:cNvPr>
          <p:cNvPicPr>
            <a:picLocks/>
          </p:cNvPicPr>
          <p:nvPr/>
        </p:nvPicPr>
        <p:blipFill rotWithShape="1">
          <a:blip r:embed="rId2" cstate="screen">
            <a:extLst>
              <a:ext uri="{28A0092B-C50C-407E-A947-70E740481C1C}">
                <a14:useLocalDpi xmlns:a14="http://schemas.microsoft.com/office/drawing/2010/main"/>
              </a:ext>
            </a:extLst>
          </a:blip>
          <a:srcRect r="-1"/>
          <a:stretch/>
        </p:blipFill>
        <p:spPr>
          <a:xfrm>
            <a:off x="11727656" y="223840"/>
            <a:ext cx="230549" cy="276222"/>
          </a:xfrm>
          <a:prstGeom prst="rect">
            <a:avLst/>
          </a:prstGeom>
        </p:spPr>
      </p:pic>
    </p:spTree>
    <p:extLst>
      <p:ext uri="{BB962C8B-B14F-4D97-AF65-F5344CB8AC3E}">
        <p14:creationId xmlns:p14="http://schemas.microsoft.com/office/powerpoint/2010/main" val="25400786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hapter 5">
    <p:bg>
      <p:bgRef idx="1001">
        <a:schemeClr val="bg1"/>
      </p:bgRef>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4E94698B-5ED4-4255-ABF9-7AFBB1231EEF}"/>
              </a:ext>
            </a:extLst>
          </p:cNvPr>
          <p:cNvSpPr>
            <a:spLocks noGrp="1"/>
          </p:cNvSpPr>
          <p:nvPr>
            <p:ph type="title" hasCustomPrompt="1"/>
          </p:nvPr>
        </p:nvSpPr>
        <p:spPr>
          <a:xfrm>
            <a:off x="600559" y="2415988"/>
            <a:ext cx="5253393" cy="2296509"/>
          </a:xfrm>
        </p:spPr>
        <p:txBody>
          <a:bodyPr anchor="ctr"/>
          <a:lstStyle>
            <a:lvl1pPr>
              <a:lnSpc>
                <a:spcPct val="80000"/>
              </a:lnSpc>
              <a:defRPr sz="5000" b="0">
                <a:solidFill>
                  <a:schemeClr val="accent2"/>
                </a:solidFill>
                <a:latin typeface="+mj-lt"/>
              </a:defRPr>
            </a:lvl1pPr>
          </a:lstStyle>
          <a:p>
            <a:r>
              <a:rPr lang="en-US" dirty="0"/>
              <a:t>Your main </a:t>
            </a:r>
            <a:br>
              <a:rPr lang="en-US" dirty="0"/>
            </a:br>
            <a:r>
              <a:rPr lang="en-US" dirty="0"/>
              <a:t>outtake goes </a:t>
            </a:r>
            <a:br>
              <a:rPr lang="en-US" dirty="0"/>
            </a:br>
            <a:r>
              <a:rPr lang="en-US" dirty="0"/>
              <a:t>here</a:t>
            </a:r>
            <a:endParaRPr lang="en-GB" dirty="0"/>
          </a:p>
        </p:txBody>
      </p:sp>
      <p:sp>
        <p:nvSpPr>
          <p:cNvPr id="8" name="Text Placeholder 21">
            <a:extLst>
              <a:ext uri="{FF2B5EF4-FFF2-40B4-BE49-F238E27FC236}">
                <a16:creationId xmlns:a16="http://schemas.microsoft.com/office/drawing/2014/main" id="{DE4C55D0-0446-4ED2-9B63-44D3CDFEABEC}"/>
              </a:ext>
            </a:extLst>
          </p:cNvPr>
          <p:cNvSpPr>
            <a:spLocks noGrp="1"/>
          </p:cNvSpPr>
          <p:nvPr>
            <p:ph type="body" sz="quarter" idx="13" hasCustomPrompt="1"/>
          </p:nvPr>
        </p:nvSpPr>
        <p:spPr>
          <a:xfrm>
            <a:off x="597694" y="715962"/>
            <a:ext cx="1443037" cy="1358900"/>
          </a:xfrm>
        </p:spPr>
        <p:txBody>
          <a:bodyPr anchor="ctr"/>
          <a:lstStyle>
            <a:lvl1pPr>
              <a:defRPr sz="8000">
                <a:solidFill>
                  <a:schemeClr val="accent3"/>
                </a:solidFill>
                <a:latin typeface="+mj-lt"/>
              </a:defRPr>
            </a:lvl1pPr>
          </a:lstStyle>
          <a:p>
            <a:pPr lvl="0"/>
            <a:r>
              <a:rPr lang="en-US" dirty="0"/>
              <a:t>xx</a:t>
            </a:r>
            <a:endParaRPr lang="en-GB" dirty="0"/>
          </a:p>
        </p:txBody>
      </p:sp>
      <p:sp>
        <p:nvSpPr>
          <p:cNvPr id="17" name="Freeform: Shape 16">
            <a:extLst>
              <a:ext uri="{FF2B5EF4-FFF2-40B4-BE49-F238E27FC236}">
                <a16:creationId xmlns:a16="http://schemas.microsoft.com/office/drawing/2014/main" id="{2D3C2E95-420E-45C3-80CC-0B1D13E7F42E}"/>
              </a:ext>
            </a:extLst>
          </p:cNvPr>
          <p:cNvSpPr/>
          <p:nvPr/>
        </p:nvSpPr>
        <p:spPr>
          <a:xfrm>
            <a:off x="1007436" y="1867236"/>
            <a:ext cx="7461204" cy="4990763"/>
          </a:xfrm>
          <a:custGeom>
            <a:avLst/>
            <a:gdLst>
              <a:gd name="connsiteX0" fmla="*/ 5094516 w 7461204"/>
              <a:gd name="connsiteY0" fmla="*/ 7 h 4990763"/>
              <a:gd name="connsiteX1" fmla="*/ 7461204 w 7461204"/>
              <a:gd name="connsiteY1" fmla="*/ 573855 h 4990763"/>
              <a:gd name="connsiteX2" fmla="*/ 6375450 w 7461204"/>
              <a:gd name="connsiteY2" fmla="*/ 2892621 h 4990763"/>
              <a:gd name="connsiteX3" fmla="*/ 5089842 w 7461204"/>
              <a:gd name="connsiteY3" fmla="*/ 2554857 h 4990763"/>
              <a:gd name="connsiteX4" fmla="*/ 4988162 w 7461204"/>
              <a:gd name="connsiteY4" fmla="*/ 2560701 h 4990763"/>
              <a:gd name="connsiteX5" fmla="*/ 3354029 w 7461204"/>
              <a:gd name="connsiteY5" fmla="*/ 3236000 h 4990763"/>
              <a:gd name="connsiteX6" fmla="*/ 2536597 w 7461204"/>
              <a:gd name="connsiteY6" fmla="*/ 4783768 h 4990763"/>
              <a:gd name="connsiteX7" fmla="*/ 2517318 w 7461204"/>
              <a:gd name="connsiteY7" fmla="*/ 4990763 h 4990763"/>
              <a:gd name="connsiteX8" fmla="*/ 0 w 7461204"/>
              <a:gd name="connsiteY8" fmla="*/ 4990763 h 4990763"/>
              <a:gd name="connsiteX9" fmla="*/ 4038 w 7461204"/>
              <a:gd name="connsiteY9" fmla="*/ 4772730 h 4990763"/>
              <a:gd name="connsiteX10" fmla="*/ 1748430 w 7461204"/>
              <a:gd name="connsiteY10" fmla="*/ 1242371 h 4990763"/>
              <a:gd name="connsiteX11" fmla="*/ 1762455 w 7461204"/>
              <a:gd name="connsiteY11" fmla="*/ 1229515 h 4990763"/>
              <a:gd name="connsiteX12" fmla="*/ 4860770 w 7461204"/>
              <a:gd name="connsiteY12" fmla="*/ 5851 h 4990763"/>
              <a:gd name="connsiteX13" fmla="*/ 5094516 w 7461204"/>
              <a:gd name="connsiteY13" fmla="*/ 7 h 499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61204" h="4990763">
                <a:moveTo>
                  <a:pt x="5094516" y="7"/>
                </a:moveTo>
                <a:cubicBezTo>
                  <a:pt x="5918023" y="-1325"/>
                  <a:pt x="6729761" y="195497"/>
                  <a:pt x="7461204" y="573855"/>
                </a:cubicBezTo>
                <a:lnTo>
                  <a:pt x="6375450" y="2892621"/>
                </a:lnTo>
                <a:cubicBezTo>
                  <a:pt x="5983926" y="2669295"/>
                  <a:pt x="5540575" y="2552815"/>
                  <a:pt x="5089842" y="2554857"/>
                </a:cubicBezTo>
                <a:cubicBezTo>
                  <a:pt x="5055948" y="2554857"/>
                  <a:pt x="5022056" y="2560701"/>
                  <a:pt x="4988162" y="2560701"/>
                </a:cubicBezTo>
                <a:cubicBezTo>
                  <a:pt x="4381099" y="2587133"/>
                  <a:pt x="3802655" y="2826173"/>
                  <a:pt x="3354029" y="3236000"/>
                </a:cubicBezTo>
                <a:cubicBezTo>
                  <a:pt x="2892003" y="3658069"/>
                  <a:pt x="2617942" y="4209038"/>
                  <a:pt x="2536597" y="4783768"/>
                </a:cubicBezTo>
                <a:lnTo>
                  <a:pt x="2517318" y="4990763"/>
                </a:lnTo>
                <a:lnTo>
                  <a:pt x="0" y="4990763"/>
                </a:lnTo>
                <a:lnTo>
                  <a:pt x="4038" y="4772730"/>
                </a:lnTo>
                <a:cubicBezTo>
                  <a:pt x="91176" y="3458897"/>
                  <a:pt x="679524" y="2178307"/>
                  <a:pt x="1748430" y="1242371"/>
                </a:cubicBezTo>
                <a:lnTo>
                  <a:pt x="1762455" y="1229515"/>
                </a:lnTo>
                <a:cubicBezTo>
                  <a:pt x="2630148" y="487990"/>
                  <a:pt x="3720551" y="57341"/>
                  <a:pt x="4860770" y="5851"/>
                </a:cubicBezTo>
                <a:cubicBezTo>
                  <a:pt x="4941413" y="7"/>
                  <a:pt x="5018550" y="7"/>
                  <a:pt x="5094516" y="7"/>
                </a:cubicBezTo>
                <a:close/>
              </a:path>
            </a:pathLst>
          </a:custGeom>
          <a:solidFill>
            <a:schemeClr val="tx1">
              <a:alpha val="7000"/>
            </a:schemeClr>
          </a:solidFill>
          <a:ln w="104905" cap="flat">
            <a:noFill/>
            <a:prstDash val="solid"/>
            <a:miter/>
          </a:ln>
        </p:spPr>
        <p:txBody>
          <a:bodyPr wrap="square" rtlCol="0" anchor="ctr">
            <a:noAutofit/>
          </a:bodyPr>
          <a:lstStyle/>
          <a:p>
            <a:endParaRPr lang="en-GB"/>
          </a:p>
        </p:txBody>
      </p:sp>
      <p:sp>
        <p:nvSpPr>
          <p:cNvPr id="15" name="Freeform: Shape 14">
            <a:extLst>
              <a:ext uri="{FF2B5EF4-FFF2-40B4-BE49-F238E27FC236}">
                <a16:creationId xmlns:a16="http://schemas.microsoft.com/office/drawing/2014/main" id="{58A3224D-4586-4B25-89C8-DCB7044B0758}"/>
              </a:ext>
            </a:extLst>
          </p:cNvPr>
          <p:cNvSpPr/>
          <p:nvPr/>
        </p:nvSpPr>
        <p:spPr>
          <a:xfrm>
            <a:off x="6989446" y="0"/>
            <a:ext cx="5202554" cy="6857999"/>
          </a:xfrm>
          <a:custGeom>
            <a:avLst/>
            <a:gdLst>
              <a:gd name="connsiteX0" fmla="*/ 1285629 w 5202554"/>
              <a:gd name="connsiteY0" fmla="*/ 0 h 6857999"/>
              <a:gd name="connsiteX1" fmla="*/ 5202554 w 5202554"/>
              <a:gd name="connsiteY1" fmla="*/ 0 h 6857999"/>
              <a:gd name="connsiteX2" fmla="*/ 5202554 w 5202554"/>
              <a:gd name="connsiteY2" fmla="*/ 837718 h 6857999"/>
              <a:gd name="connsiteX3" fmla="*/ 5110804 w 5202554"/>
              <a:gd name="connsiteY3" fmla="*/ 835124 h 6857999"/>
              <a:gd name="connsiteX4" fmla="*/ 5008852 w 5202554"/>
              <a:gd name="connsiteY4" fmla="*/ 840983 h 6857999"/>
              <a:gd name="connsiteX5" fmla="*/ 3370342 w 5202554"/>
              <a:gd name="connsiteY5" fmla="*/ 1518091 h 6857999"/>
              <a:gd name="connsiteX6" fmla="*/ 3204529 w 5202554"/>
              <a:gd name="connsiteY6" fmla="*/ 5186845 h 6857999"/>
              <a:gd name="connsiteX7" fmla="*/ 5004568 w 5202554"/>
              <a:gd name="connsiteY7" fmla="*/ 6029575 h 6857999"/>
              <a:gd name="connsiteX8" fmla="*/ 5202554 w 5202554"/>
              <a:gd name="connsiteY8" fmla="*/ 6029071 h 6857999"/>
              <a:gd name="connsiteX9" fmla="*/ 5202554 w 5202554"/>
              <a:gd name="connsiteY9" fmla="*/ 6857999 h 6857999"/>
              <a:gd name="connsiteX10" fmla="*/ 1332232 w 5202554"/>
              <a:gd name="connsiteY10" fmla="*/ 6857999 h 6857999"/>
              <a:gd name="connsiteX11" fmla="*/ 1277634 w 5202554"/>
              <a:gd name="connsiteY11" fmla="*/ 6798736 h 6857999"/>
              <a:gd name="connsiteX12" fmla="*/ 1047286 w 5202554"/>
              <a:gd name="connsiteY12" fmla="*/ 28287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02554" h="6857999">
                <a:moveTo>
                  <a:pt x="1285629" y="0"/>
                </a:moveTo>
                <a:lnTo>
                  <a:pt x="5202554" y="0"/>
                </a:lnTo>
                <a:lnTo>
                  <a:pt x="5202554" y="837718"/>
                </a:lnTo>
                <a:lnTo>
                  <a:pt x="5110804" y="835124"/>
                </a:lnTo>
                <a:cubicBezTo>
                  <a:pt x="5076820" y="835124"/>
                  <a:pt x="5042836" y="840983"/>
                  <a:pt x="5008852" y="840983"/>
                </a:cubicBezTo>
                <a:cubicBezTo>
                  <a:pt x="4400162" y="867486"/>
                  <a:pt x="3820169" y="1107166"/>
                  <a:pt x="3370342" y="1518091"/>
                </a:cubicBezTo>
                <a:cubicBezTo>
                  <a:pt x="2311454" y="2485403"/>
                  <a:pt x="2237217" y="4127959"/>
                  <a:pt x="3204529" y="5186845"/>
                </a:cubicBezTo>
                <a:cubicBezTo>
                  <a:pt x="3688185" y="5716289"/>
                  <a:pt x="4340653" y="5999569"/>
                  <a:pt x="5004568" y="6029575"/>
                </a:cubicBezTo>
                <a:lnTo>
                  <a:pt x="5202554" y="6029071"/>
                </a:lnTo>
                <a:lnTo>
                  <a:pt x="5202554" y="6857999"/>
                </a:lnTo>
                <a:lnTo>
                  <a:pt x="1332232" y="6857999"/>
                </a:lnTo>
                <a:lnTo>
                  <a:pt x="1277634" y="6798736"/>
                </a:lnTo>
                <a:cubicBezTo>
                  <a:pt x="-364643" y="4923144"/>
                  <a:pt x="-404431" y="2193374"/>
                  <a:pt x="1047286" y="282871"/>
                </a:cubicBezTo>
                <a:close/>
              </a:path>
            </a:pathLst>
          </a:custGeom>
          <a:solidFill>
            <a:schemeClr val="accent2"/>
          </a:solidFill>
          <a:ln w="104905" cap="flat">
            <a:noFill/>
            <a:prstDash val="solid"/>
            <a:miter/>
          </a:ln>
        </p:spPr>
        <p:txBody>
          <a:bodyPr wrap="square" rtlCol="0" anchor="ctr">
            <a:noAutofit/>
          </a:bodyPr>
          <a:lstStyle/>
          <a:p>
            <a:endParaRPr lang="en-GB"/>
          </a:p>
        </p:txBody>
      </p:sp>
      <p:sp>
        <p:nvSpPr>
          <p:cNvPr id="11" name="Freeform: Shape 10">
            <a:extLst>
              <a:ext uri="{FF2B5EF4-FFF2-40B4-BE49-F238E27FC236}">
                <a16:creationId xmlns:a16="http://schemas.microsoft.com/office/drawing/2014/main" id="{C120FCE8-9B4A-42D5-AEE5-13C78CB6A84F}"/>
              </a:ext>
            </a:extLst>
          </p:cNvPr>
          <p:cNvSpPr/>
          <p:nvPr/>
        </p:nvSpPr>
        <p:spPr>
          <a:xfrm>
            <a:off x="9949466" y="0"/>
            <a:ext cx="2242534" cy="1469000"/>
          </a:xfrm>
          <a:custGeom>
            <a:avLst/>
            <a:gdLst>
              <a:gd name="connsiteX0" fmla="*/ 0 w 2242534"/>
              <a:gd name="connsiteY0" fmla="*/ 0 h 1469000"/>
              <a:gd name="connsiteX1" fmla="*/ 2242534 w 2242534"/>
              <a:gd name="connsiteY1" fmla="*/ 0 h 1469000"/>
              <a:gd name="connsiteX2" fmla="*/ 2242534 w 2242534"/>
              <a:gd name="connsiteY2" fmla="*/ 1468486 h 1469000"/>
              <a:gd name="connsiteX3" fmla="*/ 2227734 w 2242534"/>
              <a:gd name="connsiteY3" fmla="*/ 1469000 h 1469000"/>
              <a:gd name="connsiteX4" fmla="*/ 96650 w 2242534"/>
              <a:gd name="connsiteY4" fmla="*/ 200632 h 1469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2534" h="1469000">
                <a:moveTo>
                  <a:pt x="0" y="0"/>
                </a:moveTo>
                <a:lnTo>
                  <a:pt x="2242534" y="0"/>
                </a:lnTo>
                <a:lnTo>
                  <a:pt x="2242534" y="1468486"/>
                </a:lnTo>
                <a:lnTo>
                  <a:pt x="2227734" y="1469000"/>
                </a:lnTo>
                <a:cubicBezTo>
                  <a:pt x="1307504" y="1469000"/>
                  <a:pt x="507060" y="956129"/>
                  <a:pt x="96650" y="20063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dirty="0" err="1">
              <a:solidFill>
                <a:schemeClr val="bg1"/>
              </a:solidFill>
            </a:endParaRPr>
          </a:p>
        </p:txBody>
      </p:sp>
      <p:pic>
        <p:nvPicPr>
          <p:cNvPr id="9" name="Picture 8" descr="A picture containing drawing&#10;&#10;Description automatically generated">
            <a:extLst>
              <a:ext uri="{FF2B5EF4-FFF2-40B4-BE49-F238E27FC236}">
                <a16:creationId xmlns:a16="http://schemas.microsoft.com/office/drawing/2014/main" id="{41BDC194-F4A7-4AA4-8220-5D65CE0BE805}"/>
              </a:ext>
            </a:extLst>
          </p:cNvPr>
          <p:cNvPicPr>
            <a:picLocks/>
          </p:cNvPicPr>
          <p:nvPr/>
        </p:nvPicPr>
        <p:blipFill rotWithShape="1">
          <a:blip r:embed="rId2" cstate="screen">
            <a:extLst>
              <a:ext uri="{28A0092B-C50C-407E-A947-70E740481C1C}">
                <a14:useLocalDpi xmlns:a14="http://schemas.microsoft.com/office/drawing/2010/main"/>
              </a:ext>
            </a:extLst>
          </a:blip>
          <a:srcRect r="-1"/>
          <a:stretch/>
        </p:blipFill>
        <p:spPr>
          <a:xfrm>
            <a:off x="11727656" y="223840"/>
            <a:ext cx="230549" cy="276222"/>
          </a:xfrm>
          <a:prstGeom prst="rect">
            <a:avLst/>
          </a:prstGeom>
        </p:spPr>
      </p:pic>
    </p:spTree>
    <p:extLst>
      <p:ext uri="{BB962C8B-B14F-4D97-AF65-F5344CB8AC3E}">
        <p14:creationId xmlns:p14="http://schemas.microsoft.com/office/powerpoint/2010/main" val="1734793347"/>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Full Text">
    <p:bg>
      <p:bgRef idx="1001">
        <a:schemeClr val="bg1"/>
      </p:bgRef>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D70B19A4-8CA0-4D14-91C6-6A542D5D09E9}"/>
              </a:ext>
            </a:extLst>
          </p:cNvPr>
          <p:cNvSpPr/>
          <p:nvPr/>
        </p:nvSpPr>
        <p:spPr>
          <a:xfrm>
            <a:off x="11437770" y="3908484"/>
            <a:ext cx="754231" cy="2949516"/>
          </a:xfrm>
          <a:custGeom>
            <a:avLst/>
            <a:gdLst>
              <a:gd name="connsiteX0" fmla="*/ 754231 w 754231"/>
              <a:gd name="connsiteY0" fmla="*/ 0 h 2949516"/>
              <a:gd name="connsiteX1" fmla="*/ 754231 w 754231"/>
              <a:gd name="connsiteY1" fmla="*/ 2949516 h 2949516"/>
              <a:gd name="connsiteX2" fmla="*/ 7207 w 754231"/>
              <a:gd name="connsiteY2" fmla="*/ 2949516 h 2949516"/>
              <a:gd name="connsiteX3" fmla="*/ 1318 w 754231"/>
              <a:gd name="connsiteY3" fmla="*/ 2838768 h 2949516"/>
              <a:gd name="connsiteX4" fmla="*/ 1267 w 754231"/>
              <a:gd name="connsiteY4" fmla="*/ 2829255 h 2949516"/>
              <a:gd name="connsiteX5" fmla="*/ 890 w 754231"/>
              <a:gd name="connsiteY5" fmla="*/ 2823331 h 2949516"/>
              <a:gd name="connsiteX6" fmla="*/ 1123 w 754231"/>
              <a:gd name="connsiteY6" fmla="*/ 2802255 h 2949516"/>
              <a:gd name="connsiteX7" fmla="*/ 0 w 754231"/>
              <a:gd name="connsiteY7" fmla="*/ 2591788 h 2949516"/>
              <a:gd name="connsiteX8" fmla="*/ 4671 w 754231"/>
              <a:gd name="connsiteY8" fmla="*/ 2481632 h 2949516"/>
              <a:gd name="connsiteX9" fmla="*/ 5159 w 754231"/>
              <a:gd name="connsiteY9" fmla="*/ 2437561 h 2949516"/>
              <a:gd name="connsiteX10" fmla="*/ 7889 w 754231"/>
              <a:gd name="connsiteY10" fmla="*/ 2405742 h 2949516"/>
              <a:gd name="connsiteX11" fmla="*/ 10460 w 754231"/>
              <a:gd name="connsiteY11" fmla="*/ 2345131 h 2949516"/>
              <a:gd name="connsiteX12" fmla="*/ 32666 w 754231"/>
              <a:gd name="connsiteY12" fmla="*/ 2099253 h 2949516"/>
              <a:gd name="connsiteX13" fmla="*/ 36664 w 754231"/>
              <a:gd name="connsiteY13" fmla="*/ 2070427 h 2949516"/>
              <a:gd name="connsiteX14" fmla="*/ 38136 w 754231"/>
              <a:gd name="connsiteY14" fmla="*/ 2053275 h 2949516"/>
              <a:gd name="connsiteX15" fmla="*/ 44530 w 754231"/>
              <a:gd name="connsiteY15" fmla="*/ 2013696 h 2949516"/>
              <a:gd name="connsiteX16" fmla="*/ 66590 w 754231"/>
              <a:gd name="connsiteY16" fmla="*/ 1854610 h 2949516"/>
              <a:gd name="connsiteX17" fmla="*/ 92736 w 754231"/>
              <a:gd name="connsiteY17" fmla="*/ 1715341 h 2949516"/>
              <a:gd name="connsiteX18" fmla="*/ 99704 w 754231"/>
              <a:gd name="connsiteY18" fmla="*/ 1672213 h 2949516"/>
              <a:gd name="connsiteX19" fmla="*/ 104931 w 754231"/>
              <a:gd name="connsiteY19" fmla="*/ 1650381 h 2949516"/>
              <a:gd name="connsiteX20" fmla="*/ 112201 w 754231"/>
              <a:gd name="connsiteY20" fmla="*/ 1611659 h 2949516"/>
              <a:gd name="connsiteX21" fmla="*/ 169467 w 754231"/>
              <a:gd name="connsiteY21" fmla="*/ 1370855 h 2949516"/>
              <a:gd name="connsiteX22" fmla="*/ 183333 w 754231"/>
              <a:gd name="connsiteY22" fmla="*/ 1322912 h 2949516"/>
              <a:gd name="connsiteX23" fmla="*/ 189749 w 754231"/>
              <a:gd name="connsiteY23" fmla="*/ 1296117 h 2949516"/>
              <a:gd name="connsiteX24" fmla="*/ 203407 w 754231"/>
              <a:gd name="connsiteY24" fmla="*/ 1253508 h 2949516"/>
              <a:gd name="connsiteX25" fmla="*/ 238360 w 754231"/>
              <a:gd name="connsiteY25" fmla="*/ 1132655 h 2949516"/>
              <a:gd name="connsiteX26" fmla="*/ 297907 w 754231"/>
              <a:gd name="connsiteY26" fmla="*/ 958693 h 2949516"/>
              <a:gd name="connsiteX27" fmla="*/ 308154 w 754231"/>
              <a:gd name="connsiteY27" fmla="*/ 926725 h 2949516"/>
              <a:gd name="connsiteX28" fmla="*/ 312571 w 754231"/>
              <a:gd name="connsiteY28" fmla="*/ 915856 h 2949516"/>
              <a:gd name="connsiteX29" fmla="*/ 318849 w 754231"/>
              <a:gd name="connsiteY29" fmla="*/ 897515 h 2949516"/>
              <a:gd name="connsiteX30" fmla="*/ 410903 w 754231"/>
              <a:gd name="connsiteY30" fmla="*/ 665891 h 2949516"/>
              <a:gd name="connsiteX31" fmla="*/ 441034 w 754231"/>
              <a:gd name="connsiteY31" fmla="*/ 599675 h 2949516"/>
              <a:gd name="connsiteX32" fmla="*/ 454806 w 754231"/>
              <a:gd name="connsiteY32" fmla="*/ 565779 h 2949516"/>
              <a:gd name="connsiteX33" fmla="*/ 473837 w 754231"/>
              <a:gd name="connsiteY33" fmla="*/ 527585 h 2949516"/>
              <a:gd name="connsiteX34" fmla="*/ 514492 w 754231"/>
              <a:gd name="connsiteY34" fmla="*/ 438240 h 2949516"/>
              <a:gd name="connsiteX35" fmla="*/ 629587 w 754231"/>
              <a:gd name="connsiteY35" fmla="*/ 215017 h 2949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54231" h="2949516">
                <a:moveTo>
                  <a:pt x="754231" y="0"/>
                </a:moveTo>
                <a:lnTo>
                  <a:pt x="754231" y="2949516"/>
                </a:lnTo>
                <a:lnTo>
                  <a:pt x="7207" y="2949516"/>
                </a:lnTo>
                <a:lnTo>
                  <a:pt x="1318" y="2838768"/>
                </a:lnTo>
                <a:lnTo>
                  <a:pt x="1267" y="2829255"/>
                </a:lnTo>
                <a:lnTo>
                  <a:pt x="890" y="2823331"/>
                </a:lnTo>
                <a:lnTo>
                  <a:pt x="1123" y="2802255"/>
                </a:lnTo>
                <a:lnTo>
                  <a:pt x="0" y="2591788"/>
                </a:lnTo>
                <a:lnTo>
                  <a:pt x="4671" y="2481632"/>
                </a:lnTo>
                <a:lnTo>
                  <a:pt x="5159" y="2437561"/>
                </a:lnTo>
                <a:lnTo>
                  <a:pt x="7889" y="2405742"/>
                </a:lnTo>
                <a:lnTo>
                  <a:pt x="10460" y="2345131"/>
                </a:lnTo>
                <a:cubicBezTo>
                  <a:pt x="15906" y="2263016"/>
                  <a:pt x="23310" y="2181031"/>
                  <a:pt x="32666" y="2099253"/>
                </a:cubicBezTo>
                <a:lnTo>
                  <a:pt x="36664" y="2070427"/>
                </a:lnTo>
                <a:lnTo>
                  <a:pt x="38136" y="2053275"/>
                </a:lnTo>
                <a:lnTo>
                  <a:pt x="44530" y="2013696"/>
                </a:lnTo>
                <a:lnTo>
                  <a:pt x="66590" y="1854610"/>
                </a:lnTo>
                <a:lnTo>
                  <a:pt x="92736" y="1715341"/>
                </a:lnTo>
                <a:lnTo>
                  <a:pt x="99704" y="1672213"/>
                </a:lnTo>
                <a:lnTo>
                  <a:pt x="104931" y="1650381"/>
                </a:lnTo>
                <a:lnTo>
                  <a:pt x="112201" y="1611659"/>
                </a:lnTo>
                <a:cubicBezTo>
                  <a:pt x="129348" y="1531007"/>
                  <a:pt x="148439" y="1450714"/>
                  <a:pt x="169467" y="1370855"/>
                </a:cubicBezTo>
                <a:lnTo>
                  <a:pt x="183333" y="1322912"/>
                </a:lnTo>
                <a:lnTo>
                  <a:pt x="189749" y="1296117"/>
                </a:lnTo>
                <a:lnTo>
                  <a:pt x="203407" y="1253508"/>
                </a:lnTo>
                <a:lnTo>
                  <a:pt x="238360" y="1132655"/>
                </a:lnTo>
                <a:lnTo>
                  <a:pt x="297907" y="958693"/>
                </a:lnTo>
                <a:lnTo>
                  <a:pt x="308154" y="926725"/>
                </a:lnTo>
                <a:lnTo>
                  <a:pt x="312571" y="915856"/>
                </a:lnTo>
                <a:lnTo>
                  <a:pt x="318849" y="897515"/>
                </a:lnTo>
                <a:cubicBezTo>
                  <a:pt x="347607" y="819696"/>
                  <a:pt x="378294" y="742463"/>
                  <a:pt x="410903" y="665891"/>
                </a:cubicBezTo>
                <a:lnTo>
                  <a:pt x="441034" y="599675"/>
                </a:lnTo>
                <a:lnTo>
                  <a:pt x="454806" y="565779"/>
                </a:lnTo>
                <a:lnTo>
                  <a:pt x="473837" y="527585"/>
                </a:lnTo>
                <a:lnTo>
                  <a:pt x="514492" y="438240"/>
                </a:lnTo>
                <a:cubicBezTo>
                  <a:pt x="550941" y="363069"/>
                  <a:pt x="589308" y="288636"/>
                  <a:pt x="629587" y="215017"/>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dirty="0" err="1">
              <a:solidFill>
                <a:schemeClr val="bg1"/>
              </a:solidFill>
            </a:endParaRPr>
          </a:p>
        </p:txBody>
      </p:sp>
      <p:sp>
        <p:nvSpPr>
          <p:cNvPr id="4" name="Footer Placeholder 3">
            <a:extLst>
              <a:ext uri="{FF2B5EF4-FFF2-40B4-BE49-F238E27FC236}">
                <a16:creationId xmlns:a16="http://schemas.microsoft.com/office/drawing/2014/main" id="{76E0D5CE-661F-429D-A2E0-4CFED99754AA}"/>
              </a:ext>
            </a:extLst>
          </p:cNvPr>
          <p:cNvSpPr>
            <a:spLocks noGrp="1"/>
          </p:cNvSpPr>
          <p:nvPr>
            <p:ph type="ftr" sz="quarter" idx="11"/>
          </p:nvPr>
        </p:nvSpPr>
        <p:spPr/>
        <p:txBody>
          <a:bodyPr/>
          <a:lstStyle>
            <a:lvl1pPr>
              <a:defRPr>
                <a:solidFill>
                  <a:schemeClr val="tx2"/>
                </a:solidFill>
              </a:defRPr>
            </a:lvl1pPr>
          </a:lstStyle>
          <a:p>
            <a:endParaRPr lang="en-GB"/>
          </a:p>
        </p:txBody>
      </p:sp>
      <p:sp>
        <p:nvSpPr>
          <p:cNvPr id="5" name="Slide Number Placeholder 4">
            <a:extLst>
              <a:ext uri="{FF2B5EF4-FFF2-40B4-BE49-F238E27FC236}">
                <a16:creationId xmlns:a16="http://schemas.microsoft.com/office/drawing/2014/main" id="{6D96773B-5501-4838-8CA4-ABCE534CF278}"/>
              </a:ext>
            </a:extLst>
          </p:cNvPr>
          <p:cNvSpPr>
            <a:spLocks noGrp="1"/>
          </p:cNvSpPr>
          <p:nvPr>
            <p:ph type="sldNum" sz="quarter" idx="12"/>
          </p:nvPr>
        </p:nvSpPr>
        <p:spPr/>
        <p:txBody>
          <a:bodyPr/>
          <a:lstStyle>
            <a:lvl1pPr>
              <a:defRPr>
                <a:solidFill>
                  <a:schemeClr val="bg1"/>
                </a:solidFill>
              </a:defRPr>
            </a:lvl1pPr>
          </a:lstStyle>
          <a:p>
            <a:fld id="{21F79131-C817-4EAF-B3BC-6511779B5E04}" type="slidenum">
              <a:rPr lang="en-GB" smtClean="0"/>
              <a:pPr/>
              <a:t>‹#›</a:t>
            </a:fld>
            <a:endParaRPr lang="en-GB" dirty="0"/>
          </a:p>
        </p:txBody>
      </p:sp>
      <p:sp>
        <p:nvSpPr>
          <p:cNvPr id="7" name="Title 1">
            <a:extLst>
              <a:ext uri="{FF2B5EF4-FFF2-40B4-BE49-F238E27FC236}">
                <a16:creationId xmlns:a16="http://schemas.microsoft.com/office/drawing/2014/main" id="{6C8D97AA-7FAA-4B6A-AFBD-BFA00AE8688B}"/>
              </a:ext>
            </a:extLst>
          </p:cNvPr>
          <p:cNvSpPr>
            <a:spLocks noGrp="1"/>
          </p:cNvSpPr>
          <p:nvPr>
            <p:ph type="title" hasCustomPrompt="1"/>
          </p:nvPr>
        </p:nvSpPr>
        <p:spPr>
          <a:xfrm>
            <a:off x="186692" y="124621"/>
            <a:ext cx="11273788" cy="484980"/>
          </a:xfrm>
        </p:spPr>
        <p:txBody>
          <a:bodyPr/>
          <a:lstStyle>
            <a:lvl1pPr>
              <a:defRPr>
                <a:solidFill>
                  <a:schemeClr val="accent1"/>
                </a:solidFill>
              </a:defRPr>
            </a:lvl1pPr>
          </a:lstStyle>
          <a:p>
            <a:r>
              <a:rPr lang="en-US" dirty="0"/>
              <a:t>Your main outtake goes here</a:t>
            </a:r>
            <a:endParaRPr lang="en-GB" dirty="0"/>
          </a:p>
        </p:txBody>
      </p:sp>
      <p:sp>
        <p:nvSpPr>
          <p:cNvPr id="8" name="Text Placeholder 8">
            <a:extLst>
              <a:ext uri="{FF2B5EF4-FFF2-40B4-BE49-F238E27FC236}">
                <a16:creationId xmlns:a16="http://schemas.microsoft.com/office/drawing/2014/main" id="{2BC8288F-B3D6-4744-8D9D-B599FA9B1A2C}"/>
              </a:ext>
            </a:extLst>
          </p:cNvPr>
          <p:cNvSpPr>
            <a:spLocks noGrp="1"/>
          </p:cNvSpPr>
          <p:nvPr>
            <p:ph type="body" sz="quarter" idx="13" hasCustomPrompt="1"/>
          </p:nvPr>
        </p:nvSpPr>
        <p:spPr>
          <a:xfrm>
            <a:off x="192086" y="581022"/>
            <a:ext cx="11268393" cy="785816"/>
          </a:xfrm>
        </p:spPr>
        <p:txBody>
          <a:bodyPr/>
          <a:lstStyle>
            <a:lvl1pPr>
              <a:defRPr sz="2000">
                <a:solidFill>
                  <a:schemeClr val="tx2"/>
                </a:solidFill>
                <a:latin typeface="+mn-lt"/>
              </a:defRPr>
            </a:lvl1pPr>
            <a:lvl2pPr>
              <a:defRPr sz="2000">
                <a:solidFill>
                  <a:schemeClr val="tx2"/>
                </a:solidFill>
                <a:latin typeface="+mn-lt"/>
              </a:defRPr>
            </a:lvl2pPr>
            <a:lvl3pPr>
              <a:defRPr sz="1800">
                <a:solidFill>
                  <a:schemeClr val="tx2"/>
                </a:solidFill>
                <a:latin typeface="+mn-lt"/>
              </a:defRPr>
            </a:lvl3pPr>
            <a:lvl4pPr>
              <a:defRPr sz="1600">
                <a:solidFill>
                  <a:schemeClr val="tx2"/>
                </a:solidFill>
                <a:latin typeface="+mn-lt"/>
              </a:defRPr>
            </a:lvl4pPr>
            <a:lvl5pPr>
              <a:defRPr sz="1400">
                <a:solidFill>
                  <a:schemeClr val="tx2"/>
                </a:solidFill>
                <a:latin typeface="+mn-lt"/>
              </a:defRPr>
            </a:lvl5pPr>
          </a:lstStyle>
          <a:p>
            <a:pPr lvl="0"/>
            <a:r>
              <a:rPr lang="en-US" dirty="0"/>
              <a:t>Your sub-outtake goes here, allowing for up to 2 lines of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Text Placeholder 8">
            <a:extLst>
              <a:ext uri="{FF2B5EF4-FFF2-40B4-BE49-F238E27FC236}">
                <a16:creationId xmlns:a16="http://schemas.microsoft.com/office/drawing/2014/main" id="{CCADCAB4-D74B-4523-BD61-ADF8E5FBB2DD}"/>
              </a:ext>
            </a:extLst>
          </p:cNvPr>
          <p:cNvSpPr>
            <a:spLocks noGrp="1"/>
          </p:cNvSpPr>
          <p:nvPr>
            <p:ph type="body" sz="quarter" idx="14" hasCustomPrompt="1"/>
          </p:nvPr>
        </p:nvSpPr>
        <p:spPr>
          <a:xfrm>
            <a:off x="192087" y="1314181"/>
            <a:ext cx="5018088" cy="785816"/>
          </a:xfrm>
        </p:spPr>
        <p:txBody>
          <a:bodyPr/>
          <a:lstStyle>
            <a:lvl1pPr>
              <a:defRPr sz="1800" b="1">
                <a:solidFill>
                  <a:schemeClr val="tx2"/>
                </a:solidFill>
                <a:latin typeface="+mn-lt"/>
              </a:defRPr>
            </a:lvl1pPr>
            <a:lvl2pPr>
              <a:defRPr sz="1800" b="0">
                <a:solidFill>
                  <a:schemeClr val="tx2"/>
                </a:solidFill>
                <a:latin typeface="+mn-lt"/>
              </a:defRPr>
            </a:lvl2pPr>
            <a:lvl3pPr>
              <a:defRPr sz="1600" b="0">
                <a:solidFill>
                  <a:schemeClr val="tx2"/>
                </a:solidFill>
                <a:latin typeface="+mn-lt"/>
              </a:defRPr>
            </a:lvl3pPr>
            <a:lvl4pPr>
              <a:defRPr sz="1400" b="0">
                <a:solidFill>
                  <a:schemeClr val="tx2"/>
                </a:solidFill>
                <a:latin typeface="+mn-lt"/>
              </a:defRPr>
            </a:lvl4pPr>
            <a:lvl5pPr>
              <a:defRPr sz="1200" b="0">
                <a:solidFill>
                  <a:schemeClr val="tx2"/>
                </a:solidFill>
                <a:latin typeface="+mn-lt"/>
              </a:defRPr>
            </a:lvl5pPr>
          </a:lstStyle>
          <a:p>
            <a:pPr lvl="0"/>
            <a:r>
              <a:rPr lang="en-US" dirty="0"/>
              <a:t>Your slide title goes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10" name="Graphic 9">
            <a:extLst>
              <a:ext uri="{FF2B5EF4-FFF2-40B4-BE49-F238E27FC236}">
                <a16:creationId xmlns:a16="http://schemas.microsoft.com/office/drawing/2014/main" id="{37310A8D-FEDE-47FC-A15F-4283E34F993F}"/>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729067" y="223840"/>
            <a:ext cx="229138" cy="276222"/>
          </a:xfrm>
          <a:prstGeom prst="rect">
            <a:avLst/>
          </a:prstGeom>
        </p:spPr>
      </p:pic>
      <p:sp>
        <p:nvSpPr>
          <p:cNvPr id="24" name="Text Placeholder 8">
            <a:extLst>
              <a:ext uri="{FF2B5EF4-FFF2-40B4-BE49-F238E27FC236}">
                <a16:creationId xmlns:a16="http://schemas.microsoft.com/office/drawing/2014/main" id="{C809AB6E-7277-4C16-AB91-767F97EAB93B}"/>
              </a:ext>
            </a:extLst>
          </p:cNvPr>
          <p:cNvSpPr>
            <a:spLocks noGrp="1"/>
          </p:cNvSpPr>
          <p:nvPr>
            <p:ph type="body" sz="quarter" idx="15" hasCustomPrompt="1"/>
          </p:nvPr>
        </p:nvSpPr>
        <p:spPr>
          <a:xfrm>
            <a:off x="192086" y="2244752"/>
            <a:ext cx="7036850" cy="4032225"/>
          </a:xfrm>
        </p:spPr>
        <p:txBody>
          <a:bodyPr/>
          <a:lstStyle>
            <a:lvl1pPr>
              <a:defRPr sz="1800" b="0">
                <a:solidFill>
                  <a:schemeClr val="tx2"/>
                </a:solidFill>
                <a:latin typeface="+mn-lt"/>
              </a:defRPr>
            </a:lvl1pPr>
            <a:lvl2pPr>
              <a:defRPr sz="1800" b="0">
                <a:solidFill>
                  <a:schemeClr val="tx2"/>
                </a:solidFill>
                <a:latin typeface="+mn-lt"/>
              </a:defRPr>
            </a:lvl2pPr>
            <a:lvl3pPr>
              <a:defRPr sz="1600" b="0">
                <a:solidFill>
                  <a:schemeClr val="tx2"/>
                </a:solidFill>
                <a:latin typeface="+mn-lt"/>
              </a:defRPr>
            </a:lvl3pPr>
            <a:lvl4pPr>
              <a:defRPr sz="1400" b="0">
                <a:solidFill>
                  <a:schemeClr val="tx2"/>
                </a:solidFill>
                <a:latin typeface="+mn-lt"/>
              </a:defRPr>
            </a:lvl4pPr>
            <a:lvl5pPr>
              <a:defRPr sz="1200" b="0">
                <a:solidFill>
                  <a:schemeClr val="tx2"/>
                </a:solidFill>
                <a:latin typeface="+mn-lt"/>
              </a:defRPr>
            </a:lvl5pPr>
          </a:lstStyle>
          <a:p>
            <a:pPr lvl="0"/>
            <a:r>
              <a:rPr lang="en-US" dirty="0"/>
              <a:t>Your slide title goes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103748309"/>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alf &amp; Half">
    <p:bg>
      <p:bgRef idx="1001">
        <a:schemeClr val="bg1"/>
      </p:bgRef>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7757AED3-5978-4C7A-A26F-9735EA1EA13C}"/>
              </a:ext>
            </a:extLst>
          </p:cNvPr>
          <p:cNvSpPr/>
          <p:nvPr/>
        </p:nvSpPr>
        <p:spPr>
          <a:xfrm>
            <a:off x="8721585" y="6066059"/>
            <a:ext cx="3479939" cy="791942"/>
          </a:xfrm>
          <a:custGeom>
            <a:avLst/>
            <a:gdLst>
              <a:gd name="connsiteX0" fmla="*/ 3479939 w 3479939"/>
              <a:gd name="connsiteY0" fmla="*/ 0 h 791942"/>
              <a:gd name="connsiteX1" fmla="*/ 3479939 w 3479939"/>
              <a:gd name="connsiteY1" fmla="*/ 791942 h 791942"/>
              <a:gd name="connsiteX2" fmla="*/ 0 w 3479939"/>
              <a:gd name="connsiteY2" fmla="*/ 791942 h 791942"/>
              <a:gd name="connsiteX3" fmla="*/ 303288 w 3479939"/>
              <a:gd name="connsiteY3" fmla="*/ 658994 h 791942"/>
              <a:gd name="connsiteX4" fmla="*/ 3227740 w 3479939"/>
              <a:gd name="connsiteY4" fmla="*/ 6378 h 7919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79939" h="791942">
                <a:moveTo>
                  <a:pt x="3479939" y="0"/>
                </a:moveTo>
                <a:lnTo>
                  <a:pt x="3479939" y="791942"/>
                </a:lnTo>
                <a:lnTo>
                  <a:pt x="0" y="791942"/>
                </a:lnTo>
                <a:lnTo>
                  <a:pt x="303288" y="658994"/>
                </a:lnTo>
                <a:cubicBezTo>
                  <a:pt x="1212520" y="285869"/>
                  <a:pt x="2197045" y="58624"/>
                  <a:pt x="3227740" y="637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dirty="0">
              <a:solidFill>
                <a:schemeClr val="bg1"/>
              </a:solidFill>
            </a:endParaRPr>
          </a:p>
        </p:txBody>
      </p:sp>
      <p:sp>
        <p:nvSpPr>
          <p:cNvPr id="2" name="Title 1">
            <a:extLst>
              <a:ext uri="{FF2B5EF4-FFF2-40B4-BE49-F238E27FC236}">
                <a16:creationId xmlns:a16="http://schemas.microsoft.com/office/drawing/2014/main" id="{A844E65C-7F2A-4B3C-B4CA-CD99C8F82697}"/>
              </a:ext>
            </a:extLst>
          </p:cNvPr>
          <p:cNvSpPr>
            <a:spLocks noGrp="1"/>
          </p:cNvSpPr>
          <p:nvPr>
            <p:ph type="title" hasCustomPrompt="1"/>
          </p:nvPr>
        </p:nvSpPr>
        <p:spPr>
          <a:xfrm>
            <a:off x="186692" y="124621"/>
            <a:ext cx="5699759" cy="484980"/>
          </a:xfrm>
        </p:spPr>
        <p:txBody>
          <a:bodyPr/>
          <a:lstStyle>
            <a:lvl1pPr>
              <a:defRPr>
                <a:solidFill>
                  <a:schemeClr val="accent1"/>
                </a:solidFill>
              </a:defRPr>
            </a:lvl1pPr>
          </a:lstStyle>
          <a:p>
            <a:r>
              <a:rPr lang="en-US" dirty="0"/>
              <a:t>Your main outtake goes here</a:t>
            </a:r>
            <a:endParaRPr lang="en-GB" dirty="0"/>
          </a:p>
        </p:txBody>
      </p:sp>
      <p:sp>
        <p:nvSpPr>
          <p:cNvPr id="4" name="Footer Placeholder 3">
            <a:extLst>
              <a:ext uri="{FF2B5EF4-FFF2-40B4-BE49-F238E27FC236}">
                <a16:creationId xmlns:a16="http://schemas.microsoft.com/office/drawing/2014/main" id="{65D9EA0B-D15F-4530-A940-3EF93AFBD530}"/>
              </a:ext>
            </a:extLst>
          </p:cNvPr>
          <p:cNvSpPr>
            <a:spLocks noGrp="1"/>
          </p:cNvSpPr>
          <p:nvPr>
            <p:ph type="ftr" sz="quarter" idx="11"/>
          </p:nvPr>
        </p:nvSpPr>
        <p:spPr/>
        <p:txBody>
          <a:bodyPr/>
          <a:lstStyle>
            <a:lvl1pPr>
              <a:defRPr>
                <a:solidFill>
                  <a:schemeClr val="tx2"/>
                </a:solidFill>
              </a:defRPr>
            </a:lvl1pPr>
          </a:lstStyle>
          <a:p>
            <a:endParaRPr lang="en-GB" dirty="0"/>
          </a:p>
        </p:txBody>
      </p:sp>
      <p:sp>
        <p:nvSpPr>
          <p:cNvPr id="5" name="Slide Number Placeholder 4">
            <a:extLst>
              <a:ext uri="{FF2B5EF4-FFF2-40B4-BE49-F238E27FC236}">
                <a16:creationId xmlns:a16="http://schemas.microsoft.com/office/drawing/2014/main" id="{BB1C8332-3BAC-4AF5-9D72-ED43E56AFBA0}"/>
              </a:ext>
            </a:extLst>
          </p:cNvPr>
          <p:cNvSpPr>
            <a:spLocks noGrp="1"/>
          </p:cNvSpPr>
          <p:nvPr>
            <p:ph type="sldNum" sz="quarter" idx="12"/>
          </p:nvPr>
        </p:nvSpPr>
        <p:spPr/>
        <p:txBody>
          <a:bodyPr/>
          <a:lstStyle>
            <a:lvl1pPr>
              <a:defRPr>
                <a:solidFill>
                  <a:schemeClr val="bg1"/>
                </a:solidFill>
              </a:defRPr>
            </a:lvl1pPr>
          </a:lstStyle>
          <a:p>
            <a:fld id="{21F79131-C817-4EAF-B3BC-6511779B5E04}" type="slidenum">
              <a:rPr lang="en-GB" smtClean="0"/>
              <a:pPr/>
              <a:t>‹#›</a:t>
            </a:fld>
            <a:endParaRPr lang="en-GB" dirty="0"/>
          </a:p>
        </p:txBody>
      </p:sp>
      <p:sp>
        <p:nvSpPr>
          <p:cNvPr id="23" name="Picture Placeholder 22">
            <a:extLst>
              <a:ext uri="{FF2B5EF4-FFF2-40B4-BE49-F238E27FC236}">
                <a16:creationId xmlns:a16="http://schemas.microsoft.com/office/drawing/2014/main" id="{70F2162C-7B8D-4810-9124-7FB08E5D392B}"/>
              </a:ext>
            </a:extLst>
          </p:cNvPr>
          <p:cNvSpPr>
            <a:spLocks noGrp="1"/>
          </p:cNvSpPr>
          <p:nvPr>
            <p:ph type="pic" sz="quarter" idx="13" hasCustomPrompt="1"/>
          </p:nvPr>
        </p:nvSpPr>
        <p:spPr>
          <a:xfrm>
            <a:off x="6305550" y="0"/>
            <a:ext cx="5886450" cy="6858000"/>
          </a:xfrm>
          <a:custGeom>
            <a:avLst/>
            <a:gdLst>
              <a:gd name="connsiteX0" fmla="*/ 446446 w 5886450"/>
              <a:gd name="connsiteY0" fmla="*/ 0 h 6858000"/>
              <a:gd name="connsiteX1" fmla="*/ 3174291 w 5886450"/>
              <a:gd name="connsiteY1" fmla="*/ 0 h 6858000"/>
              <a:gd name="connsiteX2" fmla="*/ 3961880 w 5886450"/>
              <a:gd name="connsiteY2" fmla="*/ 0 h 6858000"/>
              <a:gd name="connsiteX3" fmla="*/ 5886450 w 5886450"/>
              <a:gd name="connsiteY3" fmla="*/ 0 h 6858000"/>
              <a:gd name="connsiteX4" fmla="*/ 5886450 w 5886450"/>
              <a:gd name="connsiteY4" fmla="*/ 6066300 h 6858000"/>
              <a:gd name="connsiteX5" fmla="*/ 5643775 w 5886450"/>
              <a:gd name="connsiteY5" fmla="*/ 6072437 h 6858000"/>
              <a:gd name="connsiteX6" fmla="*/ 2719323 w 5886450"/>
              <a:gd name="connsiteY6" fmla="*/ 6725053 h 6858000"/>
              <a:gd name="connsiteX7" fmla="*/ 2416037 w 5886450"/>
              <a:gd name="connsiteY7" fmla="*/ 6858000 h 6858000"/>
              <a:gd name="connsiteX8" fmla="*/ 579372 w 5886450"/>
              <a:gd name="connsiteY8" fmla="*/ 6858000 h 6858000"/>
              <a:gd name="connsiteX9" fmla="*/ 466055 w 5886450"/>
              <a:gd name="connsiteY9" fmla="*/ 6530422 h 6858000"/>
              <a:gd name="connsiteX10" fmla="*/ 0 w 5886450"/>
              <a:gd name="connsiteY10" fmla="*/ 3232151 h 6858000"/>
              <a:gd name="connsiteX11" fmla="*/ 395073 w 5886450"/>
              <a:gd name="connsiteY11" fmla="*/ 1732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886450" h="6858000">
                <a:moveTo>
                  <a:pt x="446446" y="0"/>
                </a:moveTo>
                <a:lnTo>
                  <a:pt x="3174291" y="0"/>
                </a:lnTo>
                <a:lnTo>
                  <a:pt x="3961880" y="0"/>
                </a:lnTo>
                <a:lnTo>
                  <a:pt x="5886450" y="0"/>
                </a:lnTo>
                <a:lnTo>
                  <a:pt x="5886450" y="6066300"/>
                </a:lnTo>
                <a:lnTo>
                  <a:pt x="5643775" y="6072437"/>
                </a:lnTo>
                <a:cubicBezTo>
                  <a:pt x="4613080" y="6124683"/>
                  <a:pt x="3628555" y="6351928"/>
                  <a:pt x="2719323" y="6725053"/>
                </a:cubicBezTo>
                <a:lnTo>
                  <a:pt x="2416037" y="6858000"/>
                </a:lnTo>
                <a:lnTo>
                  <a:pt x="579372" y="6858000"/>
                </a:lnTo>
                <a:lnTo>
                  <a:pt x="466055" y="6530422"/>
                </a:lnTo>
                <a:cubicBezTo>
                  <a:pt x="171812" y="5588912"/>
                  <a:pt x="0" y="4453905"/>
                  <a:pt x="0" y="3232151"/>
                </a:cubicBezTo>
                <a:cubicBezTo>
                  <a:pt x="0" y="2112210"/>
                  <a:pt x="144370" y="1065161"/>
                  <a:pt x="395073" y="173227"/>
                </a:cubicBezTo>
                <a:close/>
              </a:path>
            </a:pathLst>
          </a:custGeom>
        </p:spPr>
        <p:txBody>
          <a:bodyPr wrap="square" anchor="ctr">
            <a:noAutofit/>
          </a:bodyPr>
          <a:lstStyle>
            <a:lvl1pPr algn="ctr">
              <a:defRPr/>
            </a:lvl1pPr>
          </a:lstStyle>
          <a:p>
            <a:r>
              <a:rPr lang="en-GB" dirty="0"/>
              <a:t>Click to insert image</a:t>
            </a:r>
          </a:p>
        </p:txBody>
      </p:sp>
      <p:sp>
        <p:nvSpPr>
          <p:cNvPr id="13" name="Text Placeholder 8">
            <a:extLst>
              <a:ext uri="{FF2B5EF4-FFF2-40B4-BE49-F238E27FC236}">
                <a16:creationId xmlns:a16="http://schemas.microsoft.com/office/drawing/2014/main" id="{3D728DDA-5D0C-4BF8-B3DA-714D848C1CA2}"/>
              </a:ext>
            </a:extLst>
          </p:cNvPr>
          <p:cNvSpPr>
            <a:spLocks noGrp="1"/>
          </p:cNvSpPr>
          <p:nvPr>
            <p:ph type="body" sz="quarter" idx="14" hasCustomPrompt="1"/>
          </p:nvPr>
        </p:nvSpPr>
        <p:spPr>
          <a:xfrm>
            <a:off x="192087" y="581022"/>
            <a:ext cx="5694364" cy="785816"/>
          </a:xfrm>
        </p:spPr>
        <p:txBody>
          <a:bodyPr/>
          <a:lstStyle>
            <a:lvl1pPr>
              <a:defRPr sz="2000">
                <a:solidFill>
                  <a:schemeClr val="tx2"/>
                </a:solidFill>
                <a:latin typeface="+mn-lt"/>
              </a:defRPr>
            </a:lvl1pPr>
            <a:lvl2pPr>
              <a:buClr>
                <a:schemeClr val="tx1"/>
              </a:buClr>
              <a:defRPr sz="2000">
                <a:solidFill>
                  <a:schemeClr val="tx2"/>
                </a:solidFill>
                <a:latin typeface="+mn-lt"/>
              </a:defRPr>
            </a:lvl2pPr>
            <a:lvl3pPr>
              <a:buClr>
                <a:schemeClr val="tx1"/>
              </a:buClr>
              <a:defRPr sz="1800">
                <a:solidFill>
                  <a:schemeClr val="tx2"/>
                </a:solidFill>
                <a:latin typeface="+mn-lt"/>
              </a:defRPr>
            </a:lvl3pPr>
            <a:lvl4pPr>
              <a:buClr>
                <a:schemeClr val="tx1"/>
              </a:buClr>
              <a:defRPr sz="1600">
                <a:solidFill>
                  <a:schemeClr val="tx2"/>
                </a:solidFill>
                <a:latin typeface="+mn-lt"/>
              </a:defRPr>
            </a:lvl4pPr>
            <a:lvl5pPr>
              <a:buClr>
                <a:schemeClr val="tx1"/>
              </a:buClr>
              <a:defRPr sz="1400">
                <a:solidFill>
                  <a:schemeClr val="tx2"/>
                </a:solidFill>
                <a:latin typeface="+mn-lt"/>
              </a:defRPr>
            </a:lvl5pPr>
          </a:lstStyle>
          <a:p>
            <a:pPr lvl="0"/>
            <a:r>
              <a:rPr lang="en-US" dirty="0"/>
              <a:t>Your sub-outtake goes here, allowing for up to 2 lines of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6" name="Text Placeholder 15">
            <a:extLst>
              <a:ext uri="{FF2B5EF4-FFF2-40B4-BE49-F238E27FC236}">
                <a16:creationId xmlns:a16="http://schemas.microsoft.com/office/drawing/2014/main" id="{F5C95178-6B33-4D81-BC44-E1E461A5A9EF}"/>
              </a:ext>
            </a:extLst>
          </p:cNvPr>
          <p:cNvSpPr>
            <a:spLocks noGrp="1"/>
          </p:cNvSpPr>
          <p:nvPr>
            <p:ph type="body" sz="quarter" idx="16"/>
          </p:nvPr>
        </p:nvSpPr>
        <p:spPr>
          <a:xfrm>
            <a:off x="201610" y="1779586"/>
            <a:ext cx="5694363" cy="4597403"/>
          </a:xfrm>
        </p:spPr>
        <p:txBody>
          <a:bodyPr/>
          <a:lstStyle>
            <a:lvl1pPr>
              <a:defRPr>
                <a:solidFill>
                  <a:schemeClr val="accent2"/>
                </a:solidFill>
                <a:latin typeface="+mj-lt"/>
              </a:defRPr>
            </a:lvl1pPr>
            <a:lvl2pPr>
              <a:defRPr>
                <a:solidFill>
                  <a:schemeClr val="accent2"/>
                </a:solidFill>
                <a:latin typeface="+mj-lt"/>
              </a:defRPr>
            </a:lvl2pPr>
            <a:lvl3pPr>
              <a:defRPr>
                <a:solidFill>
                  <a:schemeClr val="accent2"/>
                </a:solidFill>
                <a:latin typeface="+mj-lt"/>
              </a:defRPr>
            </a:lvl3pPr>
            <a:lvl4pPr>
              <a:defRPr>
                <a:solidFill>
                  <a:schemeClr val="accent2"/>
                </a:solidFill>
                <a:latin typeface="+mj-lt"/>
              </a:defRPr>
            </a:lvl4pPr>
            <a:lvl5pPr>
              <a:defRPr>
                <a:solidFill>
                  <a:schemeClr val="accent2"/>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8">
            <a:extLst>
              <a:ext uri="{FF2B5EF4-FFF2-40B4-BE49-F238E27FC236}">
                <a16:creationId xmlns:a16="http://schemas.microsoft.com/office/drawing/2014/main" id="{B36D5DA5-EAF0-41EF-B7F4-822764501D25}"/>
              </a:ext>
            </a:extLst>
          </p:cNvPr>
          <p:cNvSpPr>
            <a:spLocks noGrp="1"/>
          </p:cNvSpPr>
          <p:nvPr>
            <p:ph type="body" sz="quarter" idx="15" hasCustomPrompt="1"/>
          </p:nvPr>
        </p:nvSpPr>
        <p:spPr>
          <a:xfrm>
            <a:off x="192087" y="1314181"/>
            <a:ext cx="5694364" cy="365125"/>
          </a:xfrm>
        </p:spPr>
        <p:txBody>
          <a:bodyPr/>
          <a:lstStyle>
            <a:lvl1pPr>
              <a:defRPr sz="1800" b="1">
                <a:solidFill>
                  <a:schemeClr val="tx2"/>
                </a:solidFill>
                <a:latin typeface="+mn-lt"/>
              </a:defRPr>
            </a:lvl1pPr>
            <a:lvl2pPr>
              <a:buClr>
                <a:schemeClr val="accent1"/>
              </a:buClr>
              <a:defRPr sz="1800" b="0">
                <a:solidFill>
                  <a:schemeClr val="tx2"/>
                </a:solidFill>
                <a:latin typeface="+mn-lt"/>
              </a:defRPr>
            </a:lvl2pPr>
            <a:lvl3pPr>
              <a:buClr>
                <a:schemeClr val="accent1"/>
              </a:buClr>
              <a:defRPr sz="1600" b="0">
                <a:solidFill>
                  <a:schemeClr val="tx2"/>
                </a:solidFill>
                <a:latin typeface="+mn-lt"/>
              </a:defRPr>
            </a:lvl3pPr>
            <a:lvl4pPr>
              <a:buClr>
                <a:schemeClr val="accent1"/>
              </a:buClr>
              <a:defRPr sz="1400" b="0">
                <a:solidFill>
                  <a:schemeClr val="tx2"/>
                </a:solidFill>
                <a:latin typeface="+mn-lt"/>
              </a:defRPr>
            </a:lvl4pPr>
            <a:lvl5pPr>
              <a:buClr>
                <a:schemeClr val="accent1"/>
              </a:buClr>
              <a:defRPr sz="1200" b="0">
                <a:solidFill>
                  <a:schemeClr val="tx2"/>
                </a:solidFill>
                <a:latin typeface="+mn-lt"/>
              </a:defRPr>
            </a:lvl5pPr>
          </a:lstStyle>
          <a:p>
            <a:pPr lvl="0"/>
            <a:r>
              <a:rPr lang="en-US" dirty="0"/>
              <a:t>Your slide title goes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978666363"/>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ix Point Teal 1">
    <p:bg>
      <p:bgPr>
        <a:solidFill>
          <a:schemeClr val="accent2"/>
        </a:solidFill>
        <a:effectLst/>
      </p:bgPr>
    </p:bg>
    <p:spTree>
      <p:nvGrpSpPr>
        <p:cNvPr id="1" name=""/>
        <p:cNvGrpSpPr/>
        <p:nvPr/>
      </p:nvGrpSpPr>
      <p:grpSpPr>
        <a:xfrm>
          <a:off x="0" y="0"/>
          <a:ext cx="0" cy="0"/>
          <a:chOff x="0" y="0"/>
          <a:chExt cx="0" cy="0"/>
        </a:xfrm>
      </p:grpSpPr>
      <p:sp>
        <p:nvSpPr>
          <p:cNvPr id="48" name="Freeform: Shape 47">
            <a:extLst>
              <a:ext uri="{FF2B5EF4-FFF2-40B4-BE49-F238E27FC236}">
                <a16:creationId xmlns:a16="http://schemas.microsoft.com/office/drawing/2014/main" id="{52995FCF-DB62-4B0B-9048-0FB78F4E3196}"/>
              </a:ext>
            </a:extLst>
          </p:cNvPr>
          <p:cNvSpPr/>
          <p:nvPr/>
        </p:nvSpPr>
        <p:spPr>
          <a:xfrm>
            <a:off x="1" y="2926416"/>
            <a:ext cx="5184420" cy="3931583"/>
          </a:xfrm>
          <a:custGeom>
            <a:avLst/>
            <a:gdLst>
              <a:gd name="connsiteX0" fmla="*/ 2817732 w 5184420"/>
              <a:gd name="connsiteY0" fmla="*/ 7 h 3931583"/>
              <a:gd name="connsiteX1" fmla="*/ 5184420 w 5184420"/>
              <a:gd name="connsiteY1" fmla="*/ 573855 h 3931583"/>
              <a:gd name="connsiteX2" fmla="*/ 4098666 w 5184420"/>
              <a:gd name="connsiteY2" fmla="*/ 2892621 h 3931583"/>
              <a:gd name="connsiteX3" fmla="*/ 2813057 w 5184420"/>
              <a:gd name="connsiteY3" fmla="*/ 2554857 h 3931583"/>
              <a:gd name="connsiteX4" fmla="*/ 2711377 w 5184420"/>
              <a:gd name="connsiteY4" fmla="*/ 2560701 h 3931583"/>
              <a:gd name="connsiteX5" fmla="*/ 1077243 w 5184420"/>
              <a:gd name="connsiteY5" fmla="*/ 3236000 h 3931583"/>
              <a:gd name="connsiteX6" fmla="*/ 587157 w 5184420"/>
              <a:gd name="connsiteY6" fmla="*/ 3841410 h 3931583"/>
              <a:gd name="connsiteX7" fmla="*/ 540246 w 5184420"/>
              <a:gd name="connsiteY7" fmla="*/ 3931583 h 3931583"/>
              <a:gd name="connsiteX8" fmla="*/ 0 w 5184420"/>
              <a:gd name="connsiteY8" fmla="*/ 3931583 h 3931583"/>
              <a:gd name="connsiteX9" fmla="*/ 0 w 5184420"/>
              <a:gd name="connsiteY9" fmla="*/ 843188 h 3931583"/>
              <a:gd name="connsiteX10" fmla="*/ 175496 w 5184420"/>
              <a:gd name="connsiteY10" fmla="*/ 732727 h 3931583"/>
              <a:gd name="connsiteX11" fmla="*/ 2583985 w 5184420"/>
              <a:gd name="connsiteY11" fmla="*/ 5851 h 3931583"/>
              <a:gd name="connsiteX12" fmla="*/ 2817732 w 5184420"/>
              <a:gd name="connsiteY12" fmla="*/ 7 h 3931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184420" h="3931583">
                <a:moveTo>
                  <a:pt x="2817732" y="7"/>
                </a:moveTo>
                <a:cubicBezTo>
                  <a:pt x="3641238" y="-1325"/>
                  <a:pt x="4452977" y="195497"/>
                  <a:pt x="5184420" y="573855"/>
                </a:cubicBezTo>
                <a:lnTo>
                  <a:pt x="4098666" y="2892621"/>
                </a:lnTo>
                <a:cubicBezTo>
                  <a:pt x="3707142" y="2669295"/>
                  <a:pt x="3263790" y="2552815"/>
                  <a:pt x="2813057" y="2554857"/>
                </a:cubicBezTo>
                <a:cubicBezTo>
                  <a:pt x="2779164" y="2554857"/>
                  <a:pt x="2745271" y="2560701"/>
                  <a:pt x="2711377" y="2560701"/>
                </a:cubicBezTo>
                <a:cubicBezTo>
                  <a:pt x="2104313" y="2587133"/>
                  <a:pt x="1525870" y="2826173"/>
                  <a:pt x="1077243" y="3236000"/>
                </a:cubicBezTo>
                <a:cubicBezTo>
                  <a:pt x="879232" y="3416887"/>
                  <a:pt x="715745" y="3621449"/>
                  <a:pt x="587157" y="3841410"/>
                </a:cubicBezTo>
                <a:lnTo>
                  <a:pt x="540246" y="3931583"/>
                </a:lnTo>
                <a:lnTo>
                  <a:pt x="0" y="3931583"/>
                </a:lnTo>
                <a:lnTo>
                  <a:pt x="0" y="843188"/>
                </a:lnTo>
                <a:lnTo>
                  <a:pt x="175496" y="732727"/>
                </a:lnTo>
                <a:cubicBezTo>
                  <a:pt x="901678" y="296363"/>
                  <a:pt x="1728821" y="44469"/>
                  <a:pt x="2583985" y="5851"/>
                </a:cubicBezTo>
                <a:cubicBezTo>
                  <a:pt x="2664628" y="7"/>
                  <a:pt x="2741765" y="7"/>
                  <a:pt x="2817732" y="7"/>
                </a:cubicBezTo>
                <a:close/>
              </a:path>
            </a:pathLst>
          </a:custGeom>
          <a:solidFill>
            <a:schemeClr val="bg1">
              <a:alpha val="7000"/>
            </a:schemeClr>
          </a:solidFill>
          <a:ln w="104905" cap="flat">
            <a:noFill/>
            <a:prstDash val="solid"/>
            <a:miter/>
          </a:ln>
        </p:spPr>
        <p:txBody>
          <a:bodyPr wrap="square" rtlCol="0" anchor="ctr">
            <a:noAutofit/>
          </a:bodyPr>
          <a:lstStyle/>
          <a:p>
            <a:endParaRPr lang="en-GB" dirty="0"/>
          </a:p>
        </p:txBody>
      </p:sp>
      <p:sp>
        <p:nvSpPr>
          <p:cNvPr id="40" name="Freeform: Shape 39">
            <a:extLst>
              <a:ext uri="{FF2B5EF4-FFF2-40B4-BE49-F238E27FC236}">
                <a16:creationId xmlns:a16="http://schemas.microsoft.com/office/drawing/2014/main" id="{59A04942-3591-46AF-993C-B874C54D9CA1}"/>
              </a:ext>
            </a:extLst>
          </p:cNvPr>
          <p:cNvSpPr/>
          <p:nvPr/>
        </p:nvSpPr>
        <p:spPr>
          <a:xfrm>
            <a:off x="11382375" y="5150644"/>
            <a:ext cx="809626" cy="1707357"/>
          </a:xfrm>
          <a:custGeom>
            <a:avLst/>
            <a:gdLst>
              <a:gd name="connsiteX0" fmla="*/ 991753 w 991753"/>
              <a:gd name="connsiteY0" fmla="*/ 0 h 1575433"/>
              <a:gd name="connsiteX1" fmla="*/ 991753 w 991753"/>
              <a:gd name="connsiteY1" fmla="*/ 1575433 h 1575433"/>
              <a:gd name="connsiteX2" fmla="*/ 0 w 991753"/>
              <a:gd name="connsiteY2" fmla="*/ 1575433 h 1575433"/>
              <a:gd name="connsiteX3" fmla="*/ 24951 w 991753"/>
              <a:gd name="connsiteY3" fmla="*/ 1508300 h 1575433"/>
              <a:gd name="connsiteX4" fmla="*/ 816935 w 991753"/>
              <a:gd name="connsiteY4" fmla="*/ 198421 h 15754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753" h="1575433">
                <a:moveTo>
                  <a:pt x="991753" y="0"/>
                </a:moveTo>
                <a:lnTo>
                  <a:pt x="991753" y="1575433"/>
                </a:lnTo>
                <a:lnTo>
                  <a:pt x="0" y="1575433"/>
                </a:lnTo>
                <a:lnTo>
                  <a:pt x="24951" y="1508300"/>
                </a:lnTo>
                <a:cubicBezTo>
                  <a:pt x="206699" y="1050609"/>
                  <a:pt x="474145" y="611976"/>
                  <a:pt x="816935" y="198421"/>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dirty="0">
              <a:solidFill>
                <a:schemeClr val="bg1"/>
              </a:solidFill>
            </a:endParaRPr>
          </a:p>
        </p:txBody>
      </p:sp>
      <p:sp>
        <p:nvSpPr>
          <p:cNvPr id="4" name="Footer Placeholder 3">
            <a:extLst>
              <a:ext uri="{FF2B5EF4-FFF2-40B4-BE49-F238E27FC236}">
                <a16:creationId xmlns:a16="http://schemas.microsoft.com/office/drawing/2014/main" id="{76E0D5CE-661F-429D-A2E0-4CFED99754AA}"/>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6D96773B-5501-4838-8CA4-ABCE534CF278}"/>
              </a:ext>
            </a:extLst>
          </p:cNvPr>
          <p:cNvSpPr>
            <a:spLocks noGrp="1"/>
          </p:cNvSpPr>
          <p:nvPr>
            <p:ph type="sldNum" sz="quarter" idx="12"/>
          </p:nvPr>
        </p:nvSpPr>
        <p:spPr/>
        <p:txBody>
          <a:bodyPr/>
          <a:lstStyle/>
          <a:p>
            <a:fld id="{21F79131-C817-4EAF-B3BC-6511779B5E04}" type="slidenum">
              <a:rPr lang="en-GB" smtClean="0"/>
              <a:pPr/>
              <a:t>‹#›</a:t>
            </a:fld>
            <a:endParaRPr lang="en-GB" dirty="0"/>
          </a:p>
        </p:txBody>
      </p:sp>
      <p:sp>
        <p:nvSpPr>
          <p:cNvPr id="17" name="Title 1">
            <a:extLst>
              <a:ext uri="{FF2B5EF4-FFF2-40B4-BE49-F238E27FC236}">
                <a16:creationId xmlns:a16="http://schemas.microsoft.com/office/drawing/2014/main" id="{59828AE2-6B91-4627-983D-4ED1B5013301}"/>
              </a:ext>
            </a:extLst>
          </p:cNvPr>
          <p:cNvSpPr>
            <a:spLocks noGrp="1"/>
          </p:cNvSpPr>
          <p:nvPr>
            <p:ph type="title" hasCustomPrompt="1"/>
          </p:nvPr>
        </p:nvSpPr>
        <p:spPr>
          <a:xfrm>
            <a:off x="186692" y="124621"/>
            <a:ext cx="11273788" cy="484980"/>
          </a:xfrm>
        </p:spPr>
        <p:txBody>
          <a:bodyPr/>
          <a:lstStyle/>
          <a:p>
            <a:r>
              <a:rPr lang="en-US" dirty="0"/>
              <a:t>Your main outtake goes here</a:t>
            </a:r>
            <a:endParaRPr lang="en-GB" dirty="0"/>
          </a:p>
        </p:txBody>
      </p:sp>
      <p:sp>
        <p:nvSpPr>
          <p:cNvPr id="18" name="Text Placeholder 2">
            <a:extLst>
              <a:ext uri="{FF2B5EF4-FFF2-40B4-BE49-F238E27FC236}">
                <a16:creationId xmlns:a16="http://schemas.microsoft.com/office/drawing/2014/main" id="{B411C62B-EF21-4F1D-B1BD-309A69AC6CAB}"/>
              </a:ext>
            </a:extLst>
          </p:cNvPr>
          <p:cNvSpPr>
            <a:spLocks noGrp="1"/>
          </p:cNvSpPr>
          <p:nvPr>
            <p:ph type="body" sz="quarter" idx="13" hasCustomPrompt="1"/>
          </p:nvPr>
        </p:nvSpPr>
        <p:spPr>
          <a:xfrm>
            <a:off x="1080262" y="2012440"/>
            <a:ext cx="2880000" cy="1257300"/>
          </a:xfrm>
        </p:spPr>
        <p:txBody>
          <a:bodyPr anchor="t"/>
          <a:lstStyle>
            <a:lvl1pPr>
              <a:defRPr sz="1600">
                <a:latin typeface="+mn-lt"/>
              </a:defRPr>
            </a:lvl1pPr>
            <a:lvl2pPr>
              <a:buClr>
                <a:schemeClr val="tx1"/>
              </a:buClr>
              <a:defRPr sz="1400">
                <a:latin typeface="+mn-lt"/>
              </a:defRPr>
            </a:lvl2pPr>
            <a:lvl3pPr>
              <a:buClr>
                <a:schemeClr val="tx2"/>
              </a:buClr>
              <a:defRPr sz="1200">
                <a:latin typeface="+mn-lt"/>
              </a:defRPr>
            </a:lvl3pPr>
            <a:lvl4pPr>
              <a:buClr>
                <a:schemeClr val="tx2"/>
              </a:buClr>
              <a:defRPr sz="1100">
                <a:latin typeface="+mn-lt"/>
              </a:defRPr>
            </a:lvl4pPr>
            <a:lvl5pPr>
              <a:buClr>
                <a:schemeClr val="tx2"/>
              </a:buClr>
              <a:defRPr sz="1050">
                <a:latin typeface="+mn-lt"/>
              </a:defRPr>
            </a:lvl5pPr>
          </a:lstStyle>
          <a:p>
            <a:pPr lvl="0"/>
            <a:r>
              <a:rPr lang="en-US" dirty="0"/>
              <a:t>Click to insert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2" name="Text Placeholder 2">
            <a:extLst>
              <a:ext uri="{FF2B5EF4-FFF2-40B4-BE49-F238E27FC236}">
                <a16:creationId xmlns:a16="http://schemas.microsoft.com/office/drawing/2014/main" id="{1B916557-AE99-4129-8F4A-343D17AB6600}"/>
              </a:ext>
            </a:extLst>
          </p:cNvPr>
          <p:cNvSpPr>
            <a:spLocks noGrp="1"/>
          </p:cNvSpPr>
          <p:nvPr>
            <p:ph type="body" sz="quarter" idx="16" hasCustomPrompt="1"/>
          </p:nvPr>
        </p:nvSpPr>
        <p:spPr>
          <a:xfrm>
            <a:off x="4750950" y="2012440"/>
            <a:ext cx="2880000" cy="1257300"/>
          </a:xfrm>
        </p:spPr>
        <p:txBody>
          <a:bodyPr anchor="t"/>
          <a:lstStyle>
            <a:lvl1pPr>
              <a:defRPr sz="1600">
                <a:latin typeface="+mn-lt"/>
              </a:defRPr>
            </a:lvl1pPr>
            <a:lvl2pPr>
              <a:buClr>
                <a:schemeClr val="tx1"/>
              </a:buClr>
              <a:defRPr sz="1400">
                <a:latin typeface="+mn-lt"/>
              </a:defRPr>
            </a:lvl2pPr>
            <a:lvl3pPr>
              <a:buClr>
                <a:schemeClr val="tx2"/>
              </a:buClr>
              <a:defRPr sz="1200">
                <a:latin typeface="+mn-lt"/>
              </a:defRPr>
            </a:lvl3pPr>
            <a:lvl4pPr>
              <a:buClr>
                <a:schemeClr val="tx2"/>
              </a:buClr>
              <a:defRPr sz="1100">
                <a:latin typeface="+mn-lt"/>
              </a:defRPr>
            </a:lvl4pPr>
            <a:lvl5pPr>
              <a:buClr>
                <a:schemeClr val="tx2"/>
              </a:buClr>
              <a:defRPr sz="1050">
                <a:latin typeface="+mn-lt"/>
              </a:defRPr>
            </a:lvl5pPr>
          </a:lstStyle>
          <a:p>
            <a:pPr lvl="0"/>
            <a:r>
              <a:rPr lang="en-US" dirty="0"/>
              <a:t>Click to insert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4" name="Text Placeholder 2">
            <a:extLst>
              <a:ext uri="{FF2B5EF4-FFF2-40B4-BE49-F238E27FC236}">
                <a16:creationId xmlns:a16="http://schemas.microsoft.com/office/drawing/2014/main" id="{D9521230-040E-469B-925E-276B6B671186}"/>
              </a:ext>
            </a:extLst>
          </p:cNvPr>
          <p:cNvSpPr>
            <a:spLocks noGrp="1"/>
          </p:cNvSpPr>
          <p:nvPr>
            <p:ph type="body" sz="quarter" idx="18" hasCustomPrompt="1"/>
          </p:nvPr>
        </p:nvSpPr>
        <p:spPr>
          <a:xfrm>
            <a:off x="8393309" y="2012440"/>
            <a:ext cx="2880000" cy="1257300"/>
          </a:xfrm>
        </p:spPr>
        <p:txBody>
          <a:bodyPr anchor="t"/>
          <a:lstStyle>
            <a:lvl1pPr>
              <a:defRPr sz="1600">
                <a:latin typeface="+mn-lt"/>
              </a:defRPr>
            </a:lvl1pPr>
            <a:lvl2pPr>
              <a:buClr>
                <a:schemeClr val="tx1"/>
              </a:buClr>
              <a:defRPr sz="1400">
                <a:latin typeface="+mn-lt"/>
              </a:defRPr>
            </a:lvl2pPr>
            <a:lvl3pPr>
              <a:buClr>
                <a:schemeClr val="tx2"/>
              </a:buClr>
              <a:defRPr sz="1200">
                <a:latin typeface="+mn-lt"/>
              </a:defRPr>
            </a:lvl3pPr>
            <a:lvl4pPr>
              <a:buClr>
                <a:schemeClr val="tx2"/>
              </a:buClr>
              <a:defRPr sz="1100">
                <a:latin typeface="+mn-lt"/>
              </a:defRPr>
            </a:lvl4pPr>
            <a:lvl5pPr>
              <a:buClr>
                <a:schemeClr val="tx2"/>
              </a:buClr>
              <a:defRPr sz="1050">
                <a:latin typeface="+mn-lt"/>
              </a:defRPr>
            </a:lvl5pPr>
          </a:lstStyle>
          <a:p>
            <a:pPr lvl="0"/>
            <a:r>
              <a:rPr lang="en-US" dirty="0"/>
              <a:t>Click to insert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6" name="Text Placeholder 2">
            <a:extLst>
              <a:ext uri="{FF2B5EF4-FFF2-40B4-BE49-F238E27FC236}">
                <a16:creationId xmlns:a16="http://schemas.microsoft.com/office/drawing/2014/main" id="{550468C7-802B-4EC7-8A1D-977CB5EADA9A}"/>
              </a:ext>
            </a:extLst>
          </p:cNvPr>
          <p:cNvSpPr>
            <a:spLocks noGrp="1"/>
          </p:cNvSpPr>
          <p:nvPr>
            <p:ph type="body" sz="quarter" idx="20" hasCustomPrompt="1"/>
          </p:nvPr>
        </p:nvSpPr>
        <p:spPr>
          <a:xfrm>
            <a:off x="1143793" y="4354513"/>
            <a:ext cx="2880000" cy="1257300"/>
          </a:xfrm>
        </p:spPr>
        <p:txBody>
          <a:bodyPr anchor="t"/>
          <a:lstStyle>
            <a:lvl1pPr>
              <a:defRPr sz="1600">
                <a:latin typeface="+mn-lt"/>
              </a:defRPr>
            </a:lvl1pPr>
            <a:lvl2pPr>
              <a:buClr>
                <a:schemeClr val="tx1"/>
              </a:buClr>
              <a:defRPr sz="1400">
                <a:latin typeface="+mn-lt"/>
              </a:defRPr>
            </a:lvl2pPr>
            <a:lvl3pPr>
              <a:buClr>
                <a:schemeClr val="tx2"/>
              </a:buClr>
              <a:defRPr sz="1200">
                <a:latin typeface="+mn-lt"/>
              </a:defRPr>
            </a:lvl3pPr>
            <a:lvl4pPr>
              <a:buClr>
                <a:schemeClr val="tx2"/>
              </a:buClr>
              <a:defRPr sz="1100">
                <a:latin typeface="+mn-lt"/>
              </a:defRPr>
            </a:lvl4pPr>
            <a:lvl5pPr>
              <a:buClr>
                <a:schemeClr val="tx2"/>
              </a:buClr>
              <a:defRPr sz="1050">
                <a:latin typeface="+mn-lt"/>
              </a:defRPr>
            </a:lvl5pPr>
          </a:lstStyle>
          <a:p>
            <a:pPr lvl="0"/>
            <a:r>
              <a:rPr lang="en-US" dirty="0"/>
              <a:t>Click to insert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8" name="Text Placeholder 2">
            <a:extLst>
              <a:ext uri="{FF2B5EF4-FFF2-40B4-BE49-F238E27FC236}">
                <a16:creationId xmlns:a16="http://schemas.microsoft.com/office/drawing/2014/main" id="{6031A51F-9CF6-45B5-8DC0-912D85568622}"/>
              </a:ext>
            </a:extLst>
          </p:cNvPr>
          <p:cNvSpPr>
            <a:spLocks noGrp="1"/>
          </p:cNvSpPr>
          <p:nvPr>
            <p:ph type="body" sz="quarter" idx="22" hasCustomPrompt="1"/>
          </p:nvPr>
        </p:nvSpPr>
        <p:spPr>
          <a:xfrm>
            <a:off x="4786153" y="4354513"/>
            <a:ext cx="2880000" cy="1257300"/>
          </a:xfrm>
        </p:spPr>
        <p:txBody>
          <a:bodyPr anchor="t"/>
          <a:lstStyle>
            <a:lvl1pPr>
              <a:defRPr sz="1600">
                <a:latin typeface="+mn-lt"/>
              </a:defRPr>
            </a:lvl1pPr>
            <a:lvl2pPr>
              <a:buClr>
                <a:schemeClr val="tx1"/>
              </a:buClr>
              <a:defRPr sz="1400">
                <a:latin typeface="+mn-lt"/>
              </a:defRPr>
            </a:lvl2pPr>
            <a:lvl3pPr>
              <a:buClr>
                <a:schemeClr val="tx2"/>
              </a:buClr>
              <a:defRPr sz="1200">
                <a:latin typeface="+mn-lt"/>
              </a:defRPr>
            </a:lvl3pPr>
            <a:lvl4pPr>
              <a:buClr>
                <a:schemeClr val="tx2"/>
              </a:buClr>
              <a:defRPr sz="1100">
                <a:latin typeface="+mn-lt"/>
              </a:defRPr>
            </a:lvl4pPr>
            <a:lvl5pPr>
              <a:buClr>
                <a:schemeClr val="tx2"/>
              </a:buClr>
              <a:defRPr sz="1050">
                <a:latin typeface="+mn-lt"/>
              </a:defRPr>
            </a:lvl5pPr>
          </a:lstStyle>
          <a:p>
            <a:pPr lvl="0"/>
            <a:r>
              <a:rPr lang="en-US" dirty="0"/>
              <a:t>Click to insert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0" name="Text Placeholder 2">
            <a:extLst>
              <a:ext uri="{FF2B5EF4-FFF2-40B4-BE49-F238E27FC236}">
                <a16:creationId xmlns:a16="http://schemas.microsoft.com/office/drawing/2014/main" id="{EF0E6698-C95A-4C48-B150-E9CE26BDFD95}"/>
              </a:ext>
            </a:extLst>
          </p:cNvPr>
          <p:cNvSpPr>
            <a:spLocks noGrp="1"/>
          </p:cNvSpPr>
          <p:nvPr>
            <p:ph type="body" sz="quarter" idx="24" hasCustomPrompt="1"/>
          </p:nvPr>
        </p:nvSpPr>
        <p:spPr>
          <a:xfrm>
            <a:off x="8428513" y="4354513"/>
            <a:ext cx="2880000" cy="1257300"/>
          </a:xfrm>
        </p:spPr>
        <p:txBody>
          <a:bodyPr anchor="t"/>
          <a:lstStyle>
            <a:lvl1pPr>
              <a:defRPr sz="1600">
                <a:latin typeface="+mn-lt"/>
              </a:defRPr>
            </a:lvl1pPr>
            <a:lvl2pPr>
              <a:buClr>
                <a:schemeClr val="tx1"/>
              </a:buClr>
              <a:defRPr sz="1400">
                <a:latin typeface="+mn-lt"/>
              </a:defRPr>
            </a:lvl2pPr>
            <a:lvl3pPr>
              <a:buClr>
                <a:schemeClr val="tx2"/>
              </a:buClr>
              <a:defRPr sz="1200">
                <a:latin typeface="+mn-lt"/>
              </a:defRPr>
            </a:lvl3pPr>
            <a:lvl4pPr>
              <a:buClr>
                <a:schemeClr val="tx2"/>
              </a:buClr>
              <a:defRPr sz="1100">
                <a:latin typeface="+mn-lt"/>
              </a:defRPr>
            </a:lvl4pPr>
            <a:lvl5pPr>
              <a:buClr>
                <a:schemeClr val="tx2"/>
              </a:buClr>
              <a:defRPr sz="1050">
                <a:latin typeface="+mn-lt"/>
              </a:defRPr>
            </a:lvl5pPr>
          </a:lstStyle>
          <a:p>
            <a:pPr lvl="0"/>
            <a:r>
              <a:rPr lang="en-US" dirty="0"/>
              <a:t>Click to insert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4" name="Text Placeholder 33">
            <a:extLst>
              <a:ext uri="{FF2B5EF4-FFF2-40B4-BE49-F238E27FC236}">
                <a16:creationId xmlns:a16="http://schemas.microsoft.com/office/drawing/2014/main" id="{21016F29-BDD7-4BEB-914B-87500969B642}"/>
              </a:ext>
            </a:extLst>
          </p:cNvPr>
          <p:cNvSpPr>
            <a:spLocks noGrp="1"/>
          </p:cNvSpPr>
          <p:nvPr>
            <p:ph type="body" sz="quarter" idx="26" hasCustomPrompt="1"/>
          </p:nvPr>
        </p:nvSpPr>
        <p:spPr>
          <a:xfrm>
            <a:off x="711262" y="1619572"/>
            <a:ext cx="583931" cy="583931"/>
          </a:xfrm>
          <a:prstGeom prst="arc">
            <a:avLst>
              <a:gd name="adj1" fmla="val 5358404"/>
              <a:gd name="adj2" fmla="val 0"/>
            </a:avLst>
          </a:prstGeom>
          <a:ln w="12700">
            <a:solidFill>
              <a:schemeClr val="tx1"/>
            </a:solidFill>
          </a:ln>
        </p:spPr>
        <p:txBody>
          <a:bodyPr anchor="ctr"/>
          <a:lstStyle>
            <a:lvl1pPr algn="ctr">
              <a:defRPr sz="2800" b="1">
                <a:solidFill>
                  <a:schemeClr val="accent3"/>
                </a:solidFill>
                <a:latin typeface="+mn-lt"/>
              </a:defRPr>
            </a:lvl1pPr>
            <a:lvl2pPr algn="ctr">
              <a:defRPr/>
            </a:lvl2pPr>
            <a:lvl3pPr algn="ctr">
              <a:defRPr/>
            </a:lvl3pPr>
            <a:lvl4pPr algn="ctr">
              <a:defRPr/>
            </a:lvl4pPr>
            <a:lvl5pPr algn="ctr">
              <a:defRPr/>
            </a:lvl5pPr>
          </a:lstStyle>
          <a:p>
            <a:pPr lvl="0"/>
            <a:r>
              <a:rPr lang="en-US" dirty="0"/>
              <a:t>xx</a:t>
            </a:r>
            <a:endParaRPr lang="en-GB" dirty="0"/>
          </a:p>
        </p:txBody>
      </p:sp>
      <p:sp>
        <p:nvSpPr>
          <p:cNvPr id="35" name="Text Placeholder 33">
            <a:extLst>
              <a:ext uri="{FF2B5EF4-FFF2-40B4-BE49-F238E27FC236}">
                <a16:creationId xmlns:a16="http://schemas.microsoft.com/office/drawing/2014/main" id="{48FE68D6-DC11-428F-B5D6-1F819FD8F14F}"/>
              </a:ext>
            </a:extLst>
          </p:cNvPr>
          <p:cNvSpPr>
            <a:spLocks noGrp="1"/>
          </p:cNvSpPr>
          <p:nvPr>
            <p:ph type="body" sz="quarter" idx="27" hasCustomPrompt="1"/>
          </p:nvPr>
        </p:nvSpPr>
        <p:spPr>
          <a:xfrm>
            <a:off x="4364810" y="1619572"/>
            <a:ext cx="583931" cy="583931"/>
          </a:xfrm>
          <a:prstGeom prst="arc">
            <a:avLst>
              <a:gd name="adj1" fmla="val 5358404"/>
              <a:gd name="adj2" fmla="val 0"/>
            </a:avLst>
          </a:prstGeom>
          <a:ln w="12700">
            <a:solidFill>
              <a:schemeClr val="tx1"/>
            </a:solidFill>
          </a:ln>
        </p:spPr>
        <p:txBody>
          <a:bodyPr anchor="ctr"/>
          <a:lstStyle>
            <a:lvl1pPr algn="ctr">
              <a:defRPr sz="2800" b="1">
                <a:solidFill>
                  <a:schemeClr val="accent3"/>
                </a:solidFill>
                <a:latin typeface="+mn-lt"/>
              </a:defRPr>
            </a:lvl1pPr>
            <a:lvl2pPr algn="ctr">
              <a:defRPr/>
            </a:lvl2pPr>
            <a:lvl3pPr algn="ctr">
              <a:defRPr/>
            </a:lvl3pPr>
            <a:lvl4pPr algn="ctr">
              <a:defRPr/>
            </a:lvl4pPr>
            <a:lvl5pPr algn="ctr">
              <a:defRPr/>
            </a:lvl5pPr>
          </a:lstStyle>
          <a:p>
            <a:pPr lvl="0"/>
            <a:r>
              <a:rPr lang="en-US" dirty="0"/>
              <a:t>xx</a:t>
            </a:r>
            <a:endParaRPr lang="en-GB" dirty="0"/>
          </a:p>
        </p:txBody>
      </p:sp>
      <p:sp>
        <p:nvSpPr>
          <p:cNvPr id="36" name="Text Placeholder 33">
            <a:extLst>
              <a:ext uri="{FF2B5EF4-FFF2-40B4-BE49-F238E27FC236}">
                <a16:creationId xmlns:a16="http://schemas.microsoft.com/office/drawing/2014/main" id="{5694712A-FCD2-43BD-B72B-333D0A039168}"/>
              </a:ext>
            </a:extLst>
          </p:cNvPr>
          <p:cNvSpPr>
            <a:spLocks noGrp="1"/>
          </p:cNvSpPr>
          <p:nvPr>
            <p:ph type="body" sz="quarter" idx="28" hasCustomPrompt="1"/>
          </p:nvPr>
        </p:nvSpPr>
        <p:spPr>
          <a:xfrm>
            <a:off x="7990030" y="1619572"/>
            <a:ext cx="583931" cy="583931"/>
          </a:xfrm>
          <a:prstGeom prst="arc">
            <a:avLst>
              <a:gd name="adj1" fmla="val 5358404"/>
              <a:gd name="adj2" fmla="val 0"/>
            </a:avLst>
          </a:prstGeom>
          <a:ln w="12700">
            <a:solidFill>
              <a:schemeClr val="tx1"/>
            </a:solidFill>
          </a:ln>
        </p:spPr>
        <p:txBody>
          <a:bodyPr anchor="ctr"/>
          <a:lstStyle>
            <a:lvl1pPr algn="ctr">
              <a:defRPr sz="2800" b="1">
                <a:solidFill>
                  <a:schemeClr val="accent3"/>
                </a:solidFill>
                <a:latin typeface="+mn-lt"/>
              </a:defRPr>
            </a:lvl1pPr>
            <a:lvl2pPr algn="ctr">
              <a:defRPr/>
            </a:lvl2pPr>
            <a:lvl3pPr algn="ctr">
              <a:defRPr/>
            </a:lvl3pPr>
            <a:lvl4pPr algn="ctr">
              <a:defRPr/>
            </a:lvl4pPr>
            <a:lvl5pPr algn="ctr">
              <a:defRPr/>
            </a:lvl5pPr>
          </a:lstStyle>
          <a:p>
            <a:pPr lvl="0"/>
            <a:r>
              <a:rPr lang="en-US" dirty="0"/>
              <a:t>xx</a:t>
            </a:r>
            <a:endParaRPr lang="en-GB" dirty="0"/>
          </a:p>
        </p:txBody>
      </p:sp>
      <p:sp>
        <p:nvSpPr>
          <p:cNvPr id="37" name="Text Placeholder 33">
            <a:extLst>
              <a:ext uri="{FF2B5EF4-FFF2-40B4-BE49-F238E27FC236}">
                <a16:creationId xmlns:a16="http://schemas.microsoft.com/office/drawing/2014/main" id="{74773157-9A68-48FC-9B0C-0D5739741BF4}"/>
              </a:ext>
            </a:extLst>
          </p:cNvPr>
          <p:cNvSpPr>
            <a:spLocks noGrp="1"/>
          </p:cNvSpPr>
          <p:nvPr>
            <p:ph type="body" sz="quarter" idx="29" hasCustomPrompt="1"/>
          </p:nvPr>
        </p:nvSpPr>
        <p:spPr>
          <a:xfrm>
            <a:off x="774794" y="3956786"/>
            <a:ext cx="583931" cy="583931"/>
          </a:xfrm>
          <a:prstGeom prst="arc">
            <a:avLst>
              <a:gd name="adj1" fmla="val 5358404"/>
              <a:gd name="adj2" fmla="val 0"/>
            </a:avLst>
          </a:prstGeom>
          <a:ln w="12700">
            <a:solidFill>
              <a:schemeClr val="tx1"/>
            </a:solidFill>
          </a:ln>
        </p:spPr>
        <p:txBody>
          <a:bodyPr anchor="ctr"/>
          <a:lstStyle>
            <a:lvl1pPr algn="ctr">
              <a:defRPr sz="2800" b="1">
                <a:solidFill>
                  <a:schemeClr val="accent3"/>
                </a:solidFill>
                <a:latin typeface="+mn-lt"/>
              </a:defRPr>
            </a:lvl1pPr>
            <a:lvl2pPr algn="ctr">
              <a:defRPr/>
            </a:lvl2pPr>
            <a:lvl3pPr algn="ctr">
              <a:defRPr/>
            </a:lvl3pPr>
            <a:lvl4pPr algn="ctr">
              <a:defRPr/>
            </a:lvl4pPr>
            <a:lvl5pPr algn="ctr">
              <a:defRPr/>
            </a:lvl5pPr>
          </a:lstStyle>
          <a:p>
            <a:pPr lvl="0"/>
            <a:r>
              <a:rPr lang="en-US" dirty="0"/>
              <a:t>xx</a:t>
            </a:r>
            <a:endParaRPr lang="en-GB" dirty="0"/>
          </a:p>
        </p:txBody>
      </p:sp>
      <p:sp>
        <p:nvSpPr>
          <p:cNvPr id="38" name="Text Placeholder 33">
            <a:extLst>
              <a:ext uri="{FF2B5EF4-FFF2-40B4-BE49-F238E27FC236}">
                <a16:creationId xmlns:a16="http://schemas.microsoft.com/office/drawing/2014/main" id="{277510F0-8107-4C94-A9E7-82B5E46632F4}"/>
              </a:ext>
            </a:extLst>
          </p:cNvPr>
          <p:cNvSpPr>
            <a:spLocks noGrp="1"/>
          </p:cNvSpPr>
          <p:nvPr>
            <p:ph type="body" sz="quarter" idx="30" hasCustomPrompt="1"/>
          </p:nvPr>
        </p:nvSpPr>
        <p:spPr>
          <a:xfrm>
            <a:off x="4400014" y="3956786"/>
            <a:ext cx="583931" cy="583931"/>
          </a:xfrm>
          <a:prstGeom prst="arc">
            <a:avLst>
              <a:gd name="adj1" fmla="val 5358404"/>
              <a:gd name="adj2" fmla="val 0"/>
            </a:avLst>
          </a:prstGeom>
          <a:ln w="12700">
            <a:solidFill>
              <a:schemeClr val="tx1"/>
            </a:solidFill>
          </a:ln>
        </p:spPr>
        <p:txBody>
          <a:bodyPr anchor="ctr"/>
          <a:lstStyle>
            <a:lvl1pPr algn="ctr">
              <a:defRPr sz="2800" b="1">
                <a:solidFill>
                  <a:schemeClr val="accent3"/>
                </a:solidFill>
                <a:latin typeface="+mn-lt"/>
              </a:defRPr>
            </a:lvl1pPr>
            <a:lvl2pPr algn="ctr">
              <a:defRPr/>
            </a:lvl2pPr>
            <a:lvl3pPr algn="ctr">
              <a:defRPr/>
            </a:lvl3pPr>
            <a:lvl4pPr algn="ctr">
              <a:defRPr/>
            </a:lvl4pPr>
            <a:lvl5pPr algn="ctr">
              <a:defRPr/>
            </a:lvl5pPr>
          </a:lstStyle>
          <a:p>
            <a:pPr lvl="0"/>
            <a:r>
              <a:rPr lang="en-US" dirty="0"/>
              <a:t>xx</a:t>
            </a:r>
            <a:endParaRPr lang="en-GB" dirty="0"/>
          </a:p>
        </p:txBody>
      </p:sp>
      <p:sp>
        <p:nvSpPr>
          <p:cNvPr id="39" name="Text Placeholder 33">
            <a:extLst>
              <a:ext uri="{FF2B5EF4-FFF2-40B4-BE49-F238E27FC236}">
                <a16:creationId xmlns:a16="http://schemas.microsoft.com/office/drawing/2014/main" id="{C487FCB6-987E-433E-982B-8F7C79AB4524}"/>
              </a:ext>
            </a:extLst>
          </p:cNvPr>
          <p:cNvSpPr>
            <a:spLocks noGrp="1"/>
          </p:cNvSpPr>
          <p:nvPr>
            <p:ph type="body" sz="quarter" idx="31" hasCustomPrompt="1"/>
          </p:nvPr>
        </p:nvSpPr>
        <p:spPr>
          <a:xfrm>
            <a:off x="8025234" y="3956786"/>
            <a:ext cx="583931" cy="583931"/>
          </a:xfrm>
          <a:prstGeom prst="arc">
            <a:avLst>
              <a:gd name="adj1" fmla="val 5358404"/>
              <a:gd name="adj2" fmla="val 0"/>
            </a:avLst>
          </a:prstGeom>
          <a:ln w="12700">
            <a:solidFill>
              <a:schemeClr val="tx1"/>
            </a:solidFill>
          </a:ln>
        </p:spPr>
        <p:txBody>
          <a:bodyPr anchor="ctr"/>
          <a:lstStyle>
            <a:lvl1pPr algn="ctr">
              <a:defRPr sz="2800" b="1">
                <a:solidFill>
                  <a:schemeClr val="accent3"/>
                </a:solidFill>
                <a:latin typeface="+mn-lt"/>
              </a:defRPr>
            </a:lvl1pPr>
            <a:lvl2pPr algn="ctr">
              <a:defRPr/>
            </a:lvl2pPr>
            <a:lvl3pPr algn="ctr">
              <a:defRPr/>
            </a:lvl3pPr>
            <a:lvl4pPr algn="ctr">
              <a:defRPr/>
            </a:lvl4pPr>
            <a:lvl5pPr algn="ctr">
              <a:defRPr/>
            </a:lvl5pPr>
          </a:lstStyle>
          <a:p>
            <a:pPr lvl="0"/>
            <a:r>
              <a:rPr lang="en-US" dirty="0"/>
              <a:t>xx</a:t>
            </a:r>
            <a:endParaRPr lang="en-GB" dirty="0"/>
          </a:p>
        </p:txBody>
      </p:sp>
      <p:pic>
        <p:nvPicPr>
          <p:cNvPr id="41" name="Picture 40" descr="A picture containing drawing&#10;&#10;Description automatically generated">
            <a:extLst>
              <a:ext uri="{FF2B5EF4-FFF2-40B4-BE49-F238E27FC236}">
                <a16:creationId xmlns:a16="http://schemas.microsoft.com/office/drawing/2014/main" id="{871A1CE4-0398-4283-A406-1A70027EDEAB}"/>
              </a:ext>
            </a:extLst>
          </p:cNvPr>
          <p:cNvPicPr>
            <a:picLocks/>
          </p:cNvPicPr>
          <p:nvPr/>
        </p:nvPicPr>
        <p:blipFill rotWithShape="1">
          <a:blip r:embed="rId2" cstate="email">
            <a:extLst>
              <a:ext uri="{28A0092B-C50C-407E-A947-70E740481C1C}">
                <a14:useLocalDpi xmlns:a14="http://schemas.microsoft.com/office/drawing/2010/main"/>
              </a:ext>
            </a:extLst>
          </a:blip>
          <a:srcRect r="-1"/>
          <a:stretch/>
        </p:blipFill>
        <p:spPr>
          <a:xfrm>
            <a:off x="11727656" y="223840"/>
            <a:ext cx="230549" cy="276222"/>
          </a:xfrm>
          <a:prstGeom prst="rect">
            <a:avLst/>
          </a:prstGeom>
        </p:spPr>
      </p:pic>
      <p:sp>
        <p:nvSpPr>
          <p:cNvPr id="21" name="Text Placeholder 8">
            <a:extLst>
              <a:ext uri="{FF2B5EF4-FFF2-40B4-BE49-F238E27FC236}">
                <a16:creationId xmlns:a16="http://schemas.microsoft.com/office/drawing/2014/main" id="{304846FC-53F3-4A45-8868-C565131A4C93}"/>
              </a:ext>
            </a:extLst>
          </p:cNvPr>
          <p:cNvSpPr>
            <a:spLocks noGrp="1"/>
          </p:cNvSpPr>
          <p:nvPr>
            <p:ph type="body" sz="quarter" idx="14" hasCustomPrompt="1"/>
          </p:nvPr>
        </p:nvSpPr>
        <p:spPr>
          <a:xfrm>
            <a:off x="192087" y="611978"/>
            <a:ext cx="5018088" cy="785816"/>
          </a:xfrm>
        </p:spPr>
        <p:txBody>
          <a:bodyPr/>
          <a:lstStyle>
            <a:lvl1pPr>
              <a:defRPr sz="1800" b="1">
                <a:solidFill>
                  <a:schemeClr val="tx2"/>
                </a:solidFill>
                <a:latin typeface="+mn-lt"/>
              </a:defRPr>
            </a:lvl1pPr>
            <a:lvl2pPr>
              <a:buClr>
                <a:schemeClr val="tx1"/>
              </a:buClr>
              <a:defRPr sz="1800" b="0">
                <a:solidFill>
                  <a:schemeClr val="tx2"/>
                </a:solidFill>
                <a:latin typeface="+mn-lt"/>
              </a:defRPr>
            </a:lvl2pPr>
            <a:lvl3pPr>
              <a:buClr>
                <a:schemeClr val="tx1"/>
              </a:buClr>
              <a:defRPr sz="1600" b="0">
                <a:solidFill>
                  <a:schemeClr val="tx2"/>
                </a:solidFill>
                <a:latin typeface="+mn-lt"/>
              </a:defRPr>
            </a:lvl3pPr>
            <a:lvl4pPr>
              <a:buClr>
                <a:schemeClr val="tx1"/>
              </a:buClr>
              <a:defRPr sz="1400" b="0">
                <a:solidFill>
                  <a:schemeClr val="tx2"/>
                </a:solidFill>
                <a:latin typeface="+mn-lt"/>
              </a:defRPr>
            </a:lvl4pPr>
            <a:lvl5pPr>
              <a:buClr>
                <a:schemeClr val="tx1"/>
              </a:buClr>
              <a:defRPr sz="1200" b="0">
                <a:solidFill>
                  <a:schemeClr val="tx2"/>
                </a:solidFill>
                <a:latin typeface="+mn-lt"/>
              </a:defRPr>
            </a:lvl5pPr>
          </a:lstStyle>
          <a:p>
            <a:pPr lvl="0"/>
            <a:r>
              <a:rPr lang="en-US" dirty="0"/>
              <a:t>Your slide title goes here</a:t>
            </a:r>
          </a:p>
          <a:p>
            <a:pPr lvl="1"/>
            <a:endParaRPr lang="en-GB" dirty="0"/>
          </a:p>
        </p:txBody>
      </p:sp>
    </p:spTree>
    <p:extLst>
      <p:ext uri="{BB962C8B-B14F-4D97-AF65-F5344CB8AC3E}">
        <p14:creationId xmlns:p14="http://schemas.microsoft.com/office/powerpoint/2010/main" val="21715296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Chart White 1">
    <p:bg>
      <p:bgRef idx="1001">
        <a:schemeClr val="bg1"/>
      </p:bgRef>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76E0D5CE-661F-429D-A2E0-4CFED99754AA}"/>
              </a:ext>
            </a:extLst>
          </p:cNvPr>
          <p:cNvSpPr>
            <a:spLocks noGrp="1"/>
          </p:cNvSpPr>
          <p:nvPr>
            <p:ph type="ftr" sz="quarter" idx="11"/>
          </p:nvPr>
        </p:nvSpPr>
        <p:spPr/>
        <p:txBody>
          <a:bodyPr/>
          <a:lstStyle>
            <a:lvl1pPr>
              <a:defRPr>
                <a:solidFill>
                  <a:schemeClr val="tx2"/>
                </a:solidFill>
              </a:defRPr>
            </a:lvl1pPr>
          </a:lstStyle>
          <a:p>
            <a:endParaRPr lang="en-GB" dirty="0"/>
          </a:p>
        </p:txBody>
      </p:sp>
      <p:sp>
        <p:nvSpPr>
          <p:cNvPr id="5" name="Slide Number Placeholder 4">
            <a:extLst>
              <a:ext uri="{FF2B5EF4-FFF2-40B4-BE49-F238E27FC236}">
                <a16:creationId xmlns:a16="http://schemas.microsoft.com/office/drawing/2014/main" id="{6D96773B-5501-4838-8CA4-ABCE534CF278}"/>
              </a:ext>
            </a:extLst>
          </p:cNvPr>
          <p:cNvSpPr>
            <a:spLocks noGrp="1"/>
          </p:cNvSpPr>
          <p:nvPr>
            <p:ph type="sldNum" sz="quarter" idx="12"/>
          </p:nvPr>
        </p:nvSpPr>
        <p:spPr/>
        <p:txBody>
          <a:bodyPr/>
          <a:lstStyle>
            <a:lvl1pPr>
              <a:defRPr>
                <a:solidFill>
                  <a:schemeClr val="bg1"/>
                </a:solidFill>
              </a:defRPr>
            </a:lvl1pPr>
          </a:lstStyle>
          <a:p>
            <a:fld id="{21F79131-C817-4EAF-B3BC-6511779B5E04}" type="slidenum">
              <a:rPr lang="en-GB" smtClean="0"/>
              <a:pPr/>
              <a:t>‹#›</a:t>
            </a:fld>
            <a:endParaRPr lang="en-GB" dirty="0"/>
          </a:p>
        </p:txBody>
      </p:sp>
      <p:sp>
        <p:nvSpPr>
          <p:cNvPr id="8" name="Title 1">
            <a:extLst>
              <a:ext uri="{FF2B5EF4-FFF2-40B4-BE49-F238E27FC236}">
                <a16:creationId xmlns:a16="http://schemas.microsoft.com/office/drawing/2014/main" id="{181E88C7-ED88-41B9-97A6-1DDB66097076}"/>
              </a:ext>
            </a:extLst>
          </p:cNvPr>
          <p:cNvSpPr>
            <a:spLocks noGrp="1"/>
          </p:cNvSpPr>
          <p:nvPr>
            <p:ph type="title" hasCustomPrompt="1"/>
          </p:nvPr>
        </p:nvSpPr>
        <p:spPr>
          <a:xfrm>
            <a:off x="186692" y="124621"/>
            <a:ext cx="11273788" cy="484980"/>
          </a:xfrm>
        </p:spPr>
        <p:txBody>
          <a:bodyPr/>
          <a:lstStyle>
            <a:lvl1pPr>
              <a:defRPr>
                <a:solidFill>
                  <a:schemeClr val="accent1"/>
                </a:solidFill>
              </a:defRPr>
            </a:lvl1pPr>
          </a:lstStyle>
          <a:p>
            <a:r>
              <a:rPr lang="en-US" dirty="0"/>
              <a:t>Your main outtake goes here</a:t>
            </a:r>
            <a:endParaRPr lang="en-GB" dirty="0"/>
          </a:p>
        </p:txBody>
      </p:sp>
      <p:sp>
        <p:nvSpPr>
          <p:cNvPr id="9" name="Text Placeholder 8">
            <a:extLst>
              <a:ext uri="{FF2B5EF4-FFF2-40B4-BE49-F238E27FC236}">
                <a16:creationId xmlns:a16="http://schemas.microsoft.com/office/drawing/2014/main" id="{CA16BB0D-3B0A-4EB5-967B-792F7F5728EE}"/>
              </a:ext>
            </a:extLst>
          </p:cNvPr>
          <p:cNvSpPr>
            <a:spLocks noGrp="1"/>
          </p:cNvSpPr>
          <p:nvPr>
            <p:ph type="body" sz="quarter" idx="13" hasCustomPrompt="1"/>
          </p:nvPr>
        </p:nvSpPr>
        <p:spPr>
          <a:xfrm>
            <a:off x="192086" y="581022"/>
            <a:ext cx="11268393" cy="785816"/>
          </a:xfrm>
        </p:spPr>
        <p:txBody>
          <a:bodyPr/>
          <a:lstStyle>
            <a:lvl1pPr>
              <a:defRPr sz="2000">
                <a:solidFill>
                  <a:schemeClr val="tx2"/>
                </a:solidFill>
                <a:latin typeface="+mn-lt"/>
              </a:defRPr>
            </a:lvl1pPr>
            <a:lvl2pPr>
              <a:defRPr sz="2000">
                <a:solidFill>
                  <a:schemeClr val="tx2"/>
                </a:solidFill>
                <a:latin typeface="+mn-lt"/>
              </a:defRPr>
            </a:lvl2pPr>
            <a:lvl3pPr>
              <a:defRPr sz="1800">
                <a:solidFill>
                  <a:schemeClr val="tx2"/>
                </a:solidFill>
                <a:latin typeface="+mn-lt"/>
              </a:defRPr>
            </a:lvl3pPr>
            <a:lvl4pPr>
              <a:defRPr sz="1600">
                <a:solidFill>
                  <a:schemeClr val="tx2"/>
                </a:solidFill>
                <a:latin typeface="+mn-lt"/>
              </a:defRPr>
            </a:lvl4pPr>
            <a:lvl5pPr>
              <a:defRPr sz="1400">
                <a:solidFill>
                  <a:schemeClr val="tx2"/>
                </a:solidFill>
                <a:latin typeface="+mn-lt"/>
              </a:defRPr>
            </a:lvl5pPr>
          </a:lstStyle>
          <a:p>
            <a:pPr lvl="0"/>
            <a:r>
              <a:rPr lang="en-US" dirty="0"/>
              <a:t>Your sub-outtake goes here, allowing for up to 2 lines of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8">
            <a:extLst>
              <a:ext uri="{FF2B5EF4-FFF2-40B4-BE49-F238E27FC236}">
                <a16:creationId xmlns:a16="http://schemas.microsoft.com/office/drawing/2014/main" id="{1B060F4C-28D1-451E-9572-B0B475FA992F}"/>
              </a:ext>
            </a:extLst>
          </p:cNvPr>
          <p:cNvSpPr>
            <a:spLocks noGrp="1"/>
          </p:cNvSpPr>
          <p:nvPr>
            <p:ph type="body" sz="quarter" idx="14" hasCustomPrompt="1"/>
          </p:nvPr>
        </p:nvSpPr>
        <p:spPr>
          <a:xfrm>
            <a:off x="192087" y="1314181"/>
            <a:ext cx="5018088" cy="785816"/>
          </a:xfrm>
        </p:spPr>
        <p:txBody>
          <a:bodyPr/>
          <a:lstStyle>
            <a:lvl1pPr>
              <a:defRPr sz="1800" b="1">
                <a:solidFill>
                  <a:schemeClr val="tx2"/>
                </a:solidFill>
                <a:latin typeface="+mn-lt"/>
              </a:defRPr>
            </a:lvl1pPr>
            <a:lvl2pPr>
              <a:defRPr sz="1800" b="0">
                <a:solidFill>
                  <a:schemeClr val="tx2"/>
                </a:solidFill>
                <a:latin typeface="+mn-lt"/>
              </a:defRPr>
            </a:lvl2pPr>
            <a:lvl3pPr>
              <a:defRPr sz="1600" b="0">
                <a:solidFill>
                  <a:schemeClr val="tx2"/>
                </a:solidFill>
                <a:latin typeface="+mn-lt"/>
              </a:defRPr>
            </a:lvl3pPr>
            <a:lvl4pPr>
              <a:defRPr sz="1400" b="0">
                <a:solidFill>
                  <a:schemeClr val="tx2"/>
                </a:solidFill>
                <a:latin typeface="+mn-lt"/>
              </a:defRPr>
            </a:lvl4pPr>
            <a:lvl5pPr>
              <a:defRPr sz="1200" b="0">
                <a:solidFill>
                  <a:schemeClr val="tx2"/>
                </a:solidFill>
                <a:latin typeface="+mn-lt"/>
              </a:defRPr>
            </a:lvl5pPr>
          </a:lstStyle>
          <a:p>
            <a:pPr lvl="0"/>
            <a:r>
              <a:rPr lang="en-US" dirty="0"/>
              <a:t>Your slide title goes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786229312"/>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hart White 5">
    <p:bg>
      <p:bgRef idx="1001">
        <a:schemeClr val="bg1"/>
      </p:bgRef>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D70B19A4-8CA0-4D14-91C6-6A542D5D09E9}"/>
              </a:ext>
            </a:extLst>
          </p:cNvPr>
          <p:cNvSpPr/>
          <p:nvPr/>
        </p:nvSpPr>
        <p:spPr>
          <a:xfrm>
            <a:off x="11437770" y="3908484"/>
            <a:ext cx="754231" cy="2949516"/>
          </a:xfrm>
          <a:custGeom>
            <a:avLst/>
            <a:gdLst>
              <a:gd name="connsiteX0" fmla="*/ 754231 w 754231"/>
              <a:gd name="connsiteY0" fmla="*/ 0 h 2949516"/>
              <a:gd name="connsiteX1" fmla="*/ 754231 w 754231"/>
              <a:gd name="connsiteY1" fmla="*/ 2949516 h 2949516"/>
              <a:gd name="connsiteX2" fmla="*/ 7207 w 754231"/>
              <a:gd name="connsiteY2" fmla="*/ 2949516 h 2949516"/>
              <a:gd name="connsiteX3" fmla="*/ 1318 w 754231"/>
              <a:gd name="connsiteY3" fmla="*/ 2838768 h 2949516"/>
              <a:gd name="connsiteX4" fmla="*/ 1267 w 754231"/>
              <a:gd name="connsiteY4" fmla="*/ 2829255 h 2949516"/>
              <a:gd name="connsiteX5" fmla="*/ 890 w 754231"/>
              <a:gd name="connsiteY5" fmla="*/ 2823331 h 2949516"/>
              <a:gd name="connsiteX6" fmla="*/ 1123 w 754231"/>
              <a:gd name="connsiteY6" fmla="*/ 2802255 h 2949516"/>
              <a:gd name="connsiteX7" fmla="*/ 0 w 754231"/>
              <a:gd name="connsiteY7" fmla="*/ 2591788 h 2949516"/>
              <a:gd name="connsiteX8" fmla="*/ 4671 w 754231"/>
              <a:gd name="connsiteY8" fmla="*/ 2481632 h 2949516"/>
              <a:gd name="connsiteX9" fmla="*/ 5159 w 754231"/>
              <a:gd name="connsiteY9" fmla="*/ 2437561 h 2949516"/>
              <a:gd name="connsiteX10" fmla="*/ 7889 w 754231"/>
              <a:gd name="connsiteY10" fmla="*/ 2405742 h 2949516"/>
              <a:gd name="connsiteX11" fmla="*/ 10460 w 754231"/>
              <a:gd name="connsiteY11" fmla="*/ 2345131 h 2949516"/>
              <a:gd name="connsiteX12" fmla="*/ 32666 w 754231"/>
              <a:gd name="connsiteY12" fmla="*/ 2099253 h 2949516"/>
              <a:gd name="connsiteX13" fmla="*/ 36664 w 754231"/>
              <a:gd name="connsiteY13" fmla="*/ 2070427 h 2949516"/>
              <a:gd name="connsiteX14" fmla="*/ 38136 w 754231"/>
              <a:gd name="connsiteY14" fmla="*/ 2053275 h 2949516"/>
              <a:gd name="connsiteX15" fmla="*/ 44530 w 754231"/>
              <a:gd name="connsiteY15" fmla="*/ 2013696 h 2949516"/>
              <a:gd name="connsiteX16" fmla="*/ 66590 w 754231"/>
              <a:gd name="connsiteY16" fmla="*/ 1854610 h 2949516"/>
              <a:gd name="connsiteX17" fmla="*/ 92736 w 754231"/>
              <a:gd name="connsiteY17" fmla="*/ 1715341 h 2949516"/>
              <a:gd name="connsiteX18" fmla="*/ 99704 w 754231"/>
              <a:gd name="connsiteY18" fmla="*/ 1672213 h 2949516"/>
              <a:gd name="connsiteX19" fmla="*/ 104931 w 754231"/>
              <a:gd name="connsiteY19" fmla="*/ 1650381 h 2949516"/>
              <a:gd name="connsiteX20" fmla="*/ 112201 w 754231"/>
              <a:gd name="connsiteY20" fmla="*/ 1611659 h 2949516"/>
              <a:gd name="connsiteX21" fmla="*/ 169467 w 754231"/>
              <a:gd name="connsiteY21" fmla="*/ 1370855 h 2949516"/>
              <a:gd name="connsiteX22" fmla="*/ 183333 w 754231"/>
              <a:gd name="connsiteY22" fmla="*/ 1322912 h 2949516"/>
              <a:gd name="connsiteX23" fmla="*/ 189749 w 754231"/>
              <a:gd name="connsiteY23" fmla="*/ 1296117 h 2949516"/>
              <a:gd name="connsiteX24" fmla="*/ 203407 w 754231"/>
              <a:gd name="connsiteY24" fmla="*/ 1253508 h 2949516"/>
              <a:gd name="connsiteX25" fmla="*/ 238360 w 754231"/>
              <a:gd name="connsiteY25" fmla="*/ 1132655 h 2949516"/>
              <a:gd name="connsiteX26" fmla="*/ 297907 w 754231"/>
              <a:gd name="connsiteY26" fmla="*/ 958693 h 2949516"/>
              <a:gd name="connsiteX27" fmla="*/ 308154 w 754231"/>
              <a:gd name="connsiteY27" fmla="*/ 926725 h 2949516"/>
              <a:gd name="connsiteX28" fmla="*/ 312571 w 754231"/>
              <a:gd name="connsiteY28" fmla="*/ 915856 h 2949516"/>
              <a:gd name="connsiteX29" fmla="*/ 318849 w 754231"/>
              <a:gd name="connsiteY29" fmla="*/ 897515 h 2949516"/>
              <a:gd name="connsiteX30" fmla="*/ 410903 w 754231"/>
              <a:gd name="connsiteY30" fmla="*/ 665891 h 2949516"/>
              <a:gd name="connsiteX31" fmla="*/ 441034 w 754231"/>
              <a:gd name="connsiteY31" fmla="*/ 599675 h 2949516"/>
              <a:gd name="connsiteX32" fmla="*/ 454806 w 754231"/>
              <a:gd name="connsiteY32" fmla="*/ 565779 h 2949516"/>
              <a:gd name="connsiteX33" fmla="*/ 473837 w 754231"/>
              <a:gd name="connsiteY33" fmla="*/ 527585 h 2949516"/>
              <a:gd name="connsiteX34" fmla="*/ 514492 w 754231"/>
              <a:gd name="connsiteY34" fmla="*/ 438240 h 2949516"/>
              <a:gd name="connsiteX35" fmla="*/ 629587 w 754231"/>
              <a:gd name="connsiteY35" fmla="*/ 215017 h 2949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54231" h="2949516">
                <a:moveTo>
                  <a:pt x="754231" y="0"/>
                </a:moveTo>
                <a:lnTo>
                  <a:pt x="754231" y="2949516"/>
                </a:lnTo>
                <a:lnTo>
                  <a:pt x="7207" y="2949516"/>
                </a:lnTo>
                <a:lnTo>
                  <a:pt x="1318" y="2838768"/>
                </a:lnTo>
                <a:lnTo>
                  <a:pt x="1267" y="2829255"/>
                </a:lnTo>
                <a:lnTo>
                  <a:pt x="890" y="2823331"/>
                </a:lnTo>
                <a:lnTo>
                  <a:pt x="1123" y="2802255"/>
                </a:lnTo>
                <a:lnTo>
                  <a:pt x="0" y="2591788"/>
                </a:lnTo>
                <a:lnTo>
                  <a:pt x="4671" y="2481632"/>
                </a:lnTo>
                <a:lnTo>
                  <a:pt x="5159" y="2437561"/>
                </a:lnTo>
                <a:lnTo>
                  <a:pt x="7889" y="2405742"/>
                </a:lnTo>
                <a:lnTo>
                  <a:pt x="10460" y="2345131"/>
                </a:lnTo>
                <a:cubicBezTo>
                  <a:pt x="15906" y="2263016"/>
                  <a:pt x="23310" y="2181031"/>
                  <a:pt x="32666" y="2099253"/>
                </a:cubicBezTo>
                <a:lnTo>
                  <a:pt x="36664" y="2070427"/>
                </a:lnTo>
                <a:lnTo>
                  <a:pt x="38136" y="2053275"/>
                </a:lnTo>
                <a:lnTo>
                  <a:pt x="44530" y="2013696"/>
                </a:lnTo>
                <a:lnTo>
                  <a:pt x="66590" y="1854610"/>
                </a:lnTo>
                <a:lnTo>
                  <a:pt x="92736" y="1715341"/>
                </a:lnTo>
                <a:lnTo>
                  <a:pt x="99704" y="1672213"/>
                </a:lnTo>
                <a:lnTo>
                  <a:pt x="104931" y="1650381"/>
                </a:lnTo>
                <a:lnTo>
                  <a:pt x="112201" y="1611659"/>
                </a:lnTo>
                <a:cubicBezTo>
                  <a:pt x="129348" y="1531007"/>
                  <a:pt x="148439" y="1450714"/>
                  <a:pt x="169467" y="1370855"/>
                </a:cubicBezTo>
                <a:lnTo>
                  <a:pt x="183333" y="1322912"/>
                </a:lnTo>
                <a:lnTo>
                  <a:pt x="189749" y="1296117"/>
                </a:lnTo>
                <a:lnTo>
                  <a:pt x="203407" y="1253508"/>
                </a:lnTo>
                <a:lnTo>
                  <a:pt x="238360" y="1132655"/>
                </a:lnTo>
                <a:lnTo>
                  <a:pt x="297907" y="958693"/>
                </a:lnTo>
                <a:lnTo>
                  <a:pt x="308154" y="926725"/>
                </a:lnTo>
                <a:lnTo>
                  <a:pt x="312571" y="915856"/>
                </a:lnTo>
                <a:lnTo>
                  <a:pt x="318849" y="897515"/>
                </a:lnTo>
                <a:cubicBezTo>
                  <a:pt x="347607" y="819696"/>
                  <a:pt x="378294" y="742463"/>
                  <a:pt x="410903" y="665891"/>
                </a:cubicBezTo>
                <a:lnTo>
                  <a:pt x="441034" y="599675"/>
                </a:lnTo>
                <a:lnTo>
                  <a:pt x="454806" y="565779"/>
                </a:lnTo>
                <a:lnTo>
                  <a:pt x="473837" y="527585"/>
                </a:lnTo>
                <a:lnTo>
                  <a:pt x="514492" y="438240"/>
                </a:lnTo>
                <a:cubicBezTo>
                  <a:pt x="550941" y="363069"/>
                  <a:pt x="589308" y="288636"/>
                  <a:pt x="629587" y="215017"/>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dirty="0">
              <a:solidFill>
                <a:schemeClr val="bg1"/>
              </a:solidFill>
            </a:endParaRPr>
          </a:p>
        </p:txBody>
      </p:sp>
      <p:sp>
        <p:nvSpPr>
          <p:cNvPr id="4" name="Footer Placeholder 3">
            <a:extLst>
              <a:ext uri="{FF2B5EF4-FFF2-40B4-BE49-F238E27FC236}">
                <a16:creationId xmlns:a16="http://schemas.microsoft.com/office/drawing/2014/main" id="{76E0D5CE-661F-429D-A2E0-4CFED99754AA}"/>
              </a:ext>
            </a:extLst>
          </p:cNvPr>
          <p:cNvSpPr>
            <a:spLocks noGrp="1"/>
          </p:cNvSpPr>
          <p:nvPr>
            <p:ph type="ftr" sz="quarter" idx="11"/>
          </p:nvPr>
        </p:nvSpPr>
        <p:spPr>
          <a:xfrm>
            <a:off x="205740" y="6453983"/>
            <a:ext cx="4907280" cy="365125"/>
          </a:xfrm>
        </p:spPr>
        <p:txBody>
          <a:bodyPr/>
          <a:lstStyle>
            <a:lvl1pPr>
              <a:defRPr>
                <a:solidFill>
                  <a:schemeClr val="tx2"/>
                </a:solidFill>
              </a:defRPr>
            </a:lvl1pPr>
          </a:lstStyle>
          <a:p>
            <a:endParaRPr lang="en-GB" dirty="0"/>
          </a:p>
        </p:txBody>
      </p:sp>
      <p:sp>
        <p:nvSpPr>
          <p:cNvPr id="5" name="Slide Number Placeholder 4">
            <a:extLst>
              <a:ext uri="{FF2B5EF4-FFF2-40B4-BE49-F238E27FC236}">
                <a16:creationId xmlns:a16="http://schemas.microsoft.com/office/drawing/2014/main" id="{6D96773B-5501-4838-8CA4-ABCE534CF278}"/>
              </a:ext>
            </a:extLst>
          </p:cNvPr>
          <p:cNvSpPr>
            <a:spLocks noGrp="1"/>
          </p:cNvSpPr>
          <p:nvPr>
            <p:ph type="sldNum" sz="quarter" idx="12"/>
          </p:nvPr>
        </p:nvSpPr>
        <p:spPr/>
        <p:txBody>
          <a:bodyPr/>
          <a:lstStyle>
            <a:lvl1pPr>
              <a:defRPr>
                <a:solidFill>
                  <a:schemeClr val="bg1"/>
                </a:solidFill>
              </a:defRPr>
            </a:lvl1pPr>
          </a:lstStyle>
          <a:p>
            <a:fld id="{21F79131-C817-4EAF-B3BC-6511779B5E04}" type="slidenum">
              <a:rPr lang="en-GB" smtClean="0"/>
              <a:pPr/>
              <a:t>‹#›</a:t>
            </a:fld>
            <a:endParaRPr lang="en-GB" dirty="0"/>
          </a:p>
        </p:txBody>
      </p:sp>
      <p:sp>
        <p:nvSpPr>
          <p:cNvPr id="7" name="Title 1">
            <a:extLst>
              <a:ext uri="{FF2B5EF4-FFF2-40B4-BE49-F238E27FC236}">
                <a16:creationId xmlns:a16="http://schemas.microsoft.com/office/drawing/2014/main" id="{6C8D97AA-7FAA-4B6A-AFBD-BFA00AE8688B}"/>
              </a:ext>
            </a:extLst>
          </p:cNvPr>
          <p:cNvSpPr>
            <a:spLocks noGrp="1"/>
          </p:cNvSpPr>
          <p:nvPr>
            <p:ph type="title" hasCustomPrompt="1"/>
          </p:nvPr>
        </p:nvSpPr>
        <p:spPr>
          <a:xfrm>
            <a:off x="186692" y="124621"/>
            <a:ext cx="11273788" cy="484980"/>
          </a:xfrm>
        </p:spPr>
        <p:txBody>
          <a:bodyPr/>
          <a:lstStyle>
            <a:lvl1pPr>
              <a:defRPr>
                <a:solidFill>
                  <a:schemeClr val="accent1"/>
                </a:solidFill>
              </a:defRPr>
            </a:lvl1pPr>
          </a:lstStyle>
          <a:p>
            <a:r>
              <a:rPr lang="en-US" dirty="0"/>
              <a:t>Your main outtake goes here</a:t>
            </a:r>
            <a:endParaRPr lang="en-GB" dirty="0"/>
          </a:p>
        </p:txBody>
      </p:sp>
      <p:sp>
        <p:nvSpPr>
          <p:cNvPr id="8" name="Text Placeholder 8">
            <a:extLst>
              <a:ext uri="{FF2B5EF4-FFF2-40B4-BE49-F238E27FC236}">
                <a16:creationId xmlns:a16="http://schemas.microsoft.com/office/drawing/2014/main" id="{2BC8288F-B3D6-4744-8D9D-B599FA9B1A2C}"/>
              </a:ext>
            </a:extLst>
          </p:cNvPr>
          <p:cNvSpPr>
            <a:spLocks noGrp="1"/>
          </p:cNvSpPr>
          <p:nvPr>
            <p:ph type="body" sz="quarter" idx="13" hasCustomPrompt="1"/>
          </p:nvPr>
        </p:nvSpPr>
        <p:spPr>
          <a:xfrm>
            <a:off x="192086" y="581022"/>
            <a:ext cx="11268393" cy="785816"/>
          </a:xfrm>
        </p:spPr>
        <p:txBody>
          <a:bodyPr/>
          <a:lstStyle>
            <a:lvl1pPr>
              <a:defRPr sz="2000">
                <a:solidFill>
                  <a:schemeClr val="tx2"/>
                </a:solidFill>
                <a:latin typeface="+mn-lt"/>
              </a:defRPr>
            </a:lvl1pPr>
            <a:lvl2pPr>
              <a:defRPr sz="2000">
                <a:solidFill>
                  <a:schemeClr val="tx2"/>
                </a:solidFill>
                <a:latin typeface="+mn-lt"/>
              </a:defRPr>
            </a:lvl2pPr>
            <a:lvl3pPr>
              <a:defRPr sz="1800">
                <a:solidFill>
                  <a:schemeClr val="tx2"/>
                </a:solidFill>
                <a:latin typeface="+mn-lt"/>
              </a:defRPr>
            </a:lvl3pPr>
            <a:lvl4pPr>
              <a:defRPr sz="1600">
                <a:solidFill>
                  <a:schemeClr val="tx2"/>
                </a:solidFill>
                <a:latin typeface="+mn-lt"/>
              </a:defRPr>
            </a:lvl4pPr>
            <a:lvl5pPr>
              <a:defRPr sz="1400">
                <a:solidFill>
                  <a:schemeClr val="tx2"/>
                </a:solidFill>
                <a:latin typeface="+mn-lt"/>
              </a:defRPr>
            </a:lvl5pPr>
          </a:lstStyle>
          <a:p>
            <a:pPr lvl="0"/>
            <a:r>
              <a:rPr lang="en-US" dirty="0"/>
              <a:t>Your sub-outtake goes here, allowing for up to 2 lines of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10" name="Graphic 9">
            <a:extLst>
              <a:ext uri="{FF2B5EF4-FFF2-40B4-BE49-F238E27FC236}">
                <a16:creationId xmlns:a16="http://schemas.microsoft.com/office/drawing/2014/main" id="{37310A8D-FEDE-47FC-A15F-4283E34F993F}"/>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729067" y="223840"/>
            <a:ext cx="229138" cy="276222"/>
          </a:xfrm>
          <a:prstGeom prst="rect">
            <a:avLst/>
          </a:prstGeom>
        </p:spPr>
      </p:pic>
      <p:sp>
        <p:nvSpPr>
          <p:cNvPr id="12" name="Text Placeholder 8">
            <a:extLst>
              <a:ext uri="{FF2B5EF4-FFF2-40B4-BE49-F238E27FC236}">
                <a16:creationId xmlns:a16="http://schemas.microsoft.com/office/drawing/2014/main" id="{17120386-04C1-4D0D-8D56-D92676DB8434}"/>
              </a:ext>
            </a:extLst>
          </p:cNvPr>
          <p:cNvSpPr>
            <a:spLocks noGrp="1"/>
          </p:cNvSpPr>
          <p:nvPr>
            <p:ph type="body" sz="quarter" idx="14" hasCustomPrompt="1"/>
          </p:nvPr>
        </p:nvSpPr>
        <p:spPr>
          <a:xfrm>
            <a:off x="192087" y="1314181"/>
            <a:ext cx="5018088" cy="785816"/>
          </a:xfrm>
        </p:spPr>
        <p:txBody>
          <a:bodyPr/>
          <a:lstStyle>
            <a:lvl1pPr>
              <a:defRPr sz="1800" b="1">
                <a:solidFill>
                  <a:schemeClr val="tx2"/>
                </a:solidFill>
                <a:latin typeface="+mn-lt"/>
              </a:defRPr>
            </a:lvl1pPr>
            <a:lvl2pPr>
              <a:defRPr sz="1800" b="0">
                <a:solidFill>
                  <a:schemeClr val="tx2"/>
                </a:solidFill>
                <a:latin typeface="+mn-lt"/>
              </a:defRPr>
            </a:lvl2pPr>
            <a:lvl3pPr>
              <a:defRPr sz="1600" b="0">
                <a:solidFill>
                  <a:schemeClr val="tx2"/>
                </a:solidFill>
                <a:latin typeface="+mn-lt"/>
              </a:defRPr>
            </a:lvl3pPr>
            <a:lvl4pPr>
              <a:defRPr sz="1400" b="0">
                <a:solidFill>
                  <a:schemeClr val="tx2"/>
                </a:solidFill>
                <a:latin typeface="+mn-lt"/>
              </a:defRPr>
            </a:lvl4pPr>
            <a:lvl5pPr>
              <a:defRPr sz="1200" b="0">
                <a:solidFill>
                  <a:schemeClr val="tx2"/>
                </a:solidFill>
                <a:latin typeface="+mn-lt"/>
              </a:defRPr>
            </a:lvl5pPr>
          </a:lstStyle>
          <a:p>
            <a:pPr lvl="0"/>
            <a:r>
              <a:rPr lang="en-US" dirty="0"/>
              <a:t>Your slide title goes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101837831"/>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Chart White 4">
    <p:bg>
      <p:bgRef idx="1001">
        <a:schemeClr val="bg1"/>
      </p:bgRef>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156F4057-127D-4604-BEEB-9A782485D789}"/>
              </a:ext>
            </a:extLst>
          </p:cNvPr>
          <p:cNvSpPr/>
          <p:nvPr/>
        </p:nvSpPr>
        <p:spPr>
          <a:xfrm>
            <a:off x="7156408" y="6179689"/>
            <a:ext cx="5035592" cy="678312"/>
          </a:xfrm>
          <a:custGeom>
            <a:avLst/>
            <a:gdLst>
              <a:gd name="connsiteX0" fmla="*/ 3719062 w 5035592"/>
              <a:gd name="connsiteY0" fmla="*/ 0 h 678312"/>
              <a:gd name="connsiteX1" fmla="*/ 4800590 w 5035592"/>
              <a:gd name="connsiteY1" fmla="*/ 52783 h 678312"/>
              <a:gd name="connsiteX2" fmla="*/ 5035592 w 5035592"/>
              <a:gd name="connsiteY2" fmla="*/ 79855 h 678312"/>
              <a:gd name="connsiteX3" fmla="*/ 5035592 w 5035592"/>
              <a:gd name="connsiteY3" fmla="*/ 678312 h 678312"/>
              <a:gd name="connsiteX4" fmla="*/ 0 w 5035592"/>
              <a:gd name="connsiteY4" fmla="*/ 678312 h 678312"/>
              <a:gd name="connsiteX5" fmla="*/ 36543 w 5035592"/>
              <a:gd name="connsiteY5" fmla="*/ 663201 h 678312"/>
              <a:gd name="connsiteX6" fmla="*/ 3719062 w 5035592"/>
              <a:gd name="connsiteY6" fmla="*/ 0 h 678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35592" h="678312">
                <a:moveTo>
                  <a:pt x="3719062" y="0"/>
                </a:moveTo>
                <a:cubicBezTo>
                  <a:pt x="4086768" y="0"/>
                  <a:pt x="4447946" y="18027"/>
                  <a:pt x="4800590" y="52783"/>
                </a:cubicBezTo>
                <a:lnTo>
                  <a:pt x="5035592" y="79855"/>
                </a:lnTo>
                <a:lnTo>
                  <a:pt x="5035592" y="678312"/>
                </a:lnTo>
                <a:lnTo>
                  <a:pt x="0" y="678312"/>
                </a:lnTo>
                <a:lnTo>
                  <a:pt x="36543" y="663201"/>
                </a:lnTo>
                <a:cubicBezTo>
                  <a:pt x="1110308" y="242351"/>
                  <a:pt x="2370809" y="0"/>
                  <a:pt x="371906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dirty="0">
              <a:solidFill>
                <a:schemeClr val="bg1"/>
              </a:solidFill>
            </a:endParaRPr>
          </a:p>
        </p:txBody>
      </p:sp>
      <p:sp>
        <p:nvSpPr>
          <p:cNvPr id="4" name="Footer Placeholder 3">
            <a:extLst>
              <a:ext uri="{FF2B5EF4-FFF2-40B4-BE49-F238E27FC236}">
                <a16:creationId xmlns:a16="http://schemas.microsoft.com/office/drawing/2014/main" id="{76E0D5CE-661F-429D-A2E0-4CFED99754AA}"/>
              </a:ext>
            </a:extLst>
          </p:cNvPr>
          <p:cNvSpPr>
            <a:spLocks noGrp="1"/>
          </p:cNvSpPr>
          <p:nvPr>
            <p:ph type="ftr" sz="quarter" idx="11"/>
          </p:nvPr>
        </p:nvSpPr>
        <p:spPr/>
        <p:txBody>
          <a:bodyPr/>
          <a:lstStyle>
            <a:lvl1pPr>
              <a:defRPr>
                <a:solidFill>
                  <a:schemeClr val="tx2"/>
                </a:solidFill>
              </a:defRPr>
            </a:lvl1pPr>
          </a:lstStyle>
          <a:p>
            <a:endParaRPr lang="en-GB" dirty="0"/>
          </a:p>
        </p:txBody>
      </p:sp>
      <p:sp>
        <p:nvSpPr>
          <p:cNvPr id="5" name="Slide Number Placeholder 4">
            <a:extLst>
              <a:ext uri="{FF2B5EF4-FFF2-40B4-BE49-F238E27FC236}">
                <a16:creationId xmlns:a16="http://schemas.microsoft.com/office/drawing/2014/main" id="{6D96773B-5501-4838-8CA4-ABCE534CF278}"/>
              </a:ext>
            </a:extLst>
          </p:cNvPr>
          <p:cNvSpPr>
            <a:spLocks noGrp="1"/>
          </p:cNvSpPr>
          <p:nvPr>
            <p:ph type="sldNum" sz="quarter" idx="12"/>
          </p:nvPr>
        </p:nvSpPr>
        <p:spPr/>
        <p:txBody>
          <a:bodyPr/>
          <a:lstStyle>
            <a:lvl1pPr>
              <a:defRPr>
                <a:solidFill>
                  <a:schemeClr val="bg1"/>
                </a:solidFill>
              </a:defRPr>
            </a:lvl1pPr>
          </a:lstStyle>
          <a:p>
            <a:fld id="{21F79131-C817-4EAF-B3BC-6511779B5E04}" type="slidenum">
              <a:rPr lang="en-GB" smtClean="0"/>
              <a:pPr/>
              <a:t>‹#›</a:t>
            </a:fld>
            <a:endParaRPr lang="en-GB" dirty="0"/>
          </a:p>
        </p:txBody>
      </p:sp>
      <p:sp>
        <p:nvSpPr>
          <p:cNvPr id="7" name="Title 1">
            <a:extLst>
              <a:ext uri="{FF2B5EF4-FFF2-40B4-BE49-F238E27FC236}">
                <a16:creationId xmlns:a16="http://schemas.microsoft.com/office/drawing/2014/main" id="{9E8558D2-6B4F-428D-AA52-C3CB10091D14}"/>
              </a:ext>
            </a:extLst>
          </p:cNvPr>
          <p:cNvSpPr>
            <a:spLocks noGrp="1"/>
          </p:cNvSpPr>
          <p:nvPr>
            <p:ph type="title" hasCustomPrompt="1"/>
          </p:nvPr>
        </p:nvSpPr>
        <p:spPr>
          <a:xfrm>
            <a:off x="186692" y="124621"/>
            <a:ext cx="11273788" cy="484980"/>
          </a:xfrm>
        </p:spPr>
        <p:txBody>
          <a:bodyPr/>
          <a:lstStyle>
            <a:lvl1pPr>
              <a:defRPr>
                <a:solidFill>
                  <a:schemeClr val="accent1"/>
                </a:solidFill>
              </a:defRPr>
            </a:lvl1pPr>
          </a:lstStyle>
          <a:p>
            <a:r>
              <a:rPr lang="en-US" dirty="0"/>
              <a:t>Your main outtake goes here</a:t>
            </a:r>
            <a:endParaRPr lang="en-GB" dirty="0"/>
          </a:p>
        </p:txBody>
      </p:sp>
      <p:sp>
        <p:nvSpPr>
          <p:cNvPr id="8" name="Text Placeholder 8">
            <a:extLst>
              <a:ext uri="{FF2B5EF4-FFF2-40B4-BE49-F238E27FC236}">
                <a16:creationId xmlns:a16="http://schemas.microsoft.com/office/drawing/2014/main" id="{743067EB-BB55-4FEE-9132-4105AACFFA27}"/>
              </a:ext>
            </a:extLst>
          </p:cNvPr>
          <p:cNvSpPr>
            <a:spLocks noGrp="1"/>
          </p:cNvSpPr>
          <p:nvPr>
            <p:ph type="body" sz="quarter" idx="13" hasCustomPrompt="1"/>
          </p:nvPr>
        </p:nvSpPr>
        <p:spPr>
          <a:xfrm>
            <a:off x="192086" y="581022"/>
            <a:ext cx="11268393" cy="785816"/>
          </a:xfrm>
        </p:spPr>
        <p:txBody>
          <a:bodyPr/>
          <a:lstStyle>
            <a:lvl1pPr>
              <a:defRPr sz="2000">
                <a:solidFill>
                  <a:schemeClr val="tx2"/>
                </a:solidFill>
                <a:latin typeface="+mn-lt"/>
              </a:defRPr>
            </a:lvl1pPr>
            <a:lvl2pPr>
              <a:defRPr sz="2000">
                <a:solidFill>
                  <a:schemeClr val="tx2"/>
                </a:solidFill>
                <a:latin typeface="+mn-lt"/>
              </a:defRPr>
            </a:lvl2pPr>
            <a:lvl3pPr>
              <a:defRPr sz="1800">
                <a:solidFill>
                  <a:schemeClr val="tx2"/>
                </a:solidFill>
                <a:latin typeface="+mn-lt"/>
              </a:defRPr>
            </a:lvl3pPr>
            <a:lvl4pPr>
              <a:defRPr sz="1600">
                <a:solidFill>
                  <a:schemeClr val="tx2"/>
                </a:solidFill>
                <a:latin typeface="+mn-lt"/>
              </a:defRPr>
            </a:lvl4pPr>
            <a:lvl5pPr>
              <a:defRPr sz="1400">
                <a:solidFill>
                  <a:schemeClr val="tx2"/>
                </a:solidFill>
                <a:latin typeface="+mn-lt"/>
              </a:defRPr>
            </a:lvl5pPr>
          </a:lstStyle>
          <a:p>
            <a:pPr lvl="0"/>
            <a:r>
              <a:rPr lang="en-US" dirty="0"/>
              <a:t>Your sub-outtake goes here, allowing for up to 2 lines of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10" name="Graphic 9">
            <a:extLst>
              <a:ext uri="{FF2B5EF4-FFF2-40B4-BE49-F238E27FC236}">
                <a16:creationId xmlns:a16="http://schemas.microsoft.com/office/drawing/2014/main" id="{ACECE62F-7EB4-4C26-AF84-B8C8ADC37A04}"/>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729067" y="223840"/>
            <a:ext cx="229138" cy="276222"/>
          </a:xfrm>
          <a:prstGeom prst="rect">
            <a:avLst/>
          </a:prstGeom>
        </p:spPr>
      </p:pic>
      <p:sp>
        <p:nvSpPr>
          <p:cNvPr id="12" name="Text Placeholder 8">
            <a:extLst>
              <a:ext uri="{FF2B5EF4-FFF2-40B4-BE49-F238E27FC236}">
                <a16:creationId xmlns:a16="http://schemas.microsoft.com/office/drawing/2014/main" id="{462BAB5A-16FB-46A9-B6D2-34C4F1CAAE7B}"/>
              </a:ext>
            </a:extLst>
          </p:cNvPr>
          <p:cNvSpPr>
            <a:spLocks noGrp="1"/>
          </p:cNvSpPr>
          <p:nvPr>
            <p:ph type="body" sz="quarter" idx="14" hasCustomPrompt="1"/>
          </p:nvPr>
        </p:nvSpPr>
        <p:spPr>
          <a:xfrm>
            <a:off x="192087" y="1314181"/>
            <a:ext cx="5018088" cy="785816"/>
          </a:xfrm>
        </p:spPr>
        <p:txBody>
          <a:bodyPr/>
          <a:lstStyle>
            <a:lvl1pPr>
              <a:defRPr sz="1800" b="1">
                <a:solidFill>
                  <a:schemeClr val="tx2"/>
                </a:solidFill>
                <a:latin typeface="+mn-lt"/>
              </a:defRPr>
            </a:lvl1pPr>
            <a:lvl2pPr>
              <a:defRPr sz="1800" b="0">
                <a:solidFill>
                  <a:schemeClr val="tx2"/>
                </a:solidFill>
                <a:latin typeface="+mn-lt"/>
              </a:defRPr>
            </a:lvl2pPr>
            <a:lvl3pPr>
              <a:defRPr sz="1600" b="0">
                <a:solidFill>
                  <a:schemeClr val="tx2"/>
                </a:solidFill>
                <a:latin typeface="+mn-lt"/>
              </a:defRPr>
            </a:lvl3pPr>
            <a:lvl4pPr>
              <a:defRPr sz="1400" b="0">
                <a:solidFill>
                  <a:schemeClr val="tx2"/>
                </a:solidFill>
                <a:latin typeface="+mn-lt"/>
              </a:defRPr>
            </a:lvl4pPr>
            <a:lvl5pPr>
              <a:defRPr sz="1200" b="0">
                <a:solidFill>
                  <a:schemeClr val="tx2"/>
                </a:solidFill>
                <a:latin typeface="+mn-lt"/>
              </a:defRPr>
            </a:lvl5pPr>
          </a:lstStyle>
          <a:p>
            <a:pPr lvl="0"/>
            <a:r>
              <a:rPr lang="en-US" dirty="0"/>
              <a:t>Your slide title goes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521384088"/>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Chapter 1">
    <p:bg>
      <p:bgPr>
        <a:solidFill>
          <a:schemeClr val="accent1"/>
        </a:solidFill>
        <a:effectLst/>
      </p:bgPr>
    </p:bg>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4D80EC02-1055-4FFE-AB91-9D940DDB131F}"/>
              </a:ext>
            </a:extLst>
          </p:cNvPr>
          <p:cNvSpPr>
            <a:spLocks noGrp="1"/>
          </p:cNvSpPr>
          <p:nvPr>
            <p:ph type="pic" sz="quarter" idx="11" hasCustomPrompt="1"/>
          </p:nvPr>
        </p:nvSpPr>
        <p:spPr>
          <a:xfrm>
            <a:off x="5801357" y="0"/>
            <a:ext cx="6390643" cy="6857999"/>
          </a:xfrm>
          <a:custGeom>
            <a:avLst/>
            <a:gdLst>
              <a:gd name="connsiteX0" fmla="*/ 1300586 w 6390643"/>
              <a:gd name="connsiteY0" fmla="*/ 0 h 6857999"/>
              <a:gd name="connsiteX1" fmla="*/ 4148109 w 6390643"/>
              <a:gd name="connsiteY1" fmla="*/ 0 h 6857999"/>
              <a:gd name="connsiteX2" fmla="*/ 4244758 w 6390643"/>
              <a:gd name="connsiteY2" fmla="*/ 200632 h 6857999"/>
              <a:gd name="connsiteX3" fmla="*/ 4662099 w 6390643"/>
              <a:gd name="connsiteY3" fmla="*/ 759144 h 6857999"/>
              <a:gd name="connsiteX4" fmla="*/ 4793175 w 6390643"/>
              <a:gd name="connsiteY4" fmla="*/ 878274 h 6857999"/>
              <a:gd name="connsiteX5" fmla="*/ 4769363 w 6390643"/>
              <a:gd name="connsiteY5" fmla="*/ 880359 h 6857999"/>
              <a:gd name="connsiteX6" fmla="*/ 3361339 w 6390643"/>
              <a:gd name="connsiteY6" fmla="*/ 1535861 h 6857999"/>
              <a:gd name="connsiteX7" fmla="*/ 3195969 w 6390643"/>
              <a:gd name="connsiteY7" fmla="*/ 5194816 h 6857999"/>
              <a:gd name="connsiteX8" fmla="*/ 6207778 w 6390643"/>
              <a:gd name="connsiteY8" fmla="*/ 5793660 h 6857999"/>
              <a:gd name="connsiteX9" fmla="*/ 6390643 w 6390643"/>
              <a:gd name="connsiteY9" fmla="*/ 5696460 h 6857999"/>
              <a:gd name="connsiteX10" fmla="*/ 6390643 w 6390643"/>
              <a:gd name="connsiteY10" fmla="*/ 6857999 h 6857999"/>
              <a:gd name="connsiteX11" fmla="*/ 1325443 w 6390643"/>
              <a:gd name="connsiteY11" fmla="*/ 6857999 h 6857999"/>
              <a:gd name="connsiteX12" fmla="*/ 1274221 w 6390643"/>
              <a:gd name="connsiteY12" fmla="*/ 6802401 h 6857999"/>
              <a:gd name="connsiteX13" fmla="*/ 1044489 w 6390643"/>
              <a:gd name="connsiteY13" fmla="*/ 30394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390643" h="6857999">
                <a:moveTo>
                  <a:pt x="1300586" y="0"/>
                </a:moveTo>
                <a:lnTo>
                  <a:pt x="4148109" y="0"/>
                </a:lnTo>
                <a:lnTo>
                  <a:pt x="4244758" y="200632"/>
                </a:lnTo>
                <a:cubicBezTo>
                  <a:pt x="4356689" y="406677"/>
                  <a:pt x="4497630" y="594675"/>
                  <a:pt x="4662099" y="759144"/>
                </a:cubicBezTo>
                <a:lnTo>
                  <a:pt x="4793175" y="878274"/>
                </a:lnTo>
                <a:lnTo>
                  <a:pt x="4769363" y="880359"/>
                </a:lnTo>
                <a:cubicBezTo>
                  <a:pt x="4245827" y="949423"/>
                  <a:pt x="3753887" y="1177263"/>
                  <a:pt x="3361339" y="1535861"/>
                </a:cubicBezTo>
                <a:cubicBezTo>
                  <a:pt x="2305279" y="2500589"/>
                  <a:pt x="2231241" y="4138758"/>
                  <a:pt x="3195969" y="5194816"/>
                </a:cubicBezTo>
                <a:cubicBezTo>
                  <a:pt x="3979812" y="6052863"/>
                  <a:pt x="5208232" y="6262623"/>
                  <a:pt x="6207778" y="5793660"/>
                </a:cubicBezTo>
                <a:lnTo>
                  <a:pt x="6390643" y="5696460"/>
                </a:lnTo>
                <a:lnTo>
                  <a:pt x="6390643" y="6857999"/>
                </a:lnTo>
                <a:lnTo>
                  <a:pt x="1325443" y="6857999"/>
                </a:lnTo>
                <a:lnTo>
                  <a:pt x="1274221" y="6802401"/>
                </a:lnTo>
                <a:cubicBezTo>
                  <a:pt x="-363669" y="4931819"/>
                  <a:pt x="-403350" y="2209341"/>
                  <a:pt x="1044489" y="303941"/>
                </a:cubicBezTo>
                <a:close/>
              </a:path>
            </a:pathLst>
          </a:custGeom>
        </p:spPr>
        <p:txBody>
          <a:bodyPr wrap="square" anchor="ctr">
            <a:noAutofit/>
          </a:bodyPr>
          <a:lstStyle>
            <a:lvl1pPr algn="ctr">
              <a:defRPr/>
            </a:lvl1pPr>
          </a:lstStyle>
          <a:p>
            <a:r>
              <a:rPr lang="en-GB" dirty="0"/>
              <a:t>Click to insert image</a:t>
            </a:r>
          </a:p>
        </p:txBody>
      </p:sp>
      <p:sp>
        <p:nvSpPr>
          <p:cNvPr id="7" name="Title 1">
            <a:extLst>
              <a:ext uri="{FF2B5EF4-FFF2-40B4-BE49-F238E27FC236}">
                <a16:creationId xmlns:a16="http://schemas.microsoft.com/office/drawing/2014/main" id="{2AE38CA0-BAFF-4376-B8C2-ABFA4D0DDB20}"/>
              </a:ext>
            </a:extLst>
          </p:cNvPr>
          <p:cNvSpPr>
            <a:spLocks noGrp="1"/>
          </p:cNvSpPr>
          <p:nvPr>
            <p:ph type="title" hasCustomPrompt="1"/>
          </p:nvPr>
        </p:nvSpPr>
        <p:spPr>
          <a:xfrm>
            <a:off x="597694" y="2537012"/>
            <a:ext cx="4724474" cy="1969296"/>
          </a:xfrm>
        </p:spPr>
        <p:txBody>
          <a:bodyPr anchor="ctr"/>
          <a:lstStyle>
            <a:lvl1pPr>
              <a:lnSpc>
                <a:spcPct val="80000"/>
              </a:lnSpc>
              <a:defRPr sz="5000" b="0">
                <a:latin typeface="+mj-lt"/>
              </a:defRPr>
            </a:lvl1pPr>
          </a:lstStyle>
          <a:p>
            <a:r>
              <a:rPr lang="en-US" dirty="0"/>
              <a:t>Your main outtake goes here</a:t>
            </a:r>
            <a:endParaRPr lang="en-GB" dirty="0"/>
          </a:p>
        </p:txBody>
      </p:sp>
      <p:sp>
        <p:nvSpPr>
          <p:cNvPr id="22" name="Text Placeholder 21">
            <a:extLst>
              <a:ext uri="{FF2B5EF4-FFF2-40B4-BE49-F238E27FC236}">
                <a16:creationId xmlns:a16="http://schemas.microsoft.com/office/drawing/2014/main" id="{8935710D-3414-4876-95DE-9D733273DB02}"/>
              </a:ext>
            </a:extLst>
          </p:cNvPr>
          <p:cNvSpPr>
            <a:spLocks noGrp="1"/>
          </p:cNvSpPr>
          <p:nvPr>
            <p:ph type="body" sz="quarter" idx="12" hasCustomPrompt="1"/>
          </p:nvPr>
        </p:nvSpPr>
        <p:spPr>
          <a:xfrm>
            <a:off x="597694" y="715962"/>
            <a:ext cx="1443037" cy="1358900"/>
          </a:xfrm>
        </p:spPr>
        <p:txBody>
          <a:bodyPr anchor="ctr"/>
          <a:lstStyle>
            <a:lvl1pPr>
              <a:defRPr sz="8000">
                <a:latin typeface="+mj-lt"/>
              </a:defRPr>
            </a:lvl1pPr>
          </a:lstStyle>
          <a:p>
            <a:pPr lvl="0"/>
            <a:r>
              <a:rPr lang="en-US" dirty="0"/>
              <a:t>xx</a:t>
            </a:r>
            <a:endParaRPr lang="en-GB" dirty="0"/>
          </a:p>
        </p:txBody>
      </p:sp>
    </p:spTree>
    <p:extLst>
      <p:ext uri="{BB962C8B-B14F-4D97-AF65-F5344CB8AC3E}">
        <p14:creationId xmlns:p14="http://schemas.microsoft.com/office/powerpoint/2010/main" val="35659807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Three Point Teal 2">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1D5CC-0596-460C-B9B3-B3D2EFBB9BDA}"/>
              </a:ext>
            </a:extLst>
          </p:cNvPr>
          <p:cNvSpPr>
            <a:spLocks noGrp="1"/>
          </p:cNvSpPr>
          <p:nvPr>
            <p:ph type="title" hasCustomPrompt="1"/>
          </p:nvPr>
        </p:nvSpPr>
        <p:spPr>
          <a:xfrm>
            <a:off x="519648" y="603485"/>
            <a:ext cx="7791448" cy="751679"/>
          </a:xfrm>
        </p:spPr>
        <p:txBody>
          <a:bodyPr/>
          <a:lstStyle>
            <a:lvl1pPr>
              <a:defRPr sz="4800" b="0">
                <a:latin typeface="+mj-lt"/>
              </a:defRPr>
            </a:lvl1pPr>
          </a:lstStyle>
          <a:p>
            <a:r>
              <a:rPr lang="en-GB" dirty="0"/>
              <a:t>Your main outtake goes here</a:t>
            </a:r>
          </a:p>
        </p:txBody>
      </p:sp>
      <p:sp>
        <p:nvSpPr>
          <p:cNvPr id="4" name="Footer Placeholder 3">
            <a:extLst>
              <a:ext uri="{FF2B5EF4-FFF2-40B4-BE49-F238E27FC236}">
                <a16:creationId xmlns:a16="http://schemas.microsoft.com/office/drawing/2014/main" id="{405B3A63-F691-487C-9F52-1F0588FBA809}"/>
              </a:ext>
            </a:extLst>
          </p:cNvPr>
          <p:cNvSpPr>
            <a:spLocks noGrp="1"/>
          </p:cNvSpPr>
          <p:nvPr>
            <p:ph type="ftr" sz="quarter" idx="11"/>
          </p:nvPr>
        </p:nvSpPr>
        <p:spPr/>
        <p:txBody>
          <a:bodyPr/>
          <a:lstStyle/>
          <a:p>
            <a:endParaRPr lang="en-GB" dirty="0"/>
          </a:p>
        </p:txBody>
      </p:sp>
      <p:sp>
        <p:nvSpPr>
          <p:cNvPr id="8" name="Text Placeholder 2">
            <a:extLst>
              <a:ext uri="{FF2B5EF4-FFF2-40B4-BE49-F238E27FC236}">
                <a16:creationId xmlns:a16="http://schemas.microsoft.com/office/drawing/2014/main" id="{80FC173B-F920-43CB-A097-39996E1BA53E}"/>
              </a:ext>
            </a:extLst>
          </p:cNvPr>
          <p:cNvSpPr>
            <a:spLocks noGrp="1"/>
          </p:cNvSpPr>
          <p:nvPr>
            <p:ph type="body" sz="quarter" idx="13" hasCustomPrompt="1"/>
          </p:nvPr>
        </p:nvSpPr>
        <p:spPr>
          <a:xfrm>
            <a:off x="615690" y="4018587"/>
            <a:ext cx="2256631" cy="1257300"/>
          </a:xfrm>
        </p:spPr>
        <p:txBody>
          <a:bodyPr anchor="t"/>
          <a:lstStyle>
            <a:lvl1pPr>
              <a:defRPr sz="1600">
                <a:latin typeface="+mn-lt"/>
              </a:defRPr>
            </a:lvl1pPr>
            <a:lvl2pPr>
              <a:buClr>
                <a:schemeClr val="tx1"/>
              </a:buClr>
              <a:defRPr sz="1600">
                <a:latin typeface="+mn-lt"/>
              </a:defRPr>
            </a:lvl2pPr>
            <a:lvl3pPr>
              <a:buClr>
                <a:schemeClr val="tx2"/>
              </a:buClr>
              <a:defRPr sz="1400">
                <a:latin typeface="+mn-lt"/>
              </a:defRPr>
            </a:lvl3pPr>
            <a:lvl4pPr>
              <a:buClr>
                <a:schemeClr val="tx2"/>
              </a:buClr>
              <a:defRPr sz="1200">
                <a:latin typeface="+mn-lt"/>
              </a:defRPr>
            </a:lvl4pPr>
            <a:lvl5pPr>
              <a:buClr>
                <a:schemeClr val="tx2"/>
              </a:buClr>
              <a:defRPr sz="1100">
                <a:latin typeface="+mn-lt"/>
              </a:defRPr>
            </a:lvl5pPr>
          </a:lstStyle>
          <a:p>
            <a:pPr lvl="0"/>
            <a:r>
              <a:rPr lang="en-US" dirty="0"/>
              <a:t>Click to insert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Text Placeholder 6">
            <a:extLst>
              <a:ext uri="{FF2B5EF4-FFF2-40B4-BE49-F238E27FC236}">
                <a16:creationId xmlns:a16="http://schemas.microsoft.com/office/drawing/2014/main" id="{AA958C2D-1AF3-43E3-B749-006495D1D164}"/>
              </a:ext>
            </a:extLst>
          </p:cNvPr>
          <p:cNvSpPr>
            <a:spLocks noGrp="1"/>
          </p:cNvSpPr>
          <p:nvPr>
            <p:ph type="body" sz="quarter" idx="17" hasCustomPrompt="1"/>
          </p:nvPr>
        </p:nvSpPr>
        <p:spPr>
          <a:xfrm>
            <a:off x="615690" y="3477250"/>
            <a:ext cx="1828006" cy="514350"/>
          </a:xfrm>
        </p:spPr>
        <p:txBody>
          <a:bodyPr anchor="t"/>
          <a:lstStyle>
            <a:lvl1pPr>
              <a:defRPr sz="1600" b="1">
                <a:solidFill>
                  <a:schemeClr val="accent3"/>
                </a:solidFill>
                <a:latin typeface="+mn-lt"/>
              </a:defRPr>
            </a:lvl1pPr>
            <a:lvl2pPr>
              <a:defRPr sz="1600" b="1">
                <a:solidFill>
                  <a:schemeClr val="accent3"/>
                </a:solidFill>
                <a:latin typeface="+mj-lt"/>
              </a:defRPr>
            </a:lvl2pPr>
            <a:lvl3pPr>
              <a:defRPr sz="1400" b="1">
                <a:solidFill>
                  <a:schemeClr val="accent3"/>
                </a:solidFill>
                <a:latin typeface="+mj-lt"/>
              </a:defRPr>
            </a:lvl3pPr>
            <a:lvl4pPr>
              <a:defRPr sz="1200" b="1">
                <a:solidFill>
                  <a:schemeClr val="accent3"/>
                </a:solidFill>
                <a:latin typeface="+mj-lt"/>
              </a:defRPr>
            </a:lvl4pPr>
            <a:lvl5pPr>
              <a:defRPr sz="1100" b="1">
                <a:solidFill>
                  <a:schemeClr val="accent3"/>
                </a:solidFill>
                <a:latin typeface="+mj-lt"/>
              </a:defRPr>
            </a:lvl5pPr>
          </a:lstStyle>
          <a:p>
            <a:pPr lvl="0"/>
            <a:r>
              <a:rPr lang="en-US" dirty="0"/>
              <a:t>Click to insert title</a:t>
            </a:r>
            <a:endParaRPr lang="en-GB" dirty="0"/>
          </a:p>
        </p:txBody>
      </p:sp>
      <p:sp>
        <p:nvSpPr>
          <p:cNvPr id="10" name="Picture Placeholder 24">
            <a:extLst>
              <a:ext uri="{FF2B5EF4-FFF2-40B4-BE49-F238E27FC236}">
                <a16:creationId xmlns:a16="http://schemas.microsoft.com/office/drawing/2014/main" id="{A9319CCA-FA22-4588-9913-C76675346470}"/>
              </a:ext>
            </a:extLst>
          </p:cNvPr>
          <p:cNvSpPr>
            <a:spLocks noGrp="1"/>
          </p:cNvSpPr>
          <p:nvPr>
            <p:ph type="pic" sz="quarter" idx="25" hasCustomPrompt="1"/>
          </p:nvPr>
        </p:nvSpPr>
        <p:spPr>
          <a:xfrm>
            <a:off x="684142" y="1840096"/>
            <a:ext cx="1473804" cy="1473804"/>
          </a:xfrm>
          <a:prstGeom prst="ellipse">
            <a:avLst/>
          </a:prstGeom>
        </p:spPr>
        <p:txBody>
          <a:bodyPr anchor="ctr"/>
          <a:lstStyle>
            <a:lvl1pPr algn="ctr">
              <a:defRPr/>
            </a:lvl1pPr>
          </a:lstStyle>
          <a:p>
            <a:r>
              <a:rPr lang="en-GB" dirty="0"/>
              <a:t>Click to insert image</a:t>
            </a:r>
          </a:p>
        </p:txBody>
      </p:sp>
      <p:sp>
        <p:nvSpPr>
          <p:cNvPr id="11" name="Text Placeholder 2">
            <a:extLst>
              <a:ext uri="{FF2B5EF4-FFF2-40B4-BE49-F238E27FC236}">
                <a16:creationId xmlns:a16="http://schemas.microsoft.com/office/drawing/2014/main" id="{2B3E639A-15A9-4AFC-A5AD-4AA6EFA583B5}"/>
              </a:ext>
            </a:extLst>
          </p:cNvPr>
          <p:cNvSpPr>
            <a:spLocks noGrp="1"/>
          </p:cNvSpPr>
          <p:nvPr>
            <p:ph type="body" sz="quarter" idx="26" hasCustomPrompt="1"/>
          </p:nvPr>
        </p:nvSpPr>
        <p:spPr>
          <a:xfrm>
            <a:off x="3317009" y="4018587"/>
            <a:ext cx="2256631" cy="1257300"/>
          </a:xfrm>
        </p:spPr>
        <p:txBody>
          <a:bodyPr anchor="t"/>
          <a:lstStyle>
            <a:lvl1pPr>
              <a:defRPr sz="1600">
                <a:latin typeface="+mn-lt"/>
              </a:defRPr>
            </a:lvl1pPr>
            <a:lvl2pPr>
              <a:buClr>
                <a:schemeClr val="tx1"/>
              </a:buClr>
              <a:defRPr sz="1600">
                <a:latin typeface="+mn-lt"/>
              </a:defRPr>
            </a:lvl2pPr>
            <a:lvl3pPr>
              <a:buClr>
                <a:schemeClr val="tx2"/>
              </a:buClr>
              <a:defRPr sz="1400">
                <a:latin typeface="+mn-lt"/>
              </a:defRPr>
            </a:lvl3pPr>
            <a:lvl4pPr>
              <a:buClr>
                <a:schemeClr val="tx2"/>
              </a:buClr>
              <a:defRPr sz="1200">
                <a:latin typeface="+mn-lt"/>
              </a:defRPr>
            </a:lvl4pPr>
            <a:lvl5pPr>
              <a:buClr>
                <a:schemeClr val="tx2"/>
              </a:buClr>
              <a:defRPr sz="1100">
                <a:latin typeface="+mn-lt"/>
              </a:defRPr>
            </a:lvl5pPr>
          </a:lstStyle>
          <a:p>
            <a:pPr lvl="0"/>
            <a:r>
              <a:rPr lang="en-US" dirty="0"/>
              <a:t>Click to insert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Text Placeholder 6">
            <a:extLst>
              <a:ext uri="{FF2B5EF4-FFF2-40B4-BE49-F238E27FC236}">
                <a16:creationId xmlns:a16="http://schemas.microsoft.com/office/drawing/2014/main" id="{9F256502-CB9F-4CCF-AE7A-588CABC360B4}"/>
              </a:ext>
            </a:extLst>
          </p:cNvPr>
          <p:cNvSpPr>
            <a:spLocks noGrp="1"/>
          </p:cNvSpPr>
          <p:nvPr>
            <p:ph type="body" sz="quarter" idx="27" hasCustomPrompt="1"/>
          </p:nvPr>
        </p:nvSpPr>
        <p:spPr>
          <a:xfrm>
            <a:off x="3317009" y="3477250"/>
            <a:ext cx="1828006" cy="514350"/>
          </a:xfrm>
        </p:spPr>
        <p:txBody>
          <a:bodyPr anchor="t"/>
          <a:lstStyle>
            <a:lvl1pPr>
              <a:defRPr sz="1600" b="1">
                <a:solidFill>
                  <a:schemeClr val="accent3"/>
                </a:solidFill>
                <a:latin typeface="+mn-lt"/>
              </a:defRPr>
            </a:lvl1pPr>
            <a:lvl2pPr>
              <a:defRPr sz="1600" b="1">
                <a:solidFill>
                  <a:schemeClr val="accent3"/>
                </a:solidFill>
                <a:latin typeface="+mj-lt"/>
              </a:defRPr>
            </a:lvl2pPr>
            <a:lvl3pPr>
              <a:defRPr sz="1400" b="1">
                <a:solidFill>
                  <a:schemeClr val="accent3"/>
                </a:solidFill>
                <a:latin typeface="+mj-lt"/>
              </a:defRPr>
            </a:lvl3pPr>
            <a:lvl4pPr>
              <a:defRPr sz="1200" b="1">
                <a:solidFill>
                  <a:schemeClr val="accent3"/>
                </a:solidFill>
                <a:latin typeface="+mj-lt"/>
              </a:defRPr>
            </a:lvl4pPr>
            <a:lvl5pPr>
              <a:defRPr sz="1100" b="1">
                <a:solidFill>
                  <a:schemeClr val="accent3"/>
                </a:solidFill>
                <a:latin typeface="+mj-lt"/>
              </a:defRPr>
            </a:lvl5pPr>
          </a:lstStyle>
          <a:p>
            <a:pPr lvl="0"/>
            <a:r>
              <a:rPr lang="en-US" dirty="0"/>
              <a:t>Click to insert title</a:t>
            </a:r>
            <a:endParaRPr lang="en-GB" dirty="0"/>
          </a:p>
        </p:txBody>
      </p:sp>
      <p:sp>
        <p:nvSpPr>
          <p:cNvPr id="13" name="Picture Placeholder 24">
            <a:extLst>
              <a:ext uri="{FF2B5EF4-FFF2-40B4-BE49-F238E27FC236}">
                <a16:creationId xmlns:a16="http://schemas.microsoft.com/office/drawing/2014/main" id="{AD32BA33-0C79-4C8D-810B-B1368AD31028}"/>
              </a:ext>
            </a:extLst>
          </p:cNvPr>
          <p:cNvSpPr>
            <a:spLocks noGrp="1"/>
          </p:cNvSpPr>
          <p:nvPr>
            <p:ph type="pic" sz="quarter" idx="28" hasCustomPrompt="1"/>
          </p:nvPr>
        </p:nvSpPr>
        <p:spPr>
          <a:xfrm>
            <a:off x="3385461" y="1840096"/>
            <a:ext cx="1473804" cy="1473804"/>
          </a:xfrm>
          <a:prstGeom prst="ellipse">
            <a:avLst/>
          </a:prstGeom>
        </p:spPr>
        <p:txBody>
          <a:bodyPr anchor="ctr"/>
          <a:lstStyle>
            <a:lvl1pPr algn="ctr">
              <a:defRPr/>
            </a:lvl1pPr>
          </a:lstStyle>
          <a:p>
            <a:r>
              <a:rPr lang="en-GB" dirty="0"/>
              <a:t>Click to insert image</a:t>
            </a:r>
          </a:p>
        </p:txBody>
      </p:sp>
      <p:sp>
        <p:nvSpPr>
          <p:cNvPr id="14" name="Text Placeholder 2">
            <a:extLst>
              <a:ext uri="{FF2B5EF4-FFF2-40B4-BE49-F238E27FC236}">
                <a16:creationId xmlns:a16="http://schemas.microsoft.com/office/drawing/2014/main" id="{16FFE04F-FCA2-40E3-A1A8-0B4A8BB4488F}"/>
              </a:ext>
            </a:extLst>
          </p:cNvPr>
          <p:cNvSpPr>
            <a:spLocks noGrp="1"/>
          </p:cNvSpPr>
          <p:nvPr>
            <p:ph type="body" sz="quarter" idx="29" hasCustomPrompt="1"/>
          </p:nvPr>
        </p:nvSpPr>
        <p:spPr>
          <a:xfrm>
            <a:off x="6018328" y="4018587"/>
            <a:ext cx="2256631" cy="1257300"/>
          </a:xfrm>
        </p:spPr>
        <p:txBody>
          <a:bodyPr anchor="t"/>
          <a:lstStyle>
            <a:lvl1pPr>
              <a:defRPr sz="1600">
                <a:latin typeface="+mn-lt"/>
              </a:defRPr>
            </a:lvl1pPr>
            <a:lvl2pPr>
              <a:buClr>
                <a:schemeClr val="tx1"/>
              </a:buClr>
              <a:defRPr sz="1600">
                <a:latin typeface="+mn-lt"/>
              </a:defRPr>
            </a:lvl2pPr>
            <a:lvl3pPr>
              <a:buClr>
                <a:schemeClr val="tx2"/>
              </a:buClr>
              <a:defRPr sz="1400">
                <a:latin typeface="+mn-lt"/>
              </a:defRPr>
            </a:lvl3pPr>
            <a:lvl4pPr>
              <a:buClr>
                <a:schemeClr val="tx2"/>
              </a:buClr>
              <a:defRPr sz="1200">
                <a:latin typeface="+mn-lt"/>
              </a:defRPr>
            </a:lvl4pPr>
            <a:lvl5pPr>
              <a:buClr>
                <a:schemeClr val="tx2"/>
              </a:buClr>
              <a:defRPr sz="1100">
                <a:latin typeface="+mn-lt"/>
              </a:defRPr>
            </a:lvl5pPr>
          </a:lstStyle>
          <a:p>
            <a:pPr lvl="0"/>
            <a:r>
              <a:rPr lang="en-US" dirty="0"/>
              <a:t>Click to insert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5" name="Text Placeholder 6">
            <a:extLst>
              <a:ext uri="{FF2B5EF4-FFF2-40B4-BE49-F238E27FC236}">
                <a16:creationId xmlns:a16="http://schemas.microsoft.com/office/drawing/2014/main" id="{D3BEAE02-692C-467B-8ED5-81B9C639D600}"/>
              </a:ext>
            </a:extLst>
          </p:cNvPr>
          <p:cNvSpPr>
            <a:spLocks noGrp="1"/>
          </p:cNvSpPr>
          <p:nvPr>
            <p:ph type="body" sz="quarter" idx="30" hasCustomPrompt="1"/>
          </p:nvPr>
        </p:nvSpPr>
        <p:spPr>
          <a:xfrm>
            <a:off x="6018328" y="3477250"/>
            <a:ext cx="1828006" cy="514350"/>
          </a:xfrm>
        </p:spPr>
        <p:txBody>
          <a:bodyPr anchor="t"/>
          <a:lstStyle>
            <a:lvl1pPr>
              <a:defRPr sz="1600" b="1">
                <a:solidFill>
                  <a:schemeClr val="accent3"/>
                </a:solidFill>
                <a:latin typeface="+mn-lt"/>
              </a:defRPr>
            </a:lvl1pPr>
            <a:lvl2pPr>
              <a:defRPr sz="1600" b="1">
                <a:solidFill>
                  <a:schemeClr val="accent3"/>
                </a:solidFill>
                <a:latin typeface="+mj-lt"/>
              </a:defRPr>
            </a:lvl2pPr>
            <a:lvl3pPr>
              <a:defRPr sz="1400" b="1">
                <a:solidFill>
                  <a:schemeClr val="accent3"/>
                </a:solidFill>
                <a:latin typeface="+mj-lt"/>
              </a:defRPr>
            </a:lvl3pPr>
            <a:lvl4pPr>
              <a:defRPr sz="1200" b="1">
                <a:solidFill>
                  <a:schemeClr val="accent3"/>
                </a:solidFill>
                <a:latin typeface="+mj-lt"/>
              </a:defRPr>
            </a:lvl4pPr>
            <a:lvl5pPr>
              <a:defRPr sz="1100" b="1">
                <a:solidFill>
                  <a:schemeClr val="accent3"/>
                </a:solidFill>
                <a:latin typeface="+mj-lt"/>
              </a:defRPr>
            </a:lvl5pPr>
          </a:lstStyle>
          <a:p>
            <a:pPr lvl="0"/>
            <a:r>
              <a:rPr lang="en-US" dirty="0"/>
              <a:t>Click to insert title</a:t>
            </a:r>
            <a:endParaRPr lang="en-GB" dirty="0"/>
          </a:p>
        </p:txBody>
      </p:sp>
      <p:sp>
        <p:nvSpPr>
          <p:cNvPr id="16" name="Picture Placeholder 24">
            <a:extLst>
              <a:ext uri="{FF2B5EF4-FFF2-40B4-BE49-F238E27FC236}">
                <a16:creationId xmlns:a16="http://schemas.microsoft.com/office/drawing/2014/main" id="{8FD76114-E041-4E1F-A927-A8D685C43AEA}"/>
              </a:ext>
            </a:extLst>
          </p:cNvPr>
          <p:cNvSpPr>
            <a:spLocks noGrp="1"/>
          </p:cNvSpPr>
          <p:nvPr>
            <p:ph type="pic" sz="quarter" idx="31" hasCustomPrompt="1"/>
          </p:nvPr>
        </p:nvSpPr>
        <p:spPr>
          <a:xfrm>
            <a:off x="6086780" y="1840096"/>
            <a:ext cx="1473804" cy="1473804"/>
          </a:xfrm>
          <a:prstGeom prst="ellipse">
            <a:avLst/>
          </a:prstGeom>
        </p:spPr>
        <p:txBody>
          <a:bodyPr anchor="ctr"/>
          <a:lstStyle>
            <a:lvl1pPr algn="ctr">
              <a:defRPr/>
            </a:lvl1pPr>
          </a:lstStyle>
          <a:p>
            <a:r>
              <a:rPr lang="en-GB" dirty="0"/>
              <a:t>Click to insert image</a:t>
            </a:r>
          </a:p>
        </p:txBody>
      </p:sp>
      <p:sp>
        <p:nvSpPr>
          <p:cNvPr id="5" name="Slide Number Placeholder 4">
            <a:extLst>
              <a:ext uri="{FF2B5EF4-FFF2-40B4-BE49-F238E27FC236}">
                <a16:creationId xmlns:a16="http://schemas.microsoft.com/office/drawing/2014/main" id="{3A43D922-24C8-4357-8A3C-D9C42B601ECC}"/>
              </a:ext>
            </a:extLst>
          </p:cNvPr>
          <p:cNvSpPr>
            <a:spLocks noGrp="1"/>
          </p:cNvSpPr>
          <p:nvPr>
            <p:ph type="sldNum" sz="quarter" idx="12"/>
          </p:nvPr>
        </p:nvSpPr>
        <p:spPr/>
        <p:txBody>
          <a:bodyPr/>
          <a:lstStyle/>
          <a:p>
            <a:fld id="{21F79131-C817-4EAF-B3BC-6511779B5E04}" type="slidenum">
              <a:rPr lang="en-GB" smtClean="0"/>
              <a:pPr/>
              <a:t>‹#›</a:t>
            </a:fld>
            <a:endParaRPr lang="en-GB" dirty="0"/>
          </a:p>
        </p:txBody>
      </p:sp>
    </p:spTree>
    <p:extLst>
      <p:ext uri="{BB962C8B-B14F-4D97-AF65-F5344CB8AC3E}">
        <p14:creationId xmlns:p14="http://schemas.microsoft.com/office/powerpoint/2010/main" val="28887250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5" Type="http://schemas.openxmlformats.org/officeDocument/2006/relationships/slideLayout" Target="../slideLayouts/slideLayout8.xml"/><Relationship Id="rId10" Type="http://schemas.openxmlformats.org/officeDocument/2006/relationships/theme" Target="../theme/theme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3.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1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60DDE3F-82A9-4B9C-A1A1-4BEC62CEBA0A}"/>
              </a:ext>
            </a:extLst>
          </p:cNvPr>
          <p:cNvSpPr>
            <a:spLocks noGrp="1"/>
          </p:cNvSpPr>
          <p:nvPr>
            <p:ph type="title"/>
          </p:nvPr>
        </p:nvSpPr>
        <p:spPr>
          <a:xfrm>
            <a:off x="186692" y="124621"/>
            <a:ext cx="11273788" cy="484980"/>
          </a:xfrm>
          <a:prstGeom prst="rect">
            <a:avLst/>
          </a:prstGeom>
        </p:spPr>
        <p:txBody>
          <a:bodyPr vert="horz" lIns="91440" tIns="45720" rIns="91440" bIns="45720" rtlCol="0" anchor="t">
            <a:no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6314B075-1F17-4E77-A856-8A2FC21617C5}"/>
              </a:ext>
            </a:extLst>
          </p:cNvPr>
          <p:cNvSpPr>
            <a:spLocks noGrp="1"/>
          </p:cNvSpPr>
          <p:nvPr>
            <p:ph type="body" idx="1"/>
          </p:nvPr>
        </p:nvSpPr>
        <p:spPr>
          <a:xfrm>
            <a:off x="200978" y="1585120"/>
            <a:ext cx="11838622"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0E8D031B-2A87-4CED-8513-A482AD092E65}"/>
              </a:ext>
            </a:extLst>
          </p:cNvPr>
          <p:cNvSpPr>
            <a:spLocks noGrp="1"/>
          </p:cNvSpPr>
          <p:nvPr>
            <p:ph type="dt" sz="half" idx="2"/>
          </p:nvPr>
        </p:nvSpPr>
        <p:spPr>
          <a:xfrm>
            <a:off x="9700260" y="6370636"/>
            <a:ext cx="1760220" cy="365125"/>
          </a:xfrm>
          <a:prstGeom prst="rect">
            <a:avLst/>
          </a:prstGeom>
        </p:spPr>
        <p:txBody>
          <a:bodyPr vert="horz" lIns="91440" tIns="45720" rIns="91440" bIns="45720" rtlCol="0" anchor="ctr">
            <a:noAutofit/>
          </a:bodyPr>
          <a:lstStyle>
            <a:lvl1pPr algn="r">
              <a:lnSpc>
                <a:spcPct val="90000"/>
              </a:lnSpc>
              <a:spcAft>
                <a:spcPts val="600"/>
              </a:spcAft>
              <a:defRPr sz="1200">
                <a:solidFill>
                  <a:schemeClr val="tx1">
                    <a:tint val="75000"/>
                  </a:schemeClr>
                </a:solidFill>
              </a:defRPr>
            </a:lvl1pPr>
          </a:lstStyle>
          <a:p>
            <a:endParaRPr lang="en-GB" dirty="0"/>
          </a:p>
        </p:txBody>
      </p:sp>
      <p:sp>
        <p:nvSpPr>
          <p:cNvPr id="5" name="Footer Placeholder 4">
            <a:extLst>
              <a:ext uri="{FF2B5EF4-FFF2-40B4-BE49-F238E27FC236}">
                <a16:creationId xmlns:a16="http://schemas.microsoft.com/office/drawing/2014/main" id="{2EBA0859-870A-4D17-9969-4ADA4639D210}"/>
              </a:ext>
            </a:extLst>
          </p:cNvPr>
          <p:cNvSpPr>
            <a:spLocks noGrp="1"/>
          </p:cNvSpPr>
          <p:nvPr>
            <p:ph type="ftr" sz="quarter" idx="3"/>
          </p:nvPr>
        </p:nvSpPr>
        <p:spPr>
          <a:xfrm>
            <a:off x="205740" y="6453983"/>
            <a:ext cx="4907280" cy="365125"/>
          </a:xfrm>
          <a:prstGeom prst="rect">
            <a:avLst/>
          </a:prstGeom>
        </p:spPr>
        <p:txBody>
          <a:bodyPr vert="horz" lIns="91440" tIns="45720" rIns="91440" bIns="45720" rtlCol="0" anchor="b">
            <a:noAutofit/>
          </a:bodyPr>
          <a:lstStyle>
            <a:lvl1pPr algn="l">
              <a:lnSpc>
                <a:spcPct val="90000"/>
              </a:lnSpc>
              <a:spcAft>
                <a:spcPts val="600"/>
              </a:spcAft>
              <a:defRPr lang="en-GB" sz="1000" dirty="0"/>
            </a:lvl1pPr>
          </a:lstStyle>
          <a:p>
            <a:endParaRPr lang="en-GB" dirty="0"/>
          </a:p>
        </p:txBody>
      </p:sp>
      <p:sp>
        <p:nvSpPr>
          <p:cNvPr id="6" name="Slide Number Placeholder 5">
            <a:extLst>
              <a:ext uri="{FF2B5EF4-FFF2-40B4-BE49-F238E27FC236}">
                <a16:creationId xmlns:a16="http://schemas.microsoft.com/office/drawing/2014/main" id="{9C1B9EB3-CAB4-4CD0-A6BE-8CD848D0C46E}"/>
              </a:ext>
            </a:extLst>
          </p:cNvPr>
          <p:cNvSpPr>
            <a:spLocks noGrp="1"/>
          </p:cNvSpPr>
          <p:nvPr>
            <p:ph type="sldNum" sz="quarter" idx="4"/>
          </p:nvPr>
        </p:nvSpPr>
        <p:spPr>
          <a:xfrm>
            <a:off x="11460480" y="6370636"/>
            <a:ext cx="579120" cy="365125"/>
          </a:xfrm>
          <a:prstGeom prst="rect">
            <a:avLst/>
          </a:prstGeom>
        </p:spPr>
        <p:txBody>
          <a:bodyPr vert="horz" lIns="91440" tIns="45720" rIns="91440" bIns="45720" rtlCol="0" anchor="ctr">
            <a:noAutofit/>
          </a:bodyPr>
          <a:lstStyle>
            <a:lvl1pPr algn="r">
              <a:lnSpc>
                <a:spcPct val="90000"/>
              </a:lnSpc>
              <a:spcAft>
                <a:spcPts val="600"/>
              </a:spcAft>
              <a:defRPr sz="1200">
                <a:solidFill>
                  <a:schemeClr val="tx1">
                    <a:tint val="75000"/>
                  </a:schemeClr>
                </a:solidFill>
              </a:defRPr>
            </a:lvl1pPr>
          </a:lstStyle>
          <a:p>
            <a:fld id="{21F79131-C817-4EAF-B3BC-6511779B5E04}" type="slidenum">
              <a:rPr lang="en-GB" smtClean="0"/>
              <a:pPr/>
              <a:t>‹#›</a:t>
            </a:fld>
            <a:endParaRPr lang="en-GB" dirty="0"/>
          </a:p>
        </p:txBody>
      </p:sp>
    </p:spTree>
    <p:extLst>
      <p:ext uri="{BB962C8B-B14F-4D97-AF65-F5344CB8AC3E}">
        <p14:creationId xmlns:p14="http://schemas.microsoft.com/office/powerpoint/2010/main" val="433075871"/>
      </p:ext>
    </p:extLst>
  </p:cSld>
  <p:clrMap bg1="dk1" tx1="lt1" bg2="dk2" tx2="lt2" accent1="accent1" accent2="accent2" accent3="accent3" accent4="accent4" accent5="accent5" accent6="accent6" hlink="hlink" folHlink="folHlink"/>
  <p:sldLayoutIdLst>
    <p:sldLayoutId id="2147483937" r:id="rId1"/>
    <p:sldLayoutId id="2147483941" r:id="rId2"/>
  </p:sldLayoutIdLst>
  <p:hf hdr="0" dt="0"/>
  <p:txStyles>
    <p:titleStyle>
      <a:lvl1pPr algn="l" defTabSz="914400" rtl="0" eaLnBrk="1" latinLnBrk="0" hangingPunct="1">
        <a:lnSpc>
          <a:spcPct val="90000"/>
        </a:lnSpc>
        <a:spcBef>
          <a:spcPct val="0"/>
        </a:spcBef>
        <a:spcAft>
          <a:spcPts val="600"/>
        </a:spcAft>
        <a:buNone/>
        <a:defRPr sz="3200" b="1"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spcAft>
          <a:spcPts val="600"/>
        </a:spcAft>
        <a:buClr>
          <a:schemeClr val="accent1"/>
        </a:buClr>
        <a:buFont typeface="Arial" panose="020B0604020202020204" pitchFamily="34" charset="0"/>
        <a:buNone/>
        <a:defRPr sz="1400" kern="1200">
          <a:solidFill>
            <a:schemeClr val="tx1"/>
          </a:solidFill>
          <a:latin typeface="+mn-lt"/>
          <a:ea typeface="+mn-ea"/>
          <a:cs typeface="+mn-cs"/>
        </a:defRPr>
      </a:lvl1pPr>
      <a:lvl2pPr marL="179388" indent="-139700" algn="l" defTabSz="914400" rtl="0" eaLnBrk="1" latinLnBrk="0" hangingPunct="1">
        <a:lnSpc>
          <a:spcPct val="90000"/>
        </a:lnSpc>
        <a:spcBef>
          <a:spcPts val="500"/>
        </a:spcBef>
        <a:spcAft>
          <a:spcPts val="600"/>
        </a:spcAft>
        <a:buClr>
          <a:schemeClr val="accent1"/>
        </a:buClr>
        <a:buFont typeface="Arial" panose="020B0604020202020204" pitchFamily="34" charset="0"/>
        <a:buChar char="•"/>
        <a:defRPr sz="1400" kern="1200">
          <a:solidFill>
            <a:schemeClr val="tx1"/>
          </a:solidFill>
          <a:latin typeface="+mn-lt"/>
          <a:ea typeface="+mn-ea"/>
          <a:cs typeface="+mn-cs"/>
        </a:defRPr>
      </a:lvl2pPr>
      <a:lvl3pPr marL="358775" indent="-139700" algn="l" defTabSz="914400" rtl="0" eaLnBrk="1" latinLnBrk="0" hangingPunct="1">
        <a:lnSpc>
          <a:spcPct val="90000"/>
        </a:lnSpc>
        <a:spcBef>
          <a:spcPts val="500"/>
        </a:spcBef>
        <a:spcAft>
          <a:spcPts val="600"/>
        </a:spcAft>
        <a:buClr>
          <a:schemeClr val="accent1"/>
        </a:buClr>
        <a:buFont typeface="Calibri Light" panose="020F0302020204030204" pitchFamily="34" charset="0"/>
        <a:buChar char="◦"/>
        <a:defRPr sz="1200" kern="1200">
          <a:solidFill>
            <a:schemeClr val="tx1"/>
          </a:solidFill>
          <a:latin typeface="+mn-lt"/>
          <a:ea typeface="+mn-ea"/>
          <a:cs typeface="+mn-cs"/>
        </a:defRPr>
      </a:lvl3pPr>
      <a:lvl4pPr marL="538163" indent="-152400" algn="l" defTabSz="914400" rtl="0" eaLnBrk="1" latinLnBrk="0" hangingPunct="1">
        <a:lnSpc>
          <a:spcPct val="90000"/>
        </a:lnSpc>
        <a:spcBef>
          <a:spcPts val="500"/>
        </a:spcBef>
        <a:spcAft>
          <a:spcPts val="600"/>
        </a:spcAft>
        <a:buClr>
          <a:schemeClr val="accent1"/>
        </a:buClr>
        <a:buFont typeface="Calibri Light" panose="020F0302020204030204" pitchFamily="34" charset="0"/>
        <a:buChar char="◦"/>
        <a:defRPr sz="1100" kern="1200">
          <a:solidFill>
            <a:schemeClr val="tx1"/>
          </a:solidFill>
          <a:latin typeface="+mn-lt"/>
          <a:ea typeface="+mn-ea"/>
          <a:cs typeface="+mn-cs"/>
        </a:defRPr>
      </a:lvl4pPr>
      <a:lvl5pPr marL="717550" indent="-142875" algn="l" defTabSz="914400" rtl="0" eaLnBrk="1" latinLnBrk="0" hangingPunct="1">
        <a:lnSpc>
          <a:spcPct val="90000"/>
        </a:lnSpc>
        <a:spcBef>
          <a:spcPts val="500"/>
        </a:spcBef>
        <a:spcAft>
          <a:spcPts val="600"/>
        </a:spcAft>
        <a:buClr>
          <a:schemeClr val="accent1"/>
        </a:buClr>
        <a:buFont typeface="Calibri Light" panose="020F0302020204030204" pitchFamily="34" charset="0"/>
        <a:buChar char="◦"/>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9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60DDE3F-82A9-4B9C-A1A1-4BEC62CEBA0A}"/>
              </a:ext>
            </a:extLst>
          </p:cNvPr>
          <p:cNvSpPr>
            <a:spLocks noGrp="1"/>
          </p:cNvSpPr>
          <p:nvPr>
            <p:ph type="title"/>
          </p:nvPr>
        </p:nvSpPr>
        <p:spPr>
          <a:xfrm>
            <a:off x="186692" y="124621"/>
            <a:ext cx="11273788" cy="484980"/>
          </a:xfrm>
          <a:prstGeom prst="rect">
            <a:avLst/>
          </a:prstGeom>
        </p:spPr>
        <p:txBody>
          <a:bodyPr vert="horz" lIns="91440" tIns="45720" rIns="91440" bIns="45720" rtlCol="0" anchor="t">
            <a:no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6314B075-1F17-4E77-A856-8A2FC21617C5}"/>
              </a:ext>
            </a:extLst>
          </p:cNvPr>
          <p:cNvSpPr>
            <a:spLocks noGrp="1"/>
          </p:cNvSpPr>
          <p:nvPr>
            <p:ph type="body" idx="1"/>
          </p:nvPr>
        </p:nvSpPr>
        <p:spPr>
          <a:xfrm>
            <a:off x="200978" y="1585120"/>
            <a:ext cx="11838622" cy="435133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0E8D031B-2A87-4CED-8513-A482AD092E65}"/>
              </a:ext>
            </a:extLst>
          </p:cNvPr>
          <p:cNvSpPr>
            <a:spLocks noGrp="1"/>
          </p:cNvSpPr>
          <p:nvPr>
            <p:ph type="dt" sz="half" idx="2"/>
          </p:nvPr>
        </p:nvSpPr>
        <p:spPr>
          <a:xfrm>
            <a:off x="9700260" y="6370636"/>
            <a:ext cx="1760220" cy="365125"/>
          </a:xfrm>
          <a:prstGeom prst="rect">
            <a:avLst/>
          </a:prstGeom>
        </p:spPr>
        <p:txBody>
          <a:bodyPr vert="horz" lIns="91440" tIns="45720" rIns="91440" bIns="45720" rtlCol="0" anchor="ctr">
            <a:noAutofit/>
          </a:bodyPr>
          <a:lstStyle>
            <a:lvl1pPr algn="r">
              <a:lnSpc>
                <a:spcPct val="90000"/>
              </a:lnSpc>
              <a:spcAft>
                <a:spcPts val="600"/>
              </a:spcAft>
              <a:defRPr sz="1200">
                <a:solidFill>
                  <a:schemeClr val="tx1">
                    <a:tint val="75000"/>
                  </a:schemeClr>
                </a:solidFill>
              </a:defRPr>
            </a:lvl1pPr>
          </a:lstStyle>
          <a:p>
            <a:endParaRPr lang="en-GB" dirty="0"/>
          </a:p>
        </p:txBody>
      </p:sp>
      <p:sp>
        <p:nvSpPr>
          <p:cNvPr id="5" name="Footer Placeholder 4">
            <a:extLst>
              <a:ext uri="{FF2B5EF4-FFF2-40B4-BE49-F238E27FC236}">
                <a16:creationId xmlns:a16="http://schemas.microsoft.com/office/drawing/2014/main" id="{2EBA0859-870A-4D17-9969-4ADA4639D210}"/>
              </a:ext>
            </a:extLst>
          </p:cNvPr>
          <p:cNvSpPr>
            <a:spLocks noGrp="1"/>
          </p:cNvSpPr>
          <p:nvPr>
            <p:ph type="ftr" sz="quarter" idx="3"/>
          </p:nvPr>
        </p:nvSpPr>
        <p:spPr>
          <a:xfrm>
            <a:off x="205740" y="6453983"/>
            <a:ext cx="4907280" cy="365125"/>
          </a:xfrm>
          <a:prstGeom prst="rect">
            <a:avLst/>
          </a:prstGeom>
        </p:spPr>
        <p:txBody>
          <a:bodyPr vert="horz" lIns="91440" tIns="45720" rIns="91440" bIns="45720" rtlCol="0" anchor="b">
            <a:noAutofit/>
          </a:bodyPr>
          <a:lstStyle>
            <a:lvl1pPr algn="l">
              <a:lnSpc>
                <a:spcPct val="90000"/>
              </a:lnSpc>
              <a:spcAft>
                <a:spcPts val="600"/>
              </a:spcAft>
              <a:defRPr lang="en-GB" sz="1000" dirty="0"/>
            </a:lvl1pPr>
          </a:lstStyle>
          <a:p>
            <a:endParaRPr lang="en-GB" dirty="0"/>
          </a:p>
        </p:txBody>
      </p:sp>
      <p:sp>
        <p:nvSpPr>
          <p:cNvPr id="6" name="Slide Number Placeholder 5">
            <a:extLst>
              <a:ext uri="{FF2B5EF4-FFF2-40B4-BE49-F238E27FC236}">
                <a16:creationId xmlns:a16="http://schemas.microsoft.com/office/drawing/2014/main" id="{9C1B9EB3-CAB4-4CD0-A6BE-8CD848D0C46E}"/>
              </a:ext>
            </a:extLst>
          </p:cNvPr>
          <p:cNvSpPr>
            <a:spLocks noGrp="1"/>
          </p:cNvSpPr>
          <p:nvPr>
            <p:ph type="sldNum" sz="quarter" idx="4"/>
          </p:nvPr>
        </p:nvSpPr>
        <p:spPr>
          <a:xfrm>
            <a:off x="11460480" y="6370636"/>
            <a:ext cx="579120" cy="365125"/>
          </a:xfrm>
          <a:prstGeom prst="rect">
            <a:avLst/>
          </a:prstGeom>
        </p:spPr>
        <p:txBody>
          <a:bodyPr vert="horz" lIns="91440" tIns="45720" rIns="91440" bIns="45720" rtlCol="0" anchor="ctr">
            <a:noAutofit/>
          </a:bodyPr>
          <a:lstStyle>
            <a:lvl1pPr algn="r">
              <a:lnSpc>
                <a:spcPct val="90000"/>
              </a:lnSpc>
              <a:spcAft>
                <a:spcPts val="600"/>
              </a:spcAft>
              <a:defRPr sz="1200">
                <a:solidFill>
                  <a:schemeClr val="tx1">
                    <a:tint val="75000"/>
                  </a:schemeClr>
                </a:solidFill>
              </a:defRPr>
            </a:lvl1pPr>
          </a:lstStyle>
          <a:p>
            <a:fld id="{21F79131-C817-4EAF-B3BC-6511779B5E04}" type="slidenum">
              <a:rPr lang="en-GB" smtClean="0"/>
              <a:pPr/>
              <a:t>‹#›</a:t>
            </a:fld>
            <a:endParaRPr lang="en-GB" dirty="0"/>
          </a:p>
        </p:txBody>
      </p:sp>
    </p:spTree>
    <p:extLst>
      <p:ext uri="{BB962C8B-B14F-4D97-AF65-F5344CB8AC3E}">
        <p14:creationId xmlns:p14="http://schemas.microsoft.com/office/powerpoint/2010/main" val="1945249213"/>
      </p:ext>
    </p:extLst>
  </p:cSld>
  <p:clrMap bg1="dk1" tx1="lt1" bg2="dk2" tx2="lt2" accent1="accent1" accent2="accent2" accent3="accent3" accent4="accent4" accent5="accent5" accent6="accent6" hlink="hlink" folHlink="folHlink"/>
  <p:sldLayoutIdLst>
    <p:sldLayoutId id="2147484063" r:id="rId1"/>
  </p:sldLayoutIdLst>
  <p:hf hdr="0" dt="0"/>
  <p:txStyles>
    <p:titleStyle>
      <a:lvl1pPr algn="l" defTabSz="914400" rtl="0" eaLnBrk="1" latinLnBrk="0" hangingPunct="1">
        <a:lnSpc>
          <a:spcPct val="90000"/>
        </a:lnSpc>
        <a:spcBef>
          <a:spcPct val="0"/>
        </a:spcBef>
        <a:spcAft>
          <a:spcPts val="600"/>
        </a:spcAft>
        <a:buNone/>
        <a:defRPr sz="3200" b="1"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spcAft>
          <a:spcPts val="600"/>
        </a:spcAft>
        <a:buClr>
          <a:schemeClr val="accent1"/>
        </a:buClr>
        <a:buFont typeface="Arial" panose="020B0604020202020204" pitchFamily="34" charset="0"/>
        <a:buNone/>
        <a:defRPr sz="1400" kern="1200">
          <a:solidFill>
            <a:schemeClr val="tx1"/>
          </a:solidFill>
          <a:latin typeface="+mn-lt"/>
          <a:ea typeface="+mn-ea"/>
          <a:cs typeface="+mn-cs"/>
        </a:defRPr>
      </a:lvl1pPr>
      <a:lvl2pPr marL="179388" indent="-139700" algn="l" defTabSz="914400" rtl="0" eaLnBrk="1" latinLnBrk="0" hangingPunct="1">
        <a:lnSpc>
          <a:spcPct val="90000"/>
        </a:lnSpc>
        <a:spcBef>
          <a:spcPts val="500"/>
        </a:spcBef>
        <a:spcAft>
          <a:spcPts val="600"/>
        </a:spcAft>
        <a:buClr>
          <a:schemeClr val="accent1"/>
        </a:buClr>
        <a:buFont typeface="Arial" panose="020B0604020202020204" pitchFamily="34" charset="0"/>
        <a:buChar char="•"/>
        <a:defRPr sz="1400" kern="1200">
          <a:solidFill>
            <a:schemeClr val="tx1"/>
          </a:solidFill>
          <a:latin typeface="+mn-lt"/>
          <a:ea typeface="+mn-ea"/>
          <a:cs typeface="+mn-cs"/>
        </a:defRPr>
      </a:lvl2pPr>
      <a:lvl3pPr marL="358775" indent="-139700" algn="l" defTabSz="914400" rtl="0" eaLnBrk="1" latinLnBrk="0" hangingPunct="1">
        <a:lnSpc>
          <a:spcPct val="90000"/>
        </a:lnSpc>
        <a:spcBef>
          <a:spcPts val="500"/>
        </a:spcBef>
        <a:spcAft>
          <a:spcPts val="600"/>
        </a:spcAft>
        <a:buClr>
          <a:schemeClr val="accent1"/>
        </a:buClr>
        <a:buFont typeface="Calibri Light" panose="020F0302020204030204" pitchFamily="34" charset="0"/>
        <a:buChar char="◦"/>
        <a:defRPr sz="1200" kern="1200">
          <a:solidFill>
            <a:schemeClr val="tx1"/>
          </a:solidFill>
          <a:latin typeface="+mn-lt"/>
          <a:ea typeface="+mn-ea"/>
          <a:cs typeface="+mn-cs"/>
        </a:defRPr>
      </a:lvl3pPr>
      <a:lvl4pPr marL="538163" indent="-152400" algn="l" defTabSz="914400" rtl="0" eaLnBrk="1" latinLnBrk="0" hangingPunct="1">
        <a:lnSpc>
          <a:spcPct val="90000"/>
        </a:lnSpc>
        <a:spcBef>
          <a:spcPts val="500"/>
        </a:spcBef>
        <a:spcAft>
          <a:spcPts val="600"/>
        </a:spcAft>
        <a:buClr>
          <a:schemeClr val="accent1"/>
        </a:buClr>
        <a:buFont typeface="Calibri Light" panose="020F0302020204030204" pitchFamily="34" charset="0"/>
        <a:buChar char="◦"/>
        <a:defRPr sz="1100" kern="1200">
          <a:solidFill>
            <a:schemeClr val="tx1"/>
          </a:solidFill>
          <a:latin typeface="+mn-lt"/>
          <a:ea typeface="+mn-ea"/>
          <a:cs typeface="+mn-cs"/>
        </a:defRPr>
      </a:lvl4pPr>
      <a:lvl5pPr marL="717550" indent="-142875" algn="l" defTabSz="914400" rtl="0" eaLnBrk="1" latinLnBrk="0" hangingPunct="1">
        <a:lnSpc>
          <a:spcPct val="90000"/>
        </a:lnSpc>
        <a:spcBef>
          <a:spcPts val="500"/>
        </a:spcBef>
        <a:spcAft>
          <a:spcPts val="600"/>
        </a:spcAft>
        <a:buClr>
          <a:schemeClr val="accent1"/>
        </a:buClr>
        <a:buFont typeface="Calibri Light" panose="020F0302020204030204" pitchFamily="34" charset="0"/>
        <a:buChar char="◦"/>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92">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60DDE3F-82A9-4B9C-A1A1-4BEC62CEBA0A}"/>
              </a:ext>
            </a:extLst>
          </p:cNvPr>
          <p:cNvSpPr>
            <a:spLocks noGrp="1"/>
          </p:cNvSpPr>
          <p:nvPr>
            <p:ph type="title"/>
          </p:nvPr>
        </p:nvSpPr>
        <p:spPr>
          <a:xfrm>
            <a:off x="186692" y="124621"/>
            <a:ext cx="11273788" cy="484980"/>
          </a:xfrm>
          <a:prstGeom prst="rect">
            <a:avLst/>
          </a:prstGeom>
        </p:spPr>
        <p:txBody>
          <a:bodyPr vert="horz" lIns="91440" tIns="45720" rIns="91440" bIns="45720" rtlCol="0" anchor="t">
            <a:no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6314B075-1F17-4E77-A856-8A2FC21617C5}"/>
              </a:ext>
            </a:extLst>
          </p:cNvPr>
          <p:cNvSpPr>
            <a:spLocks noGrp="1"/>
          </p:cNvSpPr>
          <p:nvPr>
            <p:ph type="body" idx="1"/>
          </p:nvPr>
        </p:nvSpPr>
        <p:spPr>
          <a:xfrm>
            <a:off x="200978" y="1585120"/>
            <a:ext cx="11838622" cy="435133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0E8D031B-2A87-4CED-8513-A482AD092E65}"/>
              </a:ext>
            </a:extLst>
          </p:cNvPr>
          <p:cNvSpPr>
            <a:spLocks noGrp="1"/>
          </p:cNvSpPr>
          <p:nvPr>
            <p:ph type="dt" sz="half" idx="2"/>
          </p:nvPr>
        </p:nvSpPr>
        <p:spPr>
          <a:xfrm>
            <a:off x="9700260" y="6370636"/>
            <a:ext cx="1760220" cy="365125"/>
          </a:xfrm>
          <a:prstGeom prst="rect">
            <a:avLst/>
          </a:prstGeom>
        </p:spPr>
        <p:txBody>
          <a:bodyPr vert="horz" lIns="91440" tIns="45720" rIns="91440" bIns="45720" rtlCol="0" anchor="ctr">
            <a:noAutofit/>
          </a:bodyPr>
          <a:lstStyle>
            <a:lvl1pPr algn="r">
              <a:lnSpc>
                <a:spcPct val="90000"/>
              </a:lnSpc>
              <a:spcAft>
                <a:spcPts val="600"/>
              </a:spcAft>
              <a:defRPr sz="1200">
                <a:solidFill>
                  <a:schemeClr val="tx1">
                    <a:tint val="75000"/>
                  </a:schemeClr>
                </a:solidFill>
              </a:defRPr>
            </a:lvl1pPr>
          </a:lstStyle>
          <a:p>
            <a:endParaRPr lang="en-GB" dirty="0"/>
          </a:p>
        </p:txBody>
      </p:sp>
      <p:sp>
        <p:nvSpPr>
          <p:cNvPr id="5" name="Footer Placeholder 4">
            <a:extLst>
              <a:ext uri="{FF2B5EF4-FFF2-40B4-BE49-F238E27FC236}">
                <a16:creationId xmlns:a16="http://schemas.microsoft.com/office/drawing/2014/main" id="{2EBA0859-870A-4D17-9969-4ADA4639D210}"/>
              </a:ext>
            </a:extLst>
          </p:cNvPr>
          <p:cNvSpPr>
            <a:spLocks noGrp="1"/>
          </p:cNvSpPr>
          <p:nvPr>
            <p:ph type="ftr" sz="quarter" idx="3"/>
          </p:nvPr>
        </p:nvSpPr>
        <p:spPr>
          <a:xfrm>
            <a:off x="205740" y="6453983"/>
            <a:ext cx="4907280" cy="365125"/>
          </a:xfrm>
          <a:prstGeom prst="rect">
            <a:avLst/>
          </a:prstGeom>
        </p:spPr>
        <p:txBody>
          <a:bodyPr vert="horz" lIns="91440" tIns="45720" rIns="91440" bIns="45720" rtlCol="0" anchor="b">
            <a:noAutofit/>
          </a:bodyPr>
          <a:lstStyle>
            <a:lvl1pPr algn="l">
              <a:lnSpc>
                <a:spcPct val="90000"/>
              </a:lnSpc>
              <a:spcAft>
                <a:spcPts val="600"/>
              </a:spcAft>
              <a:defRPr lang="en-GB" sz="1000" dirty="0"/>
            </a:lvl1pPr>
          </a:lstStyle>
          <a:p>
            <a:endParaRPr lang="en-GB" dirty="0"/>
          </a:p>
        </p:txBody>
      </p:sp>
      <p:sp>
        <p:nvSpPr>
          <p:cNvPr id="6" name="Slide Number Placeholder 5">
            <a:extLst>
              <a:ext uri="{FF2B5EF4-FFF2-40B4-BE49-F238E27FC236}">
                <a16:creationId xmlns:a16="http://schemas.microsoft.com/office/drawing/2014/main" id="{9C1B9EB3-CAB4-4CD0-A6BE-8CD848D0C46E}"/>
              </a:ext>
            </a:extLst>
          </p:cNvPr>
          <p:cNvSpPr>
            <a:spLocks noGrp="1"/>
          </p:cNvSpPr>
          <p:nvPr>
            <p:ph type="sldNum" sz="quarter" idx="4"/>
          </p:nvPr>
        </p:nvSpPr>
        <p:spPr>
          <a:xfrm>
            <a:off x="11460480" y="6370636"/>
            <a:ext cx="579120" cy="365125"/>
          </a:xfrm>
          <a:prstGeom prst="rect">
            <a:avLst/>
          </a:prstGeom>
        </p:spPr>
        <p:txBody>
          <a:bodyPr vert="horz" lIns="91440" tIns="45720" rIns="91440" bIns="45720" rtlCol="0" anchor="ctr">
            <a:noAutofit/>
          </a:bodyPr>
          <a:lstStyle>
            <a:lvl1pPr algn="r">
              <a:lnSpc>
                <a:spcPct val="90000"/>
              </a:lnSpc>
              <a:spcAft>
                <a:spcPts val="600"/>
              </a:spcAft>
              <a:defRPr sz="1200">
                <a:solidFill>
                  <a:schemeClr val="tx1">
                    <a:tint val="75000"/>
                  </a:schemeClr>
                </a:solidFill>
              </a:defRPr>
            </a:lvl1pPr>
          </a:lstStyle>
          <a:p>
            <a:fld id="{21F79131-C817-4EAF-B3BC-6511779B5E04}" type="slidenum">
              <a:rPr lang="en-GB" smtClean="0"/>
              <a:pPr/>
              <a:t>‹#›</a:t>
            </a:fld>
            <a:endParaRPr lang="en-GB" dirty="0"/>
          </a:p>
        </p:txBody>
      </p:sp>
    </p:spTree>
    <p:extLst>
      <p:ext uri="{BB962C8B-B14F-4D97-AF65-F5344CB8AC3E}">
        <p14:creationId xmlns:p14="http://schemas.microsoft.com/office/powerpoint/2010/main" val="3721281649"/>
      </p:ext>
    </p:extLst>
  </p:cSld>
  <p:clrMap bg1="dk1" tx1="lt1" bg2="dk2" tx2="lt2" accent1="accent1" accent2="accent2" accent3="accent3" accent4="accent4" accent5="accent5" accent6="accent6" hlink="hlink" folHlink="folHlink"/>
  <p:sldLayoutIdLst>
    <p:sldLayoutId id="2147484182" r:id="rId1"/>
    <p:sldLayoutId id="2147484244" r:id="rId2"/>
    <p:sldLayoutId id="2147484245" r:id="rId3"/>
    <p:sldLayoutId id="2147484246" r:id="rId4"/>
    <p:sldLayoutId id="2147484247" r:id="rId5"/>
    <p:sldLayoutId id="2147484248" r:id="rId6"/>
    <p:sldLayoutId id="2147484249" r:id="rId7"/>
    <p:sldLayoutId id="2147484250" r:id="rId8"/>
    <p:sldLayoutId id="2147484251" r:id="rId9"/>
  </p:sldLayoutIdLst>
  <p:hf hdr="0" dt="0"/>
  <p:txStyles>
    <p:titleStyle>
      <a:lvl1pPr algn="l" defTabSz="914400" rtl="0" eaLnBrk="1" latinLnBrk="0" hangingPunct="1">
        <a:lnSpc>
          <a:spcPct val="90000"/>
        </a:lnSpc>
        <a:spcBef>
          <a:spcPct val="0"/>
        </a:spcBef>
        <a:spcAft>
          <a:spcPts val="600"/>
        </a:spcAft>
        <a:buNone/>
        <a:defRPr sz="3200" b="1"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spcAft>
          <a:spcPts val="600"/>
        </a:spcAft>
        <a:buClr>
          <a:schemeClr val="accent1"/>
        </a:buClr>
        <a:buFont typeface="Arial" panose="020B0604020202020204" pitchFamily="34" charset="0"/>
        <a:buNone/>
        <a:defRPr sz="1400" kern="1200">
          <a:solidFill>
            <a:schemeClr val="tx1"/>
          </a:solidFill>
          <a:latin typeface="+mn-lt"/>
          <a:ea typeface="+mn-ea"/>
          <a:cs typeface="+mn-cs"/>
        </a:defRPr>
      </a:lvl1pPr>
      <a:lvl2pPr marL="179388" indent="-139700" algn="l" defTabSz="914400" rtl="0" eaLnBrk="1" latinLnBrk="0" hangingPunct="1">
        <a:lnSpc>
          <a:spcPct val="90000"/>
        </a:lnSpc>
        <a:spcBef>
          <a:spcPts val="500"/>
        </a:spcBef>
        <a:spcAft>
          <a:spcPts val="600"/>
        </a:spcAft>
        <a:buClr>
          <a:schemeClr val="accent1"/>
        </a:buClr>
        <a:buFont typeface="Arial" panose="020B0604020202020204" pitchFamily="34" charset="0"/>
        <a:buChar char="•"/>
        <a:defRPr sz="1400" kern="1200">
          <a:solidFill>
            <a:schemeClr val="tx1"/>
          </a:solidFill>
          <a:latin typeface="+mn-lt"/>
          <a:ea typeface="+mn-ea"/>
          <a:cs typeface="+mn-cs"/>
        </a:defRPr>
      </a:lvl2pPr>
      <a:lvl3pPr marL="358775" indent="-139700" algn="l" defTabSz="914400" rtl="0" eaLnBrk="1" latinLnBrk="0" hangingPunct="1">
        <a:lnSpc>
          <a:spcPct val="90000"/>
        </a:lnSpc>
        <a:spcBef>
          <a:spcPts val="500"/>
        </a:spcBef>
        <a:spcAft>
          <a:spcPts val="600"/>
        </a:spcAft>
        <a:buClr>
          <a:schemeClr val="accent1"/>
        </a:buClr>
        <a:buFont typeface="Calibri Light" panose="020F0302020204030204" pitchFamily="34" charset="0"/>
        <a:buChar char="◦"/>
        <a:defRPr sz="1200" kern="1200">
          <a:solidFill>
            <a:schemeClr val="tx1"/>
          </a:solidFill>
          <a:latin typeface="+mn-lt"/>
          <a:ea typeface="+mn-ea"/>
          <a:cs typeface="+mn-cs"/>
        </a:defRPr>
      </a:lvl3pPr>
      <a:lvl4pPr marL="538163" indent="-152400" algn="l" defTabSz="914400" rtl="0" eaLnBrk="1" latinLnBrk="0" hangingPunct="1">
        <a:lnSpc>
          <a:spcPct val="90000"/>
        </a:lnSpc>
        <a:spcBef>
          <a:spcPts val="500"/>
        </a:spcBef>
        <a:spcAft>
          <a:spcPts val="600"/>
        </a:spcAft>
        <a:buClr>
          <a:schemeClr val="accent1"/>
        </a:buClr>
        <a:buFont typeface="Calibri Light" panose="020F0302020204030204" pitchFamily="34" charset="0"/>
        <a:buChar char="◦"/>
        <a:defRPr sz="1100" kern="1200">
          <a:solidFill>
            <a:schemeClr val="tx1"/>
          </a:solidFill>
          <a:latin typeface="+mn-lt"/>
          <a:ea typeface="+mn-ea"/>
          <a:cs typeface="+mn-cs"/>
        </a:defRPr>
      </a:lvl4pPr>
      <a:lvl5pPr marL="717550" indent="-142875" algn="l" defTabSz="914400" rtl="0" eaLnBrk="1" latinLnBrk="0" hangingPunct="1">
        <a:lnSpc>
          <a:spcPct val="90000"/>
        </a:lnSpc>
        <a:spcBef>
          <a:spcPts val="500"/>
        </a:spcBef>
        <a:spcAft>
          <a:spcPts val="600"/>
        </a:spcAft>
        <a:buClr>
          <a:schemeClr val="accent1"/>
        </a:buClr>
        <a:buFont typeface="Calibri Light" panose="020F0302020204030204" pitchFamily="34" charset="0"/>
        <a:buChar char="◦"/>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92">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60DDE3F-82A9-4B9C-A1A1-4BEC62CEBA0A}"/>
              </a:ext>
            </a:extLst>
          </p:cNvPr>
          <p:cNvSpPr>
            <a:spLocks noGrp="1"/>
          </p:cNvSpPr>
          <p:nvPr>
            <p:ph type="title"/>
          </p:nvPr>
        </p:nvSpPr>
        <p:spPr>
          <a:xfrm>
            <a:off x="186692" y="124621"/>
            <a:ext cx="11273788" cy="484980"/>
          </a:xfrm>
          <a:prstGeom prst="rect">
            <a:avLst/>
          </a:prstGeom>
        </p:spPr>
        <p:txBody>
          <a:bodyPr vert="horz" lIns="91440" tIns="45720" rIns="91440" bIns="45720" rtlCol="0" anchor="t">
            <a:no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6314B075-1F17-4E77-A856-8A2FC21617C5}"/>
              </a:ext>
            </a:extLst>
          </p:cNvPr>
          <p:cNvSpPr>
            <a:spLocks noGrp="1"/>
          </p:cNvSpPr>
          <p:nvPr>
            <p:ph type="body" idx="1"/>
          </p:nvPr>
        </p:nvSpPr>
        <p:spPr>
          <a:xfrm>
            <a:off x="200978" y="1585120"/>
            <a:ext cx="11838622"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0E8D031B-2A87-4CED-8513-A482AD092E65}"/>
              </a:ext>
            </a:extLst>
          </p:cNvPr>
          <p:cNvSpPr>
            <a:spLocks noGrp="1"/>
          </p:cNvSpPr>
          <p:nvPr>
            <p:ph type="dt" sz="half" idx="2"/>
          </p:nvPr>
        </p:nvSpPr>
        <p:spPr>
          <a:xfrm>
            <a:off x="9700260" y="6370636"/>
            <a:ext cx="1760220" cy="365125"/>
          </a:xfrm>
          <a:prstGeom prst="rect">
            <a:avLst/>
          </a:prstGeom>
        </p:spPr>
        <p:txBody>
          <a:bodyPr vert="horz" lIns="91440" tIns="45720" rIns="91440" bIns="45720" rtlCol="0" anchor="ctr">
            <a:noAutofit/>
          </a:bodyPr>
          <a:lstStyle>
            <a:lvl1pPr algn="r">
              <a:lnSpc>
                <a:spcPct val="90000"/>
              </a:lnSpc>
              <a:spcAft>
                <a:spcPts val="600"/>
              </a:spcAft>
              <a:defRPr sz="1200">
                <a:solidFill>
                  <a:schemeClr val="tx1">
                    <a:tint val="75000"/>
                  </a:schemeClr>
                </a:solidFill>
              </a:defRPr>
            </a:lvl1pPr>
          </a:lstStyle>
          <a:p>
            <a:pPr marL="0" marR="0" lvl="0" indent="0" algn="r" defTabSz="914400" rtl="0" eaLnBrk="1" fontAlgn="auto" latinLnBrk="0" hangingPunct="1">
              <a:lnSpc>
                <a:spcPct val="90000"/>
              </a:lnSpc>
              <a:spcBef>
                <a:spcPts val="0"/>
              </a:spcBef>
              <a:spcAft>
                <a:spcPts val="600"/>
              </a:spcAft>
              <a:buClrTx/>
              <a:buSzTx/>
              <a:buFontTx/>
              <a:buNone/>
              <a:tabLst/>
              <a:defRPr/>
            </a:pPr>
            <a:endParaRPr kumimoji="0" lang="en-GB" sz="1200" b="0" i="0" u="none" strike="noStrike" kern="1200" cap="none" spc="0" normalizeH="0" baseline="0" noProof="0" dirty="0">
              <a:ln>
                <a:noFill/>
              </a:ln>
              <a:solidFill>
                <a:srgbClr val="FFFFFF">
                  <a:tint val="75000"/>
                </a:srgbClr>
              </a:solidFill>
              <a:effectLst/>
              <a:uLnTx/>
              <a:uFillTx/>
              <a:latin typeface="Calibri Light"/>
              <a:ea typeface="+mn-ea"/>
              <a:cs typeface="+mn-cs"/>
            </a:endParaRPr>
          </a:p>
        </p:txBody>
      </p:sp>
      <p:sp>
        <p:nvSpPr>
          <p:cNvPr id="5" name="Footer Placeholder 4">
            <a:extLst>
              <a:ext uri="{FF2B5EF4-FFF2-40B4-BE49-F238E27FC236}">
                <a16:creationId xmlns:a16="http://schemas.microsoft.com/office/drawing/2014/main" id="{2EBA0859-870A-4D17-9969-4ADA4639D210}"/>
              </a:ext>
            </a:extLst>
          </p:cNvPr>
          <p:cNvSpPr>
            <a:spLocks noGrp="1"/>
          </p:cNvSpPr>
          <p:nvPr>
            <p:ph type="ftr" sz="quarter" idx="3"/>
          </p:nvPr>
        </p:nvSpPr>
        <p:spPr>
          <a:xfrm>
            <a:off x="205740" y="6453983"/>
            <a:ext cx="4907280" cy="365125"/>
          </a:xfrm>
          <a:prstGeom prst="rect">
            <a:avLst/>
          </a:prstGeom>
        </p:spPr>
        <p:txBody>
          <a:bodyPr vert="horz" lIns="91440" tIns="45720" rIns="91440" bIns="45720" rtlCol="0" anchor="b">
            <a:noAutofit/>
          </a:bodyPr>
          <a:lstStyle>
            <a:lvl1pPr algn="l">
              <a:lnSpc>
                <a:spcPct val="90000"/>
              </a:lnSpc>
              <a:spcAft>
                <a:spcPts val="600"/>
              </a:spcAft>
              <a:defRPr lang="en-GB" sz="1000" dirty="0"/>
            </a:lvl1pPr>
          </a:lstStyle>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en-GB" sz="1000" b="0" i="0" u="none" strike="noStrike" kern="1200" cap="none" spc="0" normalizeH="0" baseline="0" noProof="0" dirty="0">
              <a:ln>
                <a:noFill/>
              </a:ln>
              <a:solidFill>
                <a:srgbClr val="FFFFFF"/>
              </a:solidFill>
              <a:effectLst/>
              <a:uLnTx/>
              <a:uFillTx/>
              <a:latin typeface="Calibri Light"/>
              <a:ea typeface="+mn-ea"/>
              <a:cs typeface="+mn-cs"/>
            </a:endParaRPr>
          </a:p>
        </p:txBody>
      </p:sp>
      <p:sp>
        <p:nvSpPr>
          <p:cNvPr id="6" name="Slide Number Placeholder 5">
            <a:extLst>
              <a:ext uri="{FF2B5EF4-FFF2-40B4-BE49-F238E27FC236}">
                <a16:creationId xmlns:a16="http://schemas.microsoft.com/office/drawing/2014/main" id="{9C1B9EB3-CAB4-4CD0-A6BE-8CD848D0C46E}"/>
              </a:ext>
            </a:extLst>
          </p:cNvPr>
          <p:cNvSpPr>
            <a:spLocks noGrp="1"/>
          </p:cNvSpPr>
          <p:nvPr>
            <p:ph type="sldNum" sz="quarter" idx="4"/>
          </p:nvPr>
        </p:nvSpPr>
        <p:spPr>
          <a:xfrm>
            <a:off x="11460480" y="6370636"/>
            <a:ext cx="579120" cy="365125"/>
          </a:xfrm>
          <a:prstGeom prst="rect">
            <a:avLst/>
          </a:prstGeom>
        </p:spPr>
        <p:txBody>
          <a:bodyPr vert="horz" lIns="91440" tIns="45720" rIns="91440" bIns="45720" rtlCol="0" anchor="ctr">
            <a:noAutofit/>
          </a:bodyPr>
          <a:lstStyle>
            <a:lvl1pPr algn="r">
              <a:lnSpc>
                <a:spcPct val="90000"/>
              </a:lnSpc>
              <a:spcAft>
                <a:spcPts val="600"/>
              </a:spcAft>
              <a:defRPr sz="1200">
                <a:solidFill>
                  <a:schemeClr val="tx1">
                    <a:tint val="75000"/>
                  </a:schemeClr>
                </a:solidFill>
              </a:defRPr>
            </a:lvl1pPr>
          </a:lstStyle>
          <a:p>
            <a:pPr marL="0" marR="0" lvl="0" indent="0" algn="r" defTabSz="914400" rtl="0" eaLnBrk="1" fontAlgn="auto" latinLnBrk="0" hangingPunct="1">
              <a:lnSpc>
                <a:spcPct val="90000"/>
              </a:lnSpc>
              <a:spcBef>
                <a:spcPts val="0"/>
              </a:spcBef>
              <a:spcAft>
                <a:spcPts val="600"/>
              </a:spcAft>
              <a:buClrTx/>
              <a:buSzTx/>
              <a:buFontTx/>
              <a:buNone/>
              <a:tabLst/>
              <a:defRPr/>
            </a:pPr>
            <a:fld id="{21F79131-C817-4EAF-B3BC-6511779B5E04}" type="slidenum">
              <a:rPr kumimoji="0" lang="en-GB" sz="1200" b="0" i="0" u="none" strike="noStrike" kern="1200" cap="none" spc="0" normalizeH="0" baseline="0" noProof="0" smtClean="0">
                <a:ln>
                  <a:noFill/>
                </a:ln>
                <a:solidFill>
                  <a:srgbClr val="FFFFFF">
                    <a:tint val="75000"/>
                  </a:srgbClr>
                </a:solidFill>
                <a:effectLst/>
                <a:uLnTx/>
                <a:uFillTx/>
                <a:latin typeface="Calibri Light"/>
                <a:ea typeface="+mn-ea"/>
                <a:cs typeface="+mn-cs"/>
              </a:rPr>
              <a:pPr marL="0" marR="0" lvl="0" indent="0" algn="r" defTabSz="914400" rtl="0" eaLnBrk="1" fontAlgn="auto" latinLnBrk="0" hangingPunct="1">
                <a:lnSpc>
                  <a:spcPct val="90000"/>
                </a:lnSpc>
                <a:spcBef>
                  <a:spcPts val="0"/>
                </a:spcBef>
                <a:spcAft>
                  <a:spcPts val="600"/>
                </a:spcAft>
                <a:buClrTx/>
                <a:buSzTx/>
                <a:buFontTx/>
                <a:buNone/>
                <a:tabLst/>
                <a:defRPr/>
              </a:pPr>
              <a:t>‹#›</a:t>
            </a:fld>
            <a:endParaRPr kumimoji="0" lang="en-GB" sz="1200" b="0" i="0" u="none" strike="noStrike" kern="1200" cap="none" spc="0" normalizeH="0" baseline="0" noProof="0" dirty="0">
              <a:ln>
                <a:noFill/>
              </a:ln>
              <a:solidFill>
                <a:srgbClr val="FFFFFF">
                  <a:tint val="75000"/>
                </a:srgbClr>
              </a:solidFill>
              <a:effectLst/>
              <a:uLnTx/>
              <a:uFillTx/>
              <a:latin typeface="Calibri Light"/>
              <a:ea typeface="+mn-ea"/>
              <a:cs typeface="+mn-cs"/>
            </a:endParaRPr>
          </a:p>
        </p:txBody>
      </p:sp>
    </p:spTree>
    <p:extLst>
      <p:ext uri="{BB962C8B-B14F-4D97-AF65-F5344CB8AC3E}">
        <p14:creationId xmlns:p14="http://schemas.microsoft.com/office/powerpoint/2010/main" val="3054050159"/>
      </p:ext>
    </p:extLst>
  </p:cSld>
  <p:clrMap bg1="dk1" tx1="lt1" bg2="dk2" tx2="lt2" accent1="accent1" accent2="accent2" accent3="accent3" accent4="accent4" accent5="accent5" accent6="accent6" hlink="hlink" folHlink="folHlink"/>
  <p:sldLayoutIdLst>
    <p:sldLayoutId id="2147484190" r:id="rId1"/>
  </p:sldLayoutIdLst>
  <p:hf hdr="0" dt="0"/>
  <p:txStyles>
    <p:titleStyle>
      <a:lvl1pPr algn="l" defTabSz="914400" rtl="0" eaLnBrk="1" latinLnBrk="0" hangingPunct="1">
        <a:lnSpc>
          <a:spcPct val="90000"/>
        </a:lnSpc>
        <a:spcBef>
          <a:spcPct val="0"/>
        </a:spcBef>
        <a:spcAft>
          <a:spcPts val="600"/>
        </a:spcAft>
        <a:buNone/>
        <a:defRPr sz="3200" b="1"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spcAft>
          <a:spcPts val="600"/>
        </a:spcAft>
        <a:buClr>
          <a:schemeClr val="accent1"/>
        </a:buClr>
        <a:buFont typeface="Arial" panose="020B0604020202020204" pitchFamily="34" charset="0"/>
        <a:buNone/>
        <a:defRPr sz="1400" kern="1200">
          <a:solidFill>
            <a:schemeClr val="tx1"/>
          </a:solidFill>
          <a:latin typeface="+mn-lt"/>
          <a:ea typeface="+mn-ea"/>
          <a:cs typeface="+mn-cs"/>
        </a:defRPr>
      </a:lvl1pPr>
      <a:lvl2pPr marL="179388" indent="-139700" algn="l" defTabSz="914400" rtl="0" eaLnBrk="1" latinLnBrk="0" hangingPunct="1">
        <a:lnSpc>
          <a:spcPct val="90000"/>
        </a:lnSpc>
        <a:spcBef>
          <a:spcPts val="500"/>
        </a:spcBef>
        <a:spcAft>
          <a:spcPts val="600"/>
        </a:spcAft>
        <a:buClr>
          <a:schemeClr val="accent1"/>
        </a:buClr>
        <a:buFont typeface="Arial" panose="020B0604020202020204" pitchFamily="34" charset="0"/>
        <a:buChar char="•"/>
        <a:defRPr sz="1400" kern="1200">
          <a:solidFill>
            <a:schemeClr val="tx1"/>
          </a:solidFill>
          <a:latin typeface="+mn-lt"/>
          <a:ea typeface="+mn-ea"/>
          <a:cs typeface="+mn-cs"/>
        </a:defRPr>
      </a:lvl2pPr>
      <a:lvl3pPr marL="358775" indent="-139700" algn="l" defTabSz="914400" rtl="0" eaLnBrk="1" latinLnBrk="0" hangingPunct="1">
        <a:lnSpc>
          <a:spcPct val="90000"/>
        </a:lnSpc>
        <a:spcBef>
          <a:spcPts val="500"/>
        </a:spcBef>
        <a:spcAft>
          <a:spcPts val="600"/>
        </a:spcAft>
        <a:buClr>
          <a:schemeClr val="accent1"/>
        </a:buClr>
        <a:buFont typeface="Calibri Light" panose="020F0302020204030204" pitchFamily="34" charset="0"/>
        <a:buChar char="◦"/>
        <a:defRPr sz="1200" kern="1200">
          <a:solidFill>
            <a:schemeClr val="tx1"/>
          </a:solidFill>
          <a:latin typeface="+mn-lt"/>
          <a:ea typeface="+mn-ea"/>
          <a:cs typeface="+mn-cs"/>
        </a:defRPr>
      </a:lvl3pPr>
      <a:lvl4pPr marL="538163" indent="-152400" algn="l" defTabSz="914400" rtl="0" eaLnBrk="1" latinLnBrk="0" hangingPunct="1">
        <a:lnSpc>
          <a:spcPct val="90000"/>
        </a:lnSpc>
        <a:spcBef>
          <a:spcPts val="500"/>
        </a:spcBef>
        <a:spcAft>
          <a:spcPts val="600"/>
        </a:spcAft>
        <a:buClr>
          <a:schemeClr val="accent1"/>
        </a:buClr>
        <a:buFont typeface="Calibri Light" panose="020F0302020204030204" pitchFamily="34" charset="0"/>
        <a:buChar char="◦"/>
        <a:defRPr sz="1100" kern="1200">
          <a:solidFill>
            <a:schemeClr val="tx1"/>
          </a:solidFill>
          <a:latin typeface="+mn-lt"/>
          <a:ea typeface="+mn-ea"/>
          <a:cs typeface="+mn-cs"/>
        </a:defRPr>
      </a:lvl4pPr>
      <a:lvl5pPr marL="717550" indent="-142875" algn="l" defTabSz="914400" rtl="0" eaLnBrk="1" latinLnBrk="0" hangingPunct="1">
        <a:lnSpc>
          <a:spcPct val="90000"/>
        </a:lnSpc>
        <a:spcBef>
          <a:spcPts val="500"/>
        </a:spcBef>
        <a:spcAft>
          <a:spcPts val="600"/>
        </a:spcAft>
        <a:buClr>
          <a:schemeClr val="accent1"/>
        </a:buClr>
        <a:buFont typeface="Calibri Light" panose="020F0302020204030204" pitchFamily="34" charset="0"/>
        <a:buChar char="◦"/>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92">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60DDE3F-82A9-4B9C-A1A1-4BEC62CEBA0A}"/>
              </a:ext>
            </a:extLst>
          </p:cNvPr>
          <p:cNvSpPr>
            <a:spLocks noGrp="1"/>
          </p:cNvSpPr>
          <p:nvPr>
            <p:ph type="title"/>
          </p:nvPr>
        </p:nvSpPr>
        <p:spPr>
          <a:xfrm>
            <a:off x="186692" y="124621"/>
            <a:ext cx="11273788" cy="484980"/>
          </a:xfrm>
          <a:prstGeom prst="rect">
            <a:avLst/>
          </a:prstGeom>
        </p:spPr>
        <p:txBody>
          <a:bodyPr vert="horz" lIns="91440" tIns="45720" rIns="91440" bIns="45720" rtlCol="0" anchor="t">
            <a:no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6314B075-1F17-4E77-A856-8A2FC21617C5}"/>
              </a:ext>
            </a:extLst>
          </p:cNvPr>
          <p:cNvSpPr>
            <a:spLocks noGrp="1"/>
          </p:cNvSpPr>
          <p:nvPr>
            <p:ph type="body" idx="1"/>
          </p:nvPr>
        </p:nvSpPr>
        <p:spPr>
          <a:xfrm>
            <a:off x="200978" y="1585120"/>
            <a:ext cx="11838622" cy="435133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0E8D031B-2A87-4CED-8513-A482AD092E65}"/>
              </a:ext>
            </a:extLst>
          </p:cNvPr>
          <p:cNvSpPr>
            <a:spLocks noGrp="1"/>
          </p:cNvSpPr>
          <p:nvPr>
            <p:ph type="dt" sz="half" idx="2"/>
          </p:nvPr>
        </p:nvSpPr>
        <p:spPr>
          <a:xfrm>
            <a:off x="9700260" y="6370636"/>
            <a:ext cx="1760220" cy="365125"/>
          </a:xfrm>
          <a:prstGeom prst="rect">
            <a:avLst/>
          </a:prstGeom>
        </p:spPr>
        <p:txBody>
          <a:bodyPr vert="horz" lIns="91440" tIns="45720" rIns="91440" bIns="45720" rtlCol="0" anchor="ctr">
            <a:noAutofit/>
          </a:bodyPr>
          <a:lstStyle>
            <a:lvl1pPr algn="r">
              <a:lnSpc>
                <a:spcPct val="90000"/>
              </a:lnSpc>
              <a:spcAft>
                <a:spcPts val="600"/>
              </a:spcAft>
              <a:defRPr sz="1200">
                <a:solidFill>
                  <a:schemeClr val="tx1">
                    <a:tint val="75000"/>
                  </a:schemeClr>
                </a:solidFill>
              </a:defRPr>
            </a:lvl1pPr>
          </a:lstStyle>
          <a:p>
            <a:endParaRPr lang="en-GB" dirty="0"/>
          </a:p>
        </p:txBody>
      </p:sp>
      <p:sp>
        <p:nvSpPr>
          <p:cNvPr id="5" name="Footer Placeholder 4">
            <a:extLst>
              <a:ext uri="{FF2B5EF4-FFF2-40B4-BE49-F238E27FC236}">
                <a16:creationId xmlns:a16="http://schemas.microsoft.com/office/drawing/2014/main" id="{2EBA0859-870A-4D17-9969-4ADA4639D210}"/>
              </a:ext>
            </a:extLst>
          </p:cNvPr>
          <p:cNvSpPr>
            <a:spLocks noGrp="1"/>
          </p:cNvSpPr>
          <p:nvPr>
            <p:ph type="ftr" sz="quarter" idx="3"/>
          </p:nvPr>
        </p:nvSpPr>
        <p:spPr>
          <a:xfrm>
            <a:off x="205740" y="6453983"/>
            <a:ext cx="4907280" cy="365125"/>
          </a:xfrm>
          <a:prstGeom prst="rect">
            <a:avLst/>
          </a:prstGeom>
        </p:spPr>
        <p:txBody>
          <a:bodyPr vert="horz" lIns="91440" tIns="45720" rIns="91440" bIns="45720" rtlCol="0" anchor="b">
            <a:noAutofit/>
          </a:bodyPr>
          <a:lstStyle>
            <a:lvl1pPr algn="l">
              <a:lnSpc>
                <a:spcPct val="90000"/>
              </a:lnSpc>
              <a:spcAft>
                <a:spcPts val="600"/>
              </a:spcAft>
              <a:defRPr lang="en-GB" sz="1000" dirty="0"/>
            </a:lvl1pPr>
          </a:lstStyle>
          <a:p>
            <a:endParaRPr lang="en-GB" dirty="0"/>
          </a:p>
        </p:txBody>
      </p:sp>
      <p:sp>
        <p:nvSpPr>
          <p:cNvPr id="6" name="Slide Number Placeholder 5">
            <a:extLst>
              <a:ext uri="{FF2B5EF4-FFF2-40B4-BE49-F238E27FC236}">
                <a16:creationId xmlns:a16="http://schemas.microsoft.com/office/drawing/2014/main" id="{9C1B9EB3-CAB4-4CD0-A6BE-8CD848D0C46E}"/>
              </a:ext>
            </a:extLst>
          </p:cNvPr>
          <p:cNvSpPr>
            <a:spLocks noGrp="1"/>
          </p:cNvSpPr>
          <p:nvPr>
            <p:ph type="sldNum" sz="quarter" idx="4"/>
          </p:nvPr>
        </p:nvSpPr>
        <p:spPr>
          <a:xfrm>
            <a:off x="11460480" y="6370636"/>
            <a:ext cx="579120" cy="365125"/>
          </a:xfrm>
          <a:prstGeom prst="rect">
            <a:avLst/>
          </a:prstGeom>
        </p:spPr>
        <p:txBody>
          <a:bodyPr vert="horz" lIns="91440" tIns="45720" rIns="91440" bIns="45720" rtlCol="0" anchor="ctr">
            <a:noAutofit/>
          </a:bodyPr>
          <a:lstStyle>
            <a:lvl1pPr algn="r">
              <a:lnSpc>
                <a:spcPct val="90000"/>
              </a:lnSpc>
              <a:spcAft>
                <a:spcPts val="600"/>
              </a:spcAft>
              <a:defRPr sz="1200">
                <a:solidFill>
                  <a:schemeClr val="tx1">
                    <a:tint val="75000"/>
                  </a:schemeClr>
                </a:solidFill>
              </a:defRPr>
            </a:lvl1pPr>
          </a:lstStyle>
          <a:p>
            <a:fld id="{21F79131-C817-4EAF-B3BC-6511779B5E04}" type="slidenum">
              <a:rPr lang="en-GB" smtClean="0"/>
              <a:pPr/>
              <a:t>‹#›</a:t>
            </a:fld>
            <a:endParaRPr lang="en-GB" dirty="0"/>
          </a:p>
        </p:txBody>
      </p:sp>
    </p:spTree>
    <p:extLst>
      <p:ext uri="{BB962C8B-B14F-4D97-AF65-F5344CB8AC3E}">
        <p14:creationId xmlns:p14="http://schemas.microsoft.com/office/powerpoint/2010/main" val="1885049667"/>
      </p:ext>
    </p:extLst>
  </p:cSld>
  <p:clrMap bg1="dk1" tx1="lt1" bg2="dk2" tx2="lt2" accent1="accent1" accent2="accent2" accent3="accent3" accent4="accent4" accent5="accent5" accent6="accent6" hlink="hlink" folHlink="folHlink"/>
  <p:sldLayoutIdLst>
    <p:sldLayoutId id="2147484277" r:id="rId1"/>
  </p:sldLayoutIdLst>
  <p:hf hdr="0" dt="0"/>
  <p:txStyles>
    <p:titleStyle>
      <a:lvl1pPr algn="l" defTabSz="914400" rtl="0" eaLnBrk="1" latinLnBrk="0" hangingPunct="1">
        <a:lnSpc>
          <a:spcPct val="90000"/>
        </a:lnSpc>
        <a:spcBef>
          <a:spcPct val="0"/>
        </a:spcBef>
        <a:spcAft>
          <a:spcPts val="600"/>
        </a:spcAft>
        <a:buNone/>
        <a:defRPr sz="3200" b="1"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spcAft>
          <a:spcPts val="600"/>
        </a:spcAft>
        <a:buClr>
          <a:schemeClr val="accent1"/>
        </a:buClr>
        <a:buFont typeface="Arial" panose="020B0604020202020204" pitchFamily="34" charset="0"/>
        <a:buNone/>
        <a:defRPr sz="1400" kern="1200">
          <a:solidFill>
            <a:schemeClr val="tx1"/>
          </a:solidFill>
          <a:latin typeface="+mn-lt"/>
          <a:ea typeface="+mn-ea"/>
          <a:cs typeface="+mn-cs"/>
        </a:defRPr>
      </a:lvl1pPr>
      <a:lvl2pPr marL="179388" indent="-139700" algn="l" defTabSz="914400" rtl="0" eaLnBrk="1" latinLnBrk="0" hangingPunct="1">
        <a:lnSpc>
          <a:spcPct val="90000"/>
        </a:lnSpc>
        <a:spcBef>
          <a:spcPts val="500"/>
        </a:spcBef>
        <a:spcAft>
          <a:spcPts val="600"/>
        </a:spcAft>
        <a:buClr>
          <a:schemeClr val="accent1"/>
        </a:buClr>
        <a:buFont typeface="Arial" panose="020B0604020202020204" pitchFamily="34" charset="0"/>
        <a:buChar char="•"/>
        <a:defRPr sz="1400" kern="1200">
          <a:solidFill>
            <a:schemeClr val="tx1"/>
          </a:solidFill>
          <a:latin typeface="+mn-lt"/>
          <a:ea typeface="+mn-ea"/>
          <a:cs typeface="+mn-cs"/>
        </a:defRPr>
      </a:lvl2pPr>
      <a:lvl3pPr marL="358775" indent="-139700" algn="l" defTabSz="914400" rtl="0" eaLnBrk="1" latinLnBrk="0" hangingPunct="1">
        <a:lnSpc>
          <a:spcPct val="90000"/>
        </a:lnSpc>
        <a:spcBef>
          <a:spcPts val="500"/>
        </a:spcBef>
        <a:spcAft>
          <a:spcPts val="600"/>
        </a:spcAft>
        <a:buClr>
          <a:schemeClr val="accent1"/>
        </a:buClr>
        <a:buFont typeface="Calibri Light" panose="020F0302020204030204" pitchFamily="34" charset="0"/>
        <a:buChar char="◦"/>
        <a:defRPr sz="1200" kern="1200">
          <a:solidFill>
            <a:schemeClr val="tx1"/>
          </a:solidFill>
          <a:latin typeface="+mn-lt"/>
          <a:ea typeface="+mn-ea"/>
          <a:cs typeface="+mn-cs"/>
        </a:defRPr>
      </a:lvl3pPr>
      <a:lvl4pPr marL="538163" indent="-152400" algn="l" defTabSz="914400" rtl="0" eaLnBrk="1" latinLnBrk="0" hangingPunct="1">
        <a:lnSpc>
          <a:spcPct val="90000"/>
        </a:lnSpc>
        <a:spcBef>
          <a:spcPts val="500"/>
        </a:spcBef>
        <a:spcAft>
          <a:spcPts val="600"/>
        </a:spcAft>
        <a:buClr>
          <a:schemeClr val="accent1"/>
        </a:buClr>
        <a:buFont typeface="Calibri Light" panose="020F0302020204030204" pitchFamily="34" charset="0"/>
        <a:buChar char="◦"/>
        <a:defRPr sz="1100" kern="1200">
          <a:solidFill>
            <a:schemeClr val="tx1"/>
          </a:solidFill>
          <a:latin typeface="+mn-lt"/>
          <a:ea typeface="+mn-ea"/>
          <a:cs typeface="+mn-cs"/>
        </a:defRPr>
      </a:lvl4pPr>
      <a:lvl5pPr marL="717550" indent="-142875" algn="l" defTabSz="914400" rtl="0" eaLnBrk="1" latinLnBrk="0" hangingPunct="1">
        <a:lnSpc>
          <a:spcPct val="90000"/>
        </a:lnSpc>
        <a:spcBef>
          <a:spcPts val="500"/>
        </a:spcBef>
        <a:spcAft>
          <a:spcPts val="600"/>
        </a:spcAft>
        <a:buClr>
          <a:schemeClr val="accent1"/>
        </a:buClr>
        <a:buFont typeface="Calibri Light" panose="020F0302020204030204" pitchFamily="34" charset="0"/>
        <a:buChar char="◦"/>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92">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60DDE3F-82A9-4B9C-A1A1-4BEC62CEBA0A}"/>
              </a:ext>
            </a:extLst>
          </p:cNvPr>
          <p:cNvSpPr>
            <a:spLocks noGrp="1"/>
          </p:cNvSpPr>
          <p:nvPr>
            <p:ph type="title"/>
          </p:nvPr>
        </p:nvSpPr>
        <p:spPr>
          <a:xfrm>
            <a:off x="186692" y="124621"/>
            <a:ext cx="11273788" cy="484980"/>
          </a:xfrm>
          <a:prstGeom prst="rect">
            <a:avLst/>
          </a:prstGeom>
        </p:spPr>
        <p:txBody>
          <a:bodyPr vert="horz" lIns="91440" tIns="45720" rIns="91440" bIns="45720" rtlCol="0" anchor="t">
            <a:no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6314B075-1F17-4E77-A856-8A2FC21617C5}"/>
              </a:ext>
            </a:extLst>
          </p:cNvPr>
          <p:cNvSpPr>
            <a:spLocks noGrp="1"/>
          </p:cNvSpPr>
          <p:nvPr>
            <p:ph type="body" idx="1"/>
          </p:nvPr>
        </p:nvSpPr>
        <p:spPr>
          <a:xfrm>
            <a:off x="200978" y="1585120"/>
            <a:ext cx="11838622"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0E8D031B-2A87-4CED-8513-A482AD092E65}"/>
              </a:ext>
            </a:extLst>
          </p:cNvPr>
          <p:cNvSpPr>
            <a:spLocks noGrp="1"/>
          </p:cNvSpPr>
          <p:nvPr>
            <p:ph type="dt" sz="half" idx="2"/>
          </p:nvPr>
        </p:nvSpPr>
        <p:spPr>
          <a:xfrm>
            <a:off x="9700260" y="6370636"/>
            <a:ext cx="1760220" cy="365125"/>
          </a:xfrm>
          <a:prstGeom prst="rect">
            <a:avLst/>
          </a:prstGeom>
        </p:spPr>
        <p:txBody>
          <a:bodyPr vert="horz" lIns="91440" tIns="45720" rIns="91440" bIns="45720" rtlCol="0" anchor="ctr">
            <a:noAutofit/>
          </a:bodyPr>
          <a:lstStyle>
            <a:lvl1pPr algn="r">
              <a:lnSpc>
                <a:spcPct val="90000"/>
              </a:lnSpc>
              <a:spcAft>
                <a:spcPts val="600"/>
              </a:spcAft>
              <a:defRPr sz="1200">
                <a:solidFill>
                  <a:schemeClr val="tx1">
                    <a:tint val="75000"/>
                  </a:schemeClr>
                </a:solidFill>
              </a:defRPr>
            </a:lvl1pPr>
          </a:lstStyle>
          <a:p>
            <a:endParaRPr lang="en-GB" dirty="0"/>
          </a:p>
        </p:txBody>
      </p:sp>
      <p:sp>
        <p:nvSpPr>
          <p:cNvPr id="5" name="Footer Placeholder 4">
            <a:extLst>
              <a:ext uri="{FF2B5EF4-FFF2-40B4-BE49-F238E27FC236}">
                <a16:creationId xmlns:a16="http://schemas.microsoft.com/office/drawing/2014/main" id="{2EBA0859-870A-4D17-9969-4ADA4639D210}"/>
              </a:ext>
            </a:extLst>
          </p:cNvPr>
          <p:cNvSpPr>
            <a:spLocks noGrp="1"/>
          </p:cNvSpPr>
          <p:nvPr>
            <p:ph type="ftr" sz="quarter" idx="3"/>
          </p:nvPr>
        </p:nvSpPr>
        <p:spPr>
          <a:xfrm>
            <a:off x="205740" y="6453983"/>
            <a:ext cx="4907280" cy="365125"/>
          </a:xfrm>
          <a:prstGeom prst="rect">
            <a:avLst/>
          </a:prstGeom>
        </p:spPr>
        <p:txBody>
          <a:bodyPr vert="horz" lIns="91440" tIns="45720" rIns="91440" bIns="45720" rtlCol="0" anchor="b">
            <a:noAutofit/>
          </a:bodyPr>
          <a:lstStyle>
            <a:lvl1pPr algn="l">
              <a:lnSpc>
                <a:spcPct val="90000"/>
              </a:lnSpc>
              <a:spcAft>
                <a:spcPts val="600"/>
              </a:spcAft>
              <a:defRPr lang="en-GB" sz="1000" dirty="0"/>
            </a:lvl1pPr>
          </a:lstStyle>
          <a:p>
            <a:endParaRPr lang="en-GB"/>
          </a:p>
        </p:txBody>
      </p:sp>
      <p:sp>
        <p:nvSpPr>
          <p:cNvPr id="6" name="Slide Number Placeholder 5">
            <a:extLst>
              <a:ext uri="{FF2B5EF4-FFF2-40B4-BE49-F238E27FC236}">
                <a16:creationId xmlns:a16="http://schemas.microsoft.com/office/drawing/2014/main" id="{9C1B9EB3-CAB4-4CD0-A6BE-8CD848D0C46E}"/>
              </a:ext>
            </a:extLst>
          </p:cNvPr>
          <p:cNvSpPr>
            <a:spLocks noGrp="1"/>
          </p:cNvSpPr>
          <p:nvPr>
            <p:ph type="sldNum" sz="quarter" idx="4"/>
          </p:nvPr>
        </p:nvSpPr>
        <p:spPr>
          <a:xfrm>
            <a:off x="11460480" y="6370636"/>
            <a:ext cx="579120" cy="365125"/>
          </a:xfrm>
          <a:prstGeom prst="rect">
            <a:avLst/>
          </a:prstGeom>
        </p:spPr>
        <p:txBody>
          <a:bodyPr vert="horz" lIns="91440" tIns="45720" rIns="91440" bIns="45720" rtlCol="0" anchor="ctr">
            <a:noAutofit/>
          </a:bodyPr>
          <a:lstStyle>
            <a:lvl1pPr algn="r">
              <a:lnSpc>
                <a:spcPct val="90000"/>
              </a:lnSpc>
              <a:spcAft>
                <a:spcPts val="600"/>
              </a:spcAft>
              <a:defRPr sz="1200">
                <a:solidFill>
                  <a:schemeClr val="tx1">
                    <a:tint val="75000"/>
                  </a:schemeClr>
                </a:solidFill>
              </a:defRPr>
            </a:lvl1pPr>
          </a:lstStyle>
          <a:p>
            <a:fld id="{21F79131-C817-4EAF-B3BC-6511779B5E04}" type="slidenum">
              <a:rPr lang="en-GB" smtClean="0"/>
              <a:pPr/>
              <a:t>‹#›</a:t>
            </a:fld>
            <a:endParaRPr lang="en-GB" dirty="0"/>
          </a:p>
        </p:txBody>
      </p:sp>
    </p:spTree>
    <p:extLst>
      <p:ext uri="{BB962C8B-B14F-4D97-AF65-F5344CB8AC3E}">
        <p14:creationId xmlns:p14="http://schemas.microsoft.com/office/powerpoint/2010/main" val="3350331186"/>
      </p:ext>
    </p:extLst>
  </p:cSld>
  <p:clrMap bg1="dk1" tx1="lt1" bg2="dk2" tx2="lt2" accent1="accent1" accent2="accent2" accent3="accent3" accent4="accent4" accent5="accent5" accent6="accent6" hlink="hlink" folHlink="folHlink"/>
  <p:sldLayoutIdLst>
    <p:sldLayoutId id="2147484279" r:id="rId1"/>
    <p:sldLayoutId id="2147484280" r:id="rId2"/>
    <p:sldLayoutId id="2147484281" r:id="rId3"/>
    <p:sldLayoutId id="2147484282" r:id="rId4"/>
    <p:sldLayoutId id="2147484283" r:id="rId5"/>
    <p:sldLayoutId id="2147484284" r:id="rId6"/>
    <p:sldLayoutId id="2147484285" r:id="rId7"/>
    <p:sldLayoutId id="2147484286" r:id="rId8"/>
    <p:sldLayoutId id="2147484287" r:id="rId9"/>
    <p:sldLayoutId id="2147484288" r:id="rId10"/>
    <p:sldLayoutId id="2147484289" r:id="rId11"/>
  </p:sldLayoutIdLst>
  <p:hf hdr="0" dt="0"/>
  <p:txStyles>
    <p:titleStyle>
      <a:lvl1pPr algn="l" defTabSz="914400" rtl="0" eaLnBrk="1" latinLnBrk="0" hangingPunct="1">
        <a:lnSpc>
          <a:spcPct val="90000"/>
        </a:lnSpc>
        <a:spcBef>
          <a:spcPct val="0"/>
        </a:spcBef>
        <a:spcAft>
          <a:spcPts val="600"/>
        </a:spcAft>
        <a:buNone/>
        <a:defRPr sz="3200" b="1"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spcAft>
          <a:spcPts val="600"/>
        </a:spcAft>
        <a:buClr>
          <a:schemeClr val="accent1"/>
        </a:buClr>
        <a:buFont typeface="Arial" panose="020B0604020202020204" pitchFamily="34" charset="0"/>
        <a:buNone/>
        <a:defRPr sz="1400" kern="1200">
          <a:solidFill>
            <a:schemeClr val="tx1"/>
          </a:solidFill>
          <a:latin typeface="+mn-lt"/>
          <a:ea typeface="+mn-ea"/>
          <a:cs typeface="+mn-cs"/>
        </a:defRPr>
      </a:lvl1pPr>
      <a:lvl2pPr marL="179388" indent="-139700" algn="l" defTabSz="914400" rtl="0" eaLnBrk="1" latinLnBrk="0" hangingPunct="1">
        <a:lnSpc>
          <a:spcPct val="90000"/>
        </a:lnSpc>
        <a:spcBef>
          <a:spcPts val="500"/>
        </a:spcBef>
        <a:spcAft>
          <a:spcPts val="600"/>
        </a:spcAft>
        <a:buClr>
          <a:schemeClr val="accent1"/>
        </a:buClr>
        <a:buFont typeface="Arial" panose="020B0604020202020204" pitchFamily="34" charset="0"/>
        <a:buChar char="•"/>
        <a:defRPr sz="1400" kern="1200">
          <a:solidFill>
            <a:schemeClr val="tx1"/>
          </a:solidFill>
          <a:latin typeface="+mn-lt"/>
          <a:ea typeface="+mn-ea"/>
          <a:cs typeface="+mn-cs"/>
        </a:defRPr>
      </a:lvl2pPr>
      <a:lvl3pPr marL="358775" indent="-139700" algn="l" defTabSz="914400" rtl="0" eaLnBrk="1" latinLnBrk="0" hangingPunct="1">
        <a:lnSpc>
          <a:spcPct val="90000"/>
        </a:lnSpc>
        <a:spcBef>
          <a:spcPts val="500"/>
        </a:spcBef>
        <a:spcAft>
          <a:spcPts val="600"/>
        </a:spcAft>
        <a:buClr>
          <a:schemeClr val="accent1"/>
        </a:buClr>
        <a:buFont typeface="Calibri Light" panose="020F0302020204030204" pitchFamily="34" charset="0"/>
        <a:buChar char="◦"/>
        <a:defRPr sz="1200" kern="1200">
          <a:solidFill>
            <a:schemeClr val="tx1"/>
          </a:solidFill>
          <a:latin typeface="+mn-lt"/>
          <a:ea typeface="+mn-ea"/>
          <a:cs typeface="+mn-cs"/>
        </a:defRPr>
      </a:lvl3pPr>
      <a:lvl4pPr marL="538163" indent="-152400" algn="l" defTabSz="914400" rtl="0" eaLnBrk="1" latinLnBrk="0" hangingPunct="1">
        <a:lnSpc>
          <a:spcPct val="90000"/>
        </a:lnSpc>
        <a:spcBef>
          <a:spcPts val="500"/>
        </a:spcBef>
        <a:spcAft>
          <a:spcPts val="600"/>
        </a:spcAft>
        <a:buClr>
          <a:schemeClr val="accent1"/>
        </a:buClr>
        <a:buFont typeface="Calibri Light" panose="020F0302020204030204" pitchFamily="34" charset="0"/>
        <a:buChar char="◦"/>
        <a:defRPr sz="1100" kern="1200">
          <a:solidFill>
            <a:schemeClr val="tx1"/>
          </a:solidFill>
          <a:latin typeface="+mn-lt"/>
          <a:ea typeface="+mn-ea"/>
          <a:cs typeface="+mn-cs"/>
        </a:defRPr>
      </a:lvl4pPr>
      <a:lvl5pPr marL="717550" indent="-142875" algn="l" defTabSz="914400" rtl="0" eaLnBrk="1" latinLnBrk="0" hangingPunct="1">
        <a:lnSpc>
          <a:spcPct val="90000"/>
        </a:lnSpc>
        <a:spcBef>
          <a:spcPts val="500"/>
        </a:spcBef>
        <a:spcAft>
          <a:spcPts val="600"/>
        </a:spcAft>
        <a:buClr>
          <a:schemeClr val="accent1"/>
        </a:buClr>
        <a:buFont typeface="Calibri Light" panose="020F0302020204030204" pitchFamily="34" charset="0"/>
        <a:buChar char="◦"/>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92">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chart" Target="../charts/chart7.xml"/><Relationship Id="rId1" Type="http://schemas.openxmlformats.org/officeDocument/2006/relationships/slideLayout" Target="../slideLayouts/slideLayout10.xml"/><Relationship Id="rId4" Type="http://schemas.openxmlformats.org/officeDocument/2006/relationships/image" Target="../media/image17.svg"/></Relationships>
</file>

<file path=ppt/slides/_rels/slide12.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chart" Target="../charts/chart9.xml"/><Relationship Id="rId1" Type="http://schemas.openxmlformats.org/officeDocument/2006/relationships/slideLayout" Target="../slideLayouts/slideLayout10.xml"/><Relationship Id="rId4" Type="http://schemas.openxmlformats.org/officeDocument/2006/relationships/image" Target="../media/image17.svg"/></Relationships>
</file>

<file path=ppt/slides/_rels/slide15.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chart" Target="../charts/chart11.xml"/><Relationship Id="rId1" Type="http://schemas.openxmlformats.org/officeDocument/2006/relationships/slideLayout" Target="../slideLayouts/slideLayout10.xml"/><Relationship Id="rId4" Type="http://schemas.openxmlformats.org/officeDocument/2006/relationships/image" Target="../media/image17.svg"/></Relationships>
</file>

<file path=ppt/slides/_rels/slide18.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10.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chart" Target="../charts/chart13.xml"/></Relationships>
</file>

<file path=ppt/slides/_rels/slide21.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chart" Target="../charts/chart15.xml"/><Relationship Id="rId1" Type="http://schemas.openxmlformats.org/officeDocument/2006/relationships/slideLayout" Target="../slideLayouts/slideLayout11.xml"/><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8" Type="http://schemas.openxmlformats.org/officeDocument/2006/relationships/chart" Target="../charts/chart24.xml"/><Relationship Id="rId3" Type="http://schemas.openxmlformats.org/officeDocument/2006/relationships/chart" Target="../charts/chart19.xml"/><Relationship Id="rId7" Type="http://schemas.openxmlformats.org/officeDocument/2006/relationships/chart" Target="../charts/chart23.xml"/><Relationship Id="rId2" Type="http://schemas.openxmlformats.org/officeDocument/2006/relationships/chart" Target="../charts/chart18.xml"/><Relationship Id="rId1" Type="http://schemas.openxmlformats.org/officeDocument/2006/relationships/slideLayout" Target="../slideLayouts/slideLayout10.xml"/><Relationship Id="rId6" Type="http://schemas.openxmlformats.org/officeDocument/2006/relationships/chart" Target="../charts/chart22.xml"/><Relationship Id="rId5" Type="http://schemas.openxmlformats.org/officeDocument/2006/relationships/chart" Target="../charts/chart21.xml"/><Relationship Id="rId4" Type="http://schemas.openxmlformats.org/officeDocument/2006/relationships/chart" Target="../charts/chart20.xml"/><Relationship Id="rId9" Type="http://schemas.openxmlformats.org/officeDocument/2006/relationships/chart" Target="../charts/chart25.xml"/></Relationships>
</file>

<file path=ppt/slides/_rels/slide28.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chart" Target="../charts/chart29.xml"/><Relationship Id="rId5" Type="http://schemas.openxmlformats.org/officeDocument/2006/relationships/chart" Target="../charts/chart28.xml"/><Relationship Id="rId4" Type="http://schemas.openxmlformats.org/officeDocument/2006/relationships/chart" Target="../charts/chart27.xml"/></Relationships>
</file>

<file path=ppt/slides/_rels/slide29.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chart" Target="../charts/chart33.xml"/><Relationship Id="rId5" Type="http://schemas.openxmlformats.org/officeDocument/2006/relationships/chart" Target="../charts/chart32.xml"/><Relationship Id="rId4" Type="http://schemas.openxmlformats.org/officeDocument/2006/relationships/chart" Target="../charts/chart3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hyperlink" Target="mailto:coordinator@winmr.com" TargetMode="Externa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13.jpg"/><Relationship Id="rId5" Type="http://schemas.openxmlformats.org/officeDocument/2006/relationships/chart" Target="../charts/chart2.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15.sv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9DE5FF-A8DA-4356-91B6-1D4C3A5346BE}"/>
              </a:ext>
            </a:extLst>
          </p:cNvPr>
          <p:cNvSpPr>
            <a:spLocks noGrp="1"/>
          </p:cNvSpPr>
          <p:nvPr>
            <p:ph type="title"/>
          </p:nvPr>
        </p:nvSpPr>
        <p:spPr>
          <a:xfrm>
            <a:off x="529592" y="3683160"/>
            <a:ext cx="8180654" cy="1589879"/>
          </a:xfrm>
        </p:spPr>
        <p:txBody>
          <a:bodyPr/>
          <a:lstStyle/>
          <a:p>
            <a:r>
              <a:rPr lang="en-IE" sz="5400" dirty="0"/>
              <a:t>WIN World Survey </a:t>
            </a:r>
            <a:br>
              <a:rPr lang="en-IE" sz="5400" dirty="0"/>
            </a:br>
            <a:r>
              <a:rPr lang="en-IE" sz="4800" i="1" dirty="0"/>
              <a:t>World Health Index</a:t>
            </a:r>
            <a:endParaRPr lang="en-GB" sz="4800" dirty="0"/>
          </a:p>
        </p:txBody>
      </p:sp>
      <p:sp>
        <p:nvSpPr>
          <p:cNvPr id="3" name="Text Placeholder 2">
            <a:extLst>
              <a:ext uri="{FF2B5EF4-FFF2-40B4-BE49-F238E27FC236}">
                <a16:creationId xmlns:a16="http://schemas.microsoft.com/office/drawing/2014/main" id="{8E2E421C-0795-4E77-9E15-D5016A24C61B}"/>
              </a:ext>
            </a:extLst>
          </p:cNvPr>
          <p:cNvSpPr>
            <a:spLocks noGrp="1"/>
          </p:cNvSpPr>
          <p:nvPr>
            <p:ph type="body" sz="quarter" idx="14"/>
          </p:nvPr>
        </p:nvSpPr>
        <p:spPr>
          <a:xfrm>
            <a:off x="630424" y="5753100"/>
            <a:ext cx="3427510" cy="311147"/>
          </a:xfrm>
        </p:spPr>
        <p:txBody>
          <a:bodyPr/>
          <a:lstStyle/>
          <a:p>
            <a:r>
              <a:rPr lang="en-IE" dirty="0"/>
              <a:t>Published: 5</a:t>
            </a:r>
            <a:r>
              <a:rPr lang="en-IE" baseline="30000" dirty="0"/>
              <a:t>th</a:t>
            </a:r>
            <a:r>
              <a:rPr lang="en-IE" dirty="0"/>
              <a:t> April 2024</a:t>
            </a:r>
          </a:p>
        </p:txBody>
      </p:sp>
      <p:sp>
        <p:nvSpPr>
          <p:cNvPr id="4" name="Text Placeholder 3">
            <a:extLst>
              <a:ext uri="{FF2B5EF4-FFF2-40B4-BE49-F238E27FC236}">
                <a16:creationId xmlns:a16="http://schemas.microsoft.com/office/drawing/2014/main" id="{9768E804-23AE-4F6B-8C9C-DB358A34A877}"/>
              </a:ext>
            </a:extLst>
          </p:cNvPr>
          <p:cNvSpPr>
            <a:spLocks noGrp="1"/>
          </p:cNvSpPr>
          <p:nvPr>
            <p:ph type="body" sz="quarter" idx="15"/>
          </p:nvPr>
        </p:nvSpPr>
        <p:spPr>
          <a:xfrm>
            <a:off x="630424" y="6098570"/>
            <a:ext cx="2322672" cy="236535"/>
          </a:xfrm>
        </p:spPr>
        <p:txBody>
          <a:bodyPr/>
          <a:lstStyle/>
          <a:p>
            <a:r>
              <a:rPr lang="en-IE" dirty="0"/>
              <a:t>REF: 695423</a:t>
            </a:r>
          </a:p>
        </p:txBody>
      </p:sp>
      <p:pic>
        <p:nvPicPr>
          <p:cNvPr id="12" name="Picture Placeholder 11">
            <a:extLst>
              <a:ext uri="{FF2B5EF4-FFF2-40B4-BE49-F238E27FC236}">
                <a16:creationId xmlns:a16="http://schemas.microsoft.com/office/drawing/2014/main" id="{D000AA1E-5AC6-4B79-88F7-94D6E95C6EE9}"/>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a:ext>
            </a:extLst>
          </a:blip>
          <a:srcRect l="-1298" r="-2344"/>
          <a:stretch/>
        </p:blipFill>
        <p:spPr>
          <a:xfrm>
            <a:off x="591404" y="1814442"/>
            <a:ext cx="2142698" cy="631057"/>
          </a:xfrm>
        </p:spPr>
      </p:pic>
    </p:spTree>
    <p:extLst>
      <p:ext uri="{BB962C8B-B14F-4D97-AF65-F5344CB8AC3E}">
        <p14:creationId xmlns:p14="http://schemas.microsoft.com/office/powerpoint/2010/main" val="32035800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377EC8C1-9158-4D0B-BABA-D53178B8F72B}"/>
              </a:ext>
            </a:extLst>
          </p:cNvPr>
          <p:cNvSpPr>
            <a:spLocks noGrp="1"/>
          </p:cNvSpPr>
          <p:nvPr>
            <p:ph type="title"/>
          </p:nvPr>
        </p:nvSpPr>
        <p:spPr/>
        <p:txBody>
          <a:bodyPr/>
          <a:lstStyle/>
          <a:p>
            <a:r>
              <a:rPr lang="en-GB" sz="4800" dirty="0"/>
              <a:t>Of Irish think their Mental Health/ Stress levels as good</a:t>
            </a:r>
            <a:endParaRPr lang="en-IE" sz="4800" b="1" dirty="0"/>
          </a:p>
        </p:txBody>
      </p:sp>
      <p:sp>
        <p:nvSpPr>
          <p:cNvPr id="5" name="Text Placeholder 8">
            <a:extLst>
              <a:ext uri="{FF2B5EF4-FFF2-40B4-BE49-F238E27FC236}">
                <a16:creationId xmlns:a16="http://schemas.microsoft.com/office/drawing/2014/main" id="{4FBD0FB4-0580-4F68-BAEB-E2B71EEB071C}"/>
              </a:ext>
            </a:extLst>
          </p:cNvPr>
          <p:cNvSpPr>
            <a:spLocks noGrp="1"/>
          </p:cNvSpPr>
          <p:nvPr>
            <p:ph type="body" sz="quarter" idx="12"/>
          </p:nvPr>
        </p:nvSpPr>
        <p:spPr>
          <a:xfrm>
            <a:off x="597694" y="715962"/>
            <a:ext cx="4044644" cy="1358900"/>
          </a:xfrm>
        </p:spPr>
        <p:txBody>
          <a:bodyPr/>
          <a:lstStyle/>
          <a:p>
            <a:r>
              <a:rPr lang="en-IE" sz="12800" dirty="0"/>
              <a:t>68%</a:t>
            </a:r>
          </a:p>
        </p:txBody>
      </p:sp>
      <p:sp>
        <p:nvSpPr>
          <p:cNvPr id="3" name="Slide Number Placeholder 2">
            <a:extLst>
              <a:ext uri="{FF2B5EF4-FFF2-40B4-BE49-F238E27FC236}">
                <a16:creationId xmlns:a16="http://schemas.microsoft.com/office/drawing/2014/main" id="{83F0ED96-6416-4CCA-8E6E-CB149A7BF1CF}"/>
              </a:ext>
            </a:extLst>
          </p:cNvPr>
          <p:cNvSpPr>
            <a:spLocks noGrp="1"/>
          </p:cNvSpPr>
          <p:nvPr>
            <p:ph type="sldNum" sz="quarter" idx="4294967295"/>
          </p:nvPr>
        </p:nvSpPr>
        <p:spPr>
          <a:xfrm>
            <a:off x="11612563" y="6370638"/>
            <a:ext cx="579437" cy="365125"/>
          </a:xfrm>
        </p:spPr>
        <p:txBody>
          <a:bodyPr/>
          <a:lstStyle/>
          <a:p>
            <a:pPr marL="0" marR="0" lvl="0" indent="0" algn="r" defTabSz="914400" rtl="0" eaLnBrk="1" fontAlgn="auto" latinLnBrk="0" hangingPunct="1">
              <a:lnSpc>
                <a:spcPct val="90000"/>
              </a:lnSpc>
              <a:spcBef>
                <a:spcPts val="0"/>
              </a:spcBef>
              <a:spcAft>
                <a:spcPts val="600"/>
              </a:spcAft>
              <a:buClrTx/>
              <a:buSzTx/>
              <a:buFontTx/>
              <a:buNone/>
              <a:tabLst/>
              <a:defRPr/>
            </a:pPr>
            <a:fld id="{21F79131-C817-4EAF-B3BC-6511779B5E04}" type="slidenum">
              <a:rPr kumimoji="0" lang="en-GB" sz="1200" b="0" i="0" u="none" strike="noStrike" kern="1200" cap="none" spc="0" normalizeH="0" baseline="0" noProof="0" smtClean="0">
                <a:ln>
                  <a:noFill/>
                </a:ln>
                <a:solidFill>
                  <a:srgbClr val="FFFFFF">
                    <a:tint val="75000"/>
                  </a:srgbClr>
                </a:solidFill>
                <a:effectLst/>
                <a:uLnTx/>
                <a:uFillTx/>
                <a:latin typeface="Calibri Light"/>
                <a:ea typeface="+mn-ea"/>
                <a:cs typeface="+mn-cs"/>
              </a:rPr>
              <a:pPr marL="0" marR="0" lvl="0" indent="0" algn="r" defTabSz="914400" rtl="0" eaLnBrk="1" fontAlgn="auto" latinLnBrk="0" hangingPunct="1">
                <a:lnSpc>
                  <a:spcPct val="90000"/>
                </a:lnSpc>
                <a:spcBef>
                  <a:spcPts val="0"/>
                </a:spcBef>
                <a:spcAft>
                  <a:spcPts val="600"/>
                </a:spcAft>
                <a:buClrTx/>
                <a:buSzTx/>
                <a:buFontTx/>
                <a:buNone/>
                <a:tabLst/>
                <a:defRPr/>
              </a:pPr>
              <a:t>10</a:t>
            </a:fld>
            <a:endParaRPr kumimoji="0" lang="en-GB" sz="1200" b="0" i="0" u="none" strike="noStrike" kern="1200" cap="none" spc="0" normalizeH="0" baseline="0" noProof="0" dirty="0">
              <a:ln>
                <a:noFill/>
              </a:ln>
              <a:solidFill>
                <a:srgbClr val="FFFFFF">
                  <a:tint val="75000"/>
                </a:srgbClr>
              </a:solidFill>
              <a:effectLst/>
              <a:uLnTx/>
              <a:uFillTx/>
              <a:latin typeface="Calibri Light"/>
              <a:ea typeface="+mn-ea"/>
              <a:cs typeface="+mn-cs"/>
            </a:endParaRPr>
          </a:p>
        </p:txBody>
      </p:sp>
    </p:spTree>
    <p:extLst>
      <p:ext uri="{BB962C8B-B14F-4D97-AF65-F5344CB8AC3E}">
        <p14:creationId xmlns:p14="http://schemas.microsoft.com/office/powerpoint/2010/main" val="29230734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1">
            <a:extLst>
              <a:ext uri="{FF2B5EF4-FFF2-40B4-BE49-F238E27FC236}">
                <a16:creationId xmlns:a16="http://schemas.microsoft.com/office/drawing/2014/main" id="{6E170F1A-155D-6133-5C92-CE76D23B37B4}"/>
              </a:ext>
            </a:extLst>
          </p:cNvPr>
          <p:cNvSpPr>
            <a:spLocks noGrp="1"/>
          </p:cNvSpPr>
          <p:nvPr>
            <p:ph type="ftr" sz="quarter" idx="11"/>
          </p:nvPr>
        </p:nvSpPr>
        <p:spPr/>
        <p:txBody>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IE" sz="1000" b="0" i="0" u="none" strike="noStrike" kern="1200" cap="none" spc="0" normalizeH="0" baseline="0" noProof="0" dirty="0">
                <a:ln>
                  <a:noFill/>
                </a:ln>
                <a:solidFill>
                  <a:srgbClr val="FFFFFF"/>
                </a:solidFill>
                <a:effectLst/>
                <a:uLnTx/>
                <a:uFillTx/>
                <a:latin typeface="Calibri Light"/>
                <a:ea typeface="+mn-ea"/>
                <a:cs typeface="+mn-cs"/>
              </a:rPr>
              <a:t>(Base: All Adults Ireland  n=1,002)</a:t>
            </a: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90000"/>
              </a:lnSpc>
              <a:spcBef>
                <a:spcPts val="0"/>
              </a:spcBef>
              <a:spcAft>
                <a:spcPts val="600"/>
              </a:spcAft>
              <a:buClrTx/>
              <a:buSzTx/>
              <a:buFontTx/>
              <a:buNone/>
              <a:tabLst/>
              <a:defRPr/>
            </a:pPr>
            <a:fld id="{21F79131-C817-4EAF-B3BC-6511779B5E04}" type="slidenum">
              <a:rPr kumimoji="0" lang="en-GB" sz="1200" b="0" i="0" u="none" strike="noStrike" kern="1200" cap="none" spc="0" normalizeH="0" baseline="0" noProof="0" smtClean="0">
                <a:ln>
                  <a:noFill/>
                </a:ln>
                <a:solidFill>
                  <a:prstClr val="white"/>
                </a:solidFill>
                <a:effectLst/>
                <a:uLnTx/>
                <a:uFillTx/>
                <a:latin typeface="Calibri Light"/>
                <a:ea typeface="+mn-ea"/>
                <a:cs typeface="+mn-cs"/>
              </a:rPr>
              <a:pPr marL="0" marR="0" lvl="0" indent="0" algn="r" defTabSz="914400" rtl="0" eaLnBrk="1" fontAlgn="auto" latinLnBrk="0" hangingPunct="1">
                <a:lnSpc>
                  <a:spcPct val="90000"/>
                </a:lnSpc>
                <a:spcBef>
                  <a:spcPts val="0"/>
                </a:spcBef>
                <a:spcAft>
                  <a:spcPts val="600"/>
                </a:spcAft>
                <a:buClrTx/>
                <a:buSzTx/>
                <a:buFontTx/>
                <a:buNone/>
                <a:tabLst/>
                <a:defRPr/>
              </a:pPr>
              <a:t>11</a:t>
            </a:fld>
            <a:endParaRPr kumimoji="0" lang="en-GB" sz="1200" b="0" i="0" u="none" strike="noStrike" kern="1200" cap="none" spc="0" normalizeH="0" baseline="0" noProof="0" dirty="0">
              <a:ln>
                <a:noFill/>
              </a:ln>
              <a:solidFill>
                <a:prstClr val="white"/>
              </a:solidFill>
              <a:effectLst/>
              <a:uLnTx/>
              <a:uFillTx/>
              <a:latin typeface="Calibri Light"/>
              <a:ea typeface="+mn-ea"/>
              <a:cs typeface="+mn-cs"/>
            </a:endParaRPr>
          </a:p>
        </p:txBody>
      </p:sp>
      <p:sp>
        <p:nvSpPr>
          <p:cNvPr id="4" name="Title 3"/>
          <p:cNvSpPr>
            <a:spLocks noGrp="1"/>
          </p:cNvSpPr>
          <p:nvPr>
            <p:ph type="title"/>
          </p:nvPr>
        </p:nvSpPr>
        <p:spPr/>
        <p:txBody>
          <a:bodyPr/>
          <a:lstStyle/>
          <a:p>
            <a:r>
              <a:rPr lang="en-GB" dirty="0"/>
              <a:t>Significant rise in mental health perception across demographics</a:t>
            </a:r>
          </a:p>
        </p:txBody>
      </p:sp>
      <p:sp>
        <p:nvSpPr>
          <p:cNvPr id="5" name="Text Placeholder 4"/>
          <p:cNvSpPr>
            <a:spLocks noGrp="1"/>
          </p:cNvSpPr>
          <p:nvPr>
            <p:ph type="body" sz="quarter" idx="13"/>
          </p:nvPr>
        </p:nvSpPr>
        <p:spPr>
          <a:xfrm>
            <a:off x="192086" y="581022"/>
            <a:ext cx="10573885" cy="785816"/>
          </a:xfrm>
        </p:spPr>
        <p:txBody>
          <a:bodyPr/>
          <a:lstStyle/>
          <a:p>
            <a:r>
              <a:rPr lang="en-GB" dirty="0"/>
              <a:t>Despite yearly increases, individuals under 55 perceive their mental health and stress levels to be weaker.</a:t>
            </a:r>
            <a:endParaRPr lang="en-IE" dirty="0"/>
          </a:p>
        </p:txBody>
      </p:sp>
      <p:sp>
        <p:nvSpPr>
          <p:cNvPr id="6" name="Text Placeholder 5"/>
          <p:cNvSpPr>
            <a:spLocks noGrp="1"/>
          </p:cNvSpPr>
          <p:nvPr>
            <p:ph type="body" sz="quarter" idx="14"/>
          </p:nvPr>
        </p:nvSpPr>
        <p:spPr>
          <a:xfrm>
            <a:off x="186692" y="1663729"/>
            <a:ext cx="7391470" cy="785816"/>
          </a:xfrm>
        </p:spPr>
        <p:txBody>
          <a:bodyPr/>
          <a:lstStyle/>
          <a:p>
            <a:r>
              <a:rPr lang="en-GB" dirty="0"/>
              <a:t>Ireland’s Health aspects – those who rate ‘Very Good/Quite good’</a:t>
            </a:r>
          </a:p>
        </p:txBody>
      </p:sp>
      <p:graphicFrame>
        <p:nvGraphicFramePr>
          <p:cNvPr id="88" name="Chart 87">
            <a:extLst>
              <a:ext uri="{FF2B5EF4-FFF2-40B4-BE49-F238E27FC236}">
                <a16:creationId xmlns:a16="http://schemas.microsoft.com/office/drawing/2014/main" id="{A227EEAF-D2D6-4F28-8984-3EA2E1CD8C7B}"/>
              </a:ext>
            </a:extLst>
          </p:cNvPr>
          <p:cNvGraphicFramePr/>
          <p:nvPr>
            <p:extLst>
              <p:ext uri="{D42A27DB-BD31-4B8C-83A1-F6EECF244321}">
                <p14:modId xmlns:p14="http://schemas.microsoft.com/office/powerpoint/2010/main" val="1481538345"/>
              </p:ext>
            </p:extLst>
          </p:nvPr>
        </p:nvGraphicFramePr>
        <p:xfrm>
          <a:off x="1418571" y="1318996"/>
          <a:ext cx="10295475" cy="5373979"/>
        </p:xfrm>
        <a:graphic>
          <a:graphicData uri="http://schemas.openxmlformats.org/drawingml/2006/chart">
            <c:chart xmlns:c="http://schemas.openxmlformats.org/drawingml/2006/chart" xmlns:r="http://schemas.openxmlformats.org/officeDocument/2006/relationships" r:id="rId2"/>
          </a:graphicData>
        </a:graphic>
      </p:graphicFrame>
      <p:sp>
        <p:nvSpPr>
          <p:cNvPr id="16" name="TextBox 15">
            <a:extLst>
              <a:ext uri="{FF2B5EF4-FFF2-40B4-BE49-F238E27FC236}">
                <a16:creationId xmlns:a16="http://schemas.microsoft.com/office/drawing/2014/main" id="{9ABF25E3-9A0E-4AF0-8C59-7C79A05BDE62}"/>
              </a:ext>
            </a:extLst>
          </p:cNvPr>
          <p:cNvSpPr txBox="1"/>
          <p:nvPr/>
        </p:nvSpPr>
        <p:spPr>
          <a:xfrm>
            <a:off x="554593" y="3349766"/>
            <a:ext cx="833883" cy="553998"/>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000" b="1" i="0" u="none" strike="noStrike" kern="1200" cap="none" spc="0" normalizeH="0" baseline="0" noProof="0" dirty="0">
                <a:ln>
                  <a:noFill/>
                </a:ln>
                <a:solidFill>
                  <a:srgbClr val="22505F"/>
                </a:solidFill>
                <a:effectLst/>
                <a:uLnTx/>
                <a:uFillTx/>
                <a:latin typeface="Calibri Light"/>
                <a:ea typeface="+mn-ea"/>
                <a:cs typeface="+mn-cs"/>
              </a:rPr>
              <a:t>68%</a:t>
            </a:r>
          </a:p>
        </p:txBody>
      </p:sp>
      <p:pic>
        <p:nvPicPr>
          <p:cNvPr id="21" name="Graphic 20" descr="World with solid fill">
            <a:extLst>
              <a:ext uri="{FF2B5EF4-FFF2-40B4-BE49-F238E27FC236}">
                <a16:creationId xmlns:a16="http://schemas.microsoft.com/office/drawing/2014/main" id="{97F0D6D2-6087-412D-88ED-8279B318773A}"/>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13078" y="4081401"/>
            <a:ext cx="914400" cy="914400"/>
          </a:xfrm>
          <a:prstGeom prst="rect">
            <a:avLst/>
          </a:prstGeom>
        </p:spPr>
      </p:pic>
      <p:sp>
        <p:nvSpPr>
          <p:cNvPr id="22" name="Rectangle 21">
            <a:extLst>
              <a:ext uri="{FF2B5EF4-FFF2-40B4-BE49-F238E27FC236}">
                <a16:creationId xmlns:a16="http://schemas.microsoft.com/office/drawing/2014/main" id="{CE443862-7CAF-439A-98DB-0D861AC9CE3C}"/>
              </a:ext>
            </a:extLst>
          </p:cNvPr>
          <p:cNvSpPr/>
          <p:nvPr/>
        </p:nvSpPr>
        <p:spPr>
          <a:xfrm>
            <a:off x="432910" y="4951932"/>
            <a:ext cx="1093053" cy="307777"/>
          </a:xfrm>
          <a:prstGeom prst="rect">
            <a:avLst/>
          </a:prstGeom>
        </p:spPr>
        <p:txBody>
          <a:bodyPr wrap="square"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400" b="0" i="0" u="none" strike="noStrike" kern="1200" cap="none" spc="0" normalizeH="0" baseline="0" noProof="0" dirty="0">
                <a:ln>
                  <a:noFill/>
                </a:ln>
                <a:solidFill>
                  <a:srgbClr val="50C9B5"/>
                </a:solidFill>
                <a:effectLst/>
                <a:uLnTx/>
                <a:uFillTx/>
                <a:latin typeface="Calibri Light"/>
                <a:ea typeface="+mn-ea"/>
                <a:cs typeface="+mn-cs"/>
              </a:rPr>
              <a:t>Global Ave.</a:t>
            </a:r>
          </a:p>
        </p:txBody>
      </p:sp>
      <p:sp>
        <p:nvSpPr>
          <p:cNvPr id="23" name="TextBox 22">
            <a:extLst>
              <a:ext uri="{FF2B5EF4-FFF2-40B4-BE49-F238E27FC236}">
                <a16:creationId xmlns:a16="http://schemas.microsoft.com/office/drawing/2014/main" id="{D5BD8A77-B104-4B94-A588-E0CD1649F5F5}"/>
              </a:ext>
            </a:extLst>
          </p:cNvPr>
          <p:cNvSpPr txBox="1"/>
          <p:nvPr/>
        </p:nvSpPr>
        <p:spPr>
          <a:xfrm>
            <a:off x="557459" y="5206835"/>
            <a:ext cx="833883" cy="553998"/>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3000" b="1" dirty="0">
                <a:solidFill>
                  <a:srgbClr val="50C9B5"/>
                </a:solidFill>
                <a:latin typeface="Calibri Light"/>
              </a:rPr>
              <a:t>66</a:t>
            </a:r>
            <a:r>
              <a:rPr kumimoji="0" lang="en-GB" sz="3000" b="1" i="0" u="none" strike="noStrike" kern="1200" cap="none" spc="0" normalizeH="0" baseline="0" noProof="0" dirty="0">
                <a:ln>
                  <a:noFill/>
                </a:ln>
                <a:solidFill>
                  <a:srgbClr val="50C9B5"/>
                </a:solidFill>
                <a:effectLst/>
                <a:uLnTx/>
                <a:uFillTx/>
                <a:latin typeface="Calibri Light"/>
                <a:ea typeface="+mn-ea"/>
                <a:cs typeface="+mn-cs"/>
              </a:rPr>
              <a:t>%</a:t>
            </a:r>
          </a:p>
        </p:txBody>
      </p:sp>
      <p:sp>
        <p:nvSpPr>
          <p:cNvPr id="24" name="Rectangle 23">
            <a:extLst>
              <a:ext uri="{FF2B5EF4-FFF2-40B4-BE49-F238E27FC236}">
                <a16:creationId xmlns:a16="http://schemas.microsoft.com/office/drawing/2014/main" id="{D28BFA7A-E1B9-46D8-B5F5-B16BCBBE6D00}"/>
              </a:ext>
            </a:extLst>
          </p:cNvPr>
          <p:cNvSpPr/>
          <p:nvPr/>
        </p:nvSpPr>
        <p:spPr>
          <a:xfrm>
            <a:off x="432910" y="4147457"/>
            <a:ext cx="1093053" cy="1663385"/>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ts val="0"/>
              </a:spcBef>
              <a:spcAft>
                <a:spcPts val="600"/>
              </a:spcAft>
              <a:buClrTx/>
              <a:buSzTx/>
              <a:buFontTx/>
              <a:buNone/>
              <a:tabLst/>
              <a:defRPr/>
            </a:pPr>
            <a:endParaRPr kumimoji="0" lang="en-IE" sz="1800" b="0" i="0" u="none" strike="noStrike" kern="1200" cap="none" spc="0" normalizeH="0" baseline="0" noProof="0" dirty="0">
              <a:ln>
                <a:noFill/>
              </a:ln>
              <a:solidFill>
                <a:srgbClr val="FFFFFF"/>
              </a:solidFill>
              <a:effectLst/>
              <a:uLnTx/>
              <a:uFillTx/>
              <a:latin typeface="Calibri Light"/>
              <a:ea typeface="+mn-ea"/>
              <a:cs typeface="+mn-cs"/>
            </a:endParaRPr>
          </a:p>
        </p:txBody>
      </p:sp>
      <p:cxnSp>
        <p:nvCxnSpPr>
          <p:cNvPr id="25" name="Straight Connector 6">
            <a:extLst>
              <a:ext uri="{FF2B5EF4-FFF2-40B4-BE49-F238E27FC236}">
                <a16:creationId xmlns:a16="http://schemas.microsoft.com/office/drawing/2014/main" id="{9367C758-EB36-4FCE-89A0-E8433E3244B3}"/>
              </a:ext>
            </a:extLst>
          </p:cNvPr>
          <p:cNvCxnSpPr>
            <a:cxnSpLocks/>
          </p:cNvCxnSpPr>
          <p:nvPr/>
        </p:nvCxnSpPr>
        <p:spPr>
          <a:xfrm>
            <a:off x="2870789" y="2047897"/>
            <a:ext cx="0" cy="29160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6">
            <a:extLst>
              <a:ext uri="{FF2B5EF4-FFF2-40B4-BE49-F238E27FC236}">
                <a16:creationId xmlns:a16="http://schemas.microsoft.com/office/drawing/2014/main" id="{10C08499-06C7-46E7-B1C9-485239022BFF}"/>
              </a:ext>
            </a:extLst>
          </p:cNvPr>
          <p:cNvCxnSpPr>
            <a:cxnSpLocks/>
          </p:cNvCxnSpPr>
          <p:nvPr/>
        </p:nvCxnSpPr>
        <p:spPr>
          <a:xfrm>
            <a:off x="4405420" y="2047897"/>
            <a:ext cx="0" cy="29160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7" name="Straight Connector 6">
            <a:extLst>
              <a:ext uri="{FF2B5EF4-FFF2-40B4-BE49-F238E27FC236}">
                <a16:creationId xmlns:a16="http://schemas.microsoft.com/office/drawing/2014/main" id="{2C37BDE2-AFE0-47B3-B261-0A5FDA033437}"/>
              </a:ext>
            </a:extLst>
          </p:cNvPr>
          <p:cNvCxnSpPr>
            <a:cxnSpLocks/>
          </p:cNvCxnSpPr>
          <p:nvPr/>
        </p:nvCxnSpPr>
        <p:spPr>
          <a:xfrm>
            <a:off x="6684332" y="2047897"/>
            <a:ext cx="0" cy="29160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8" name="Straight Connector 6">
            <a:extLst>
              <a:ext uri="{FF2B5EF4-FFF2-40B4-BE49-F238E27FC236}">
                <a16:creationId xmlns:a16="http://schemas.microsoft.com/office/drawing/2014/main" id="{F98DDD8A-F69E-48FC-94D9-1D04F3FDC1BA}"/>
              </a:ext>
            </a:extLst>
          </p:cNvPr>
          <p:cNvCxnSpPr>
            <a:cxnSpLocks/>
          </p:cNvCxnSpPr>
          <p:nvPr/>
        </p:nvCxnSpPr>
        <p:spPr>
          <a:xfrm>
            <a:off x="8229596" y="2047897"/>
            <a:ext cx="0" cy="29160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7" name="Text Placeholder 4">
            <a:extLst>
              <a:ext uri="{FF2B5EF4-FFF2-40B4-BE49-F238E27FC236}">
                <a16:creationId xmlns:a16="http://schemas.microsoft.com/office/drawing/2014/main" id="{37F14F2A-50A8-4B3C-D5D5-AB6007D0EA31}"/>
              </a:ext>
            </a:extLst>
          </p:cNvPr>
          <p:cNvSpPr txBox="1">
            <a:spLocks/>
          </p:cNvSpPr>
          <p:nvPr/>
        </p:nvSpPr>
        <p:spPr>
          <a:xfrm>
            <a:off x="-164752" y="3077560"/>
            <a:ext cx="2256630" cy="307777"/>
          </a:xfrm>
          <a:prstGeom prst="rect">
            <a:avLst/>
          </a:prstGeom>
        </p:spPr>
        <p:txBody>
          <a:bodyPr wrap="square" anchor="b">
            <a:spAutoFit/>
          </a:bodyPr>
          <a:lstStyle>
            <a:defPPr>
              <a:defRPr lang="en-US"/>
            </a:defPPr>
            <a:lvl1pPr marR="0" lvl="0" indent="0" algn="ctr" fontAlgn="auto">
              <a:lnSpc>
                <a:spcPct val="100000"/>
              </a:lnSpc>
              <a:spcBef>
                <a:spcPts val="0"/>
              </a:spcBef>
              <a:spcAft>
                <a:spcPts val="0"/>
              </a:spcAft>
              <a:buClrTx/>
              <a:buSzTx/>
              <a:buFontTx/>
              <a:buNone/>
              <a:tabLst/>
              <a:defRPr kumimoji="0" sz="1400" b="0" i="0" u="none" strike="noStrike" cap="none" spc="0" normalizeH="0" baseline="0">
                <a:ln>
                  <a:noFill/>
                </a:ln>
                <a:solidFill>
                  <a:srgbClr val="22505F"/>
                </a:solidFill>
                <a:effectLst/>
                <a:uLnTx/>
                <a:uFillTx/>
                <a:latin typeface="Calibri Light"/>
              </a:defRPr>
            </a:lvl1pPr>
            <a:lvl2pPr marL="179388" indent="-139700" algn="l" defTabSz="914400" rtl="0" eaLnBrk="1" latinLnBrk="0" hangingPunct="1">
              <a:lnSpc>
                <a:spcPct val="90000"/>
              </a:lnSpc>
              <a:spcBef>
                <a:spcPts val="500"/>
              </a:spcBef>
              <a:spcAft>
                <a:spcPts val="600"/>
              </a:spcAft>
              <a:buClr>
                <a:schemeClr val="accent1"/>
              </a:buClr>
              <a:buFont typeface="Arial" panose="020B0604020202020204" pitchFamily="34" charset="0"/>
              <a:buChar char="•"/>
              <a:defRPr sz="1400" kern="1200">
                <a:solidFill>
                  <a:schemeClr val="tx1"/>
                </a:solidFill>
                <a:latin typeface="+mn-lt"/>
                <a:ea typeface="+mn-ea"/>
                <a:cs typeface="+mn-cs"/>
              </a:defRPr>
            </a:lvl2pPr>
            <a:lvl3pPr marL="358775" indent="-139700" algn="l" defTabSz="914400" rtl="0" eaLnBrk="1" latinLnBrk="0" hangingPunct="1">
              <a:lnSpc>
                <a:spcPct val="90000"/>
              </a:lnSpc>
              <a:spcBef>
                <a:spcPts val="500"/>
              </a:spcBef>
              <a:spcAft>
                <a:spcPts val="600"/>
              </a:spcAft>
              <a:buClr>
                <a:schemeClr val="accent1"/>
              </a:buClr>
              <a:buFont typeface="Calibri Light" panose="020F0302020204030204" pitchFamily="34" charset="0"/>
              <a:buChar char="◦"/>
              <a:defRPr sz="1200" kern="1200">
                <a:solidFill>
                  <a:schemeClr val="tx1"/>
                </a:solidFill>
                <a:latin typeface="+mn-lt"/>
                <a:ea typeface="+mn-ea"/>
                <a:cs typeface="+mn-cs"/>
              </a:defRPr>
            </a:lvl3pPr>
            <a:lvl4pPr marL="538163" indent="-152400" algn="l" defTabSz="914400" rtl="0" eaLnBrk="1" latinLnBrk="0" hangingPunct="1">
              <a:lnSpc>
                <a:spcPct val="90000"/>
              </a:lnSpc>
              <a:spcBef>
                <a:spcPts val="500"/>
              </a:spcBef>
              <a:spcAft>
                <a:spcPts val="600"/>
              </a:spcAft>
              <a:buClr>
                <a:schemeClr val="accent1"/>
              </a:buClr>
              <a:buFont typeface="Calibri Light" panose="020F0302020204030204" pitchFamily="34" charset="0"/>
              <a:buChar char="◦"/>
              <a:defRPr sz="1100" kern="1200">
                <a:solidFill>
                  <a:schemeClr val="tx1"/>
                </a:solidFill>
                <a:latin typeface="+mn-lt"/>
                <a:ea typeface="+mn-ea"/>
                <a:cs typeface="+mn-cs"/>
              </a:defRPr>
            </a:lvl4pPr>
            <a:lvl5pPr marL="717550" indent="-142875" algn="l" defTabSz="914400" rtl="0" eaLnBrk="1" latinLnBrk="0" hangingPunct="1">
              <a:lnSpc>
                <a:spcPct val="90000"/>
              </a:lnSpc>
              <a:spcBef>
                <a:spcPts val="500"/>
              </a:spcBef>
              <a:spcAft>
                <a:spcPts val="600"/>
              </a:spcAft>
              <a:buClr>
                <a:schemeClr val="accent1"/>
              </a:buClr>
              <a:buFont typeface="Calibri Light" panose="020F0302020204030204" pitchFamily="34" charset="0"/>
              <a:buChar char="◦"/>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22505F"/>
                </a:solidFill>
                <a:effectLst/>
                <a:uLnTx/>
                <a:uFillTx/>
                <a:latin typeface="Calibri Light"/>
                <a:ea typeface="+mn-ea"/>
                <a:cs typeface="+mn-cs"/>
              </a:rPr>
              <a:t>Stress/ Mental Health</a:t>
            </a:r>
            <a:endParaRPr kumimoji="0" lang="en-IE" sz="1400" b="0" i="0" u="none" strike="noStrike" kern="1200" cap="none" spc="0" normalizeH="0" baseline="0" noProof="0" dirty="0">
              <a:ln>
                <a:noFill/>
              </a:ln>
              <a:solidFill>
                <a:srgbClr val="22505F"/>
              </a:solidFill>
              <a:effectLst/>
              <a:uLnTx/>
              <a:uFillTx/>
              <a:latin typeface="Calibri Light"/>
              <a:ea typeface="+mn-ea"/>
              <a:cs typeface="+mn-cs"/>
            </a:endParaRPr>
          </a:p>
        </p:txBody>
      </p:sp>
      <p:grpSp>
        <p:nvGrpSpPr>
          <p:cNvPr id="9" name="Group 8">
            <a:extLst>
              <a:ext uri="{FF2B5EF4-FFF2-40B4-BE49-F238E27FC236}">
                <a16:creationId xmlns:a16="http://schemas.microsoft.com/office/drawing/2014/main" id="{4A5EEB92-241A-98BC-6132-17D3B8518FD3}"/>
              </a:ext>
            </a:extLst>
          </p:cNvPr>
          <p:cNvGrpSpPr>
            <a:grpSpLocks noChangeAspect="1"/>
          </p:cNvGrpSpPr>
          <p:nvPr/>
        </p:nvGrpSpPr>
        <p:grpSpPr>
          <a:xfrm>
            <a:off x="11084927" y="571634"/>
            <a:ext cx="861959" cy="504000"/>
            <a:chOff x="9750490" y="289249"/>
            <a:chExt cx="1012405" cy="591968"/>
          </a:xfrm>
        </p:grpSpPr>
        <p:sp>
          <p:nvSpPr>
            <p:cNvPr id="10" name="Rectangle 9">
              <a:extLst>
                <a:ext uri="{FF2B5EF4-FFF2-40B4-BE49-F238E27FC236}">
                  <a16:creationId xmlns:a16="http://schemas.microsoft.com/office/drawing/2014/main" id="{608528F1-6CD0-DA13-338E-FFDB81A010ED}"/>
                </a:ext>
              </a:extLst>
            </p:cNvPr>
            <p:cNvSpPr/>
            <p:nvPr/>
          </p:nvSpPr>
          <p:spPr>
            <a:xfrm>
              <a:off x="9750490" y="289249"/>
              <a:ext cx="335902" cy="591968"/>
            </a:xfrm>
            <a:prstGeom prst="rect">
              <a:avLst/>
            </a:prstGeom>
            <a:solidFill>
              <a:srgbClr val="169B6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dirty="0">
                <a:solidFill>
                  <a:schemeClr val="bg2"/>
                </a:solidFill>
              </a:endParaRPr>
            </a:p>
          </p:txBody>
        </p:sp>
        <p:sp>
          <p:nvSpPr>
            <p:cNvPr id="11" name="Rectangle 10">
              <a:extLst>
                <a:ext uri="{FF2B5EF4-FFF2-40B4-BE49-F238E27FC236}">
                  <a16:creationId xmlns:a16="http://schemas.microsoft.com/office/drawing/2014/main" id="{79A2E4A6-8AD7-EAC5-F1B5-A85F4DE8220A}"/>
                </a:ext>
              </a:extLst>
            </p:cNvPr>
            <p:cNvSpPr/>
            <p:nvPr/>
          </p:nvSpPr>
          <p:spPr>
            <a:xfrm>
              <a:off x="10086345" y="289249"/>
              <a:ext cx="335902" cy="59196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dirty="0">
                <a:solidFill>
                  <a:schemeClr val="bg2"/>
                </a:solidFill>
              </a:endParaRPr>
            </a:p>
          </p:txBody>
        </p:sp>
        <p:sp>
          <p:nvSpPr>
            <p:cNvPr id="12" name="Rectangle 11">
              <a:extLst>
                <a:ext uri="{FF2B5EF4-FFF2-40B4-BE49-F238E27FC236}">
                  <a16:creationId xmlns:a16="http://schemas.microsoft.com/office/drawing/2014/main" id="{0F8F218A-763A-28A1-F4E2-C819349961F5}"/>
                </a:ext>
              </a:extLst>
            </p:cNvPr>
            <p:cNvSpPr/>
            <p:nvPr/>
          </p:nvSpPr>
          <p:spPr>
            <a:xfrm>
              <a:off x="10426993" y="289249"/>
              <a:ext cx="335902" cy="591968"/>
            </a:xfrm>
            <a:prstGeom prst="rect">
              <a:avLst/>
            </a:prstGeom>
            <a:solidFill>
              <a:srgbClr val="FF883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dirty="0">
                <a:solidFill>
                  <a:schemeClr val="bg2"/>
                </a:solidFill>
              </a:endParaRPr>
            </a:p>
          </p:txBody>
        </p:sp>
      </p:grpSp>
      <p:graphicFrame>
        <p:nvGraphicFramePr>
          <p:cNvPr id="13" name="Table 17">
            <a:extLst>
              <a:ext uri="{FF2B5EF4-FFF2-40B4-BE49-F238E27FC236}">
                <a16:creationId xmlns:a16="http://schemas.microsoft.com/office/drawing/2014/main" id="{D4AF2DF6-7364-80E3-4BCA-D6D8B1F34E0D}"/>
              </a:ext>
            </a:extLst>
          </p:cNvPr>
          <p:cNvGraphicFramePr>
            <a:graphicFrameLocks noGrp="1"/>
          </p:cNvGraphicFramePr>
          <p:nvPr>
            <p:extLst>
              <p:ext uri="{D42A27DB-BD31-4B8C-83A1-F6EECF244321}">
                <p14:modId xmlns:p14="http://schemas.microsoft.com/office/powerpoint/2010/main" val="2094862793"/>
              </p:ext>
            </p:extLst>
          </p:nvPr>
        </p:nvGraphicFramePr>
        <p:xfrm>
          <a:off x="10334052" y="1760755"/>
          <a:ext cx="936000" cy="259080"/>
        </p:xfrm>
        <a:graphic>
          <a:graphicData uri="http://schemas.openxmlformats.org/drawingml/2006/table">
            <a:tbl>
              <a:tblPr firstRow="1" bandRow="1">
                <a:tableStyleId>{7E9639D4-E3E2-4D34-9284-5A2195B3D0D7}</a:tableStyleId>
              </a:tblPr>
              <a:tblGrid>
                <a:gridCol w="468000">
                  <a:extLst>
                    <a:ext uri="{9D8B030D-6E8A-4147-A177-3AD203B41FA5}">
                      <a16:colId xmlns:a16="http://schemas.microsoft.com/office/drawing/2014/main" val="1802175550"/>
                    </a:ext>
                  </a:extLst>
                </a:gridCol>
                <a:gridCol w="468000">
                  <a:extLst>
                    <a:ext uri="{9D8B030D-6E8A-4147-A177-3AD203B41FA5}">
                      <a16:colId xmlns:a16="http://schemas.microsoft.com/office/drawing/2014/main" val="4248436108"/>
                    </a:ext>
                  </a:extLst>
                </a:gridCol>
              </a:tblGrid>
              <a:tr h="252000">
                <a:tc>
                  <a:txBody>
                    <a:bodyPr/>
                    <a:lstStyle/>
                    <a:p>
                      <a:pPr algn="ctr"/>
                      <a:r>
                        <a:rPr lang="en-IE" sz="1100" b="1" dirty="0"/>
                        <a:t>2022</a:t>
                      </a:r>
                    </a:p>
                  </a:txBody>
                  <a:tcPr anchor="ctr">
                    <a:lnL w="6350" cap="flat" cmpd="sng" algn="ctr">
                      <a:noFill/>
                      <a:prstDash val="solid"/>
                      <a:miter lim="800000"/>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6">
                        <a:lumMod val="60000"/>
                        <a:lumOff val="40000"/>
                      </a:schemeClr>
                    </a:solidFill>
                  </a:tcPr>
                </a:tc>
                <a:tc>
                  <a:txBody>
                    <a:bodyPr/>
                    <a:lstStyle/>
                    <a:p>
                      <a:pPr algn="ctr"/>
                      <a:r>
                        <a:rPr lang="en-IE" sz="1100" b="1" dirty="0"/>
                        <a:t>2024</a:t>
                      </a:r>
                    </a:p>
                  </a:txBody>
                  <a:tcPr anchor="ctr">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3156587529"/>
                  </a:ext>
                </a:extLst>
              </a:tr>
            </a:tbl>
          </a:graphicData>
        </a:graphic>
      </p:graphicFrame>
      <p:sp>
        <p:nvSpPr>
          <p:cNvPr id="14" name="Isosceles Triangle 13">
            <a:extLst>
              <a:ext uri="{FF2B5EF4-FFF2-40B4-BE49-F238E27FC236}">
                <a16:creationId xmlns:a16="http://schemas.microsoft.com/office/drawing/2014/main" id="{D8B8EABD-4570-65A4-AE43-B880874764EE}"/>
              </a:ext>
            </a:extLst>
          </p:cNvPr>
          <p:cNvSpPr/>
          <p:nvPr/>
        </p:nvSpPr>
        <p:spPr>
          <a:xfrm>
            <a:off x="312098" y="6478604"/>
            <a:ext cx="188219" cy="107106"/>
          </a:xfrm>
          <a:prstGeom prst="triangle">
            <a:avLst/>
          </a:prstGeom>
          <a:solidFill>
            <a:srgbClr val="00B050"/>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15" name="Isosceles Triangle 14">
            <a:extLst>
              <a:ext uri="{FF2B5EF4-FFF2-40B4-BE49-F238E27FC236}">
                <a16:creationId xmlns:a16="http://schemas.microsoft.com/office/drawing/2014/main" id="{296F4F19-EB90-98F8-67F3-57888C1B8B9B}"/>
              </a:ext>
            </a:extLst>
          </p:cNvPr>
          <p:cNvSpPr/>
          <p:nvPr/>
        </p:nvSpPr>
        <p:spPr>
          <a:xfrm flipV="1">
            <a:off x="541211" y="6491428"/>
            <a:ext cx="188219" cy="107106"/>
          </a:xfrm>
          <a:prstGeom prst="triangle">
            <a:avLst/>
          </a:prstGeom>
          <a:solidFill>
            <a:srgbClr val="D0103A"/>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18" name="Isosceles Triangle 17">
            <a:extLst>
              <a:ext uri="{FF2B5EF4-FFF2-40B4-BE49-F238E27FC236}">
                <a16:creationId xmlns:a16="http://schemas.microsoft.com/office/drawing/2014/main" id="{6E83166F-9481-8380-3463-5C8358881515}"/>
              </a:ext>
            </a:extLst>
          </p:cNvPr>
          <p:cNvSpPr/>
          <p:nvPr/>
        </p:nvSpPr>
        <p:spPr>
          <a:xfrm>
            <a:off x="312098" y="6478604"/>
            <a:ext cx="188219" cy="107106"/>
          </a:xfrm>
          <a:prstGeom prst="triangle">
            <a:avLst/>
          </a:prstGeom>
          <a:solidFill>
            <a:schemeClr val="accent3">
              <a:lumMod val="75000"/>
            </a:schemeClr>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29" name="Isosceles Triangle 28">
            <a:extLst>
              <a:ext uri="{FF2B5EF4-FFF2-40B4-BE49-F238E27FC236}">
                <a16:creationId xmlns:a16="http://schemas.microsoft.com/office/drawing/2014/main" id="{4C86850F-EA08-FF6A-F0D2-8BF89F91521E}"/>
              </a:ext>
            </a:extLst>
          </p:cNvPr>
          <p:cNvSpPr/>
          <p:nvPr/>
        </p:nvSpPr>
        <p:spPr>
          <a:xfrm flipV="1">
            <a:off x="541211" y="6491428"/>
            <a:ext cx="188219" cy="107106"/>
          </a:xfrm>
          <a:prstGeom prst="triangle">
            <a:avLst/>
          </a:prstGeom>
          <a:solidFill>
            <a:srgbClr val="D0103A"/>
          </a:solidFill>
          <a:ln w="3175" cap="flat" cmpd="sng" algn="ctr">
            <a:solidFill>
              <a:schemeClr val="bg1"/>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30" name="Text Placeholder 2">
            <a:extLst>
              <a:ext uri="{FF2B5EF4-FFF2-40B4-BE49-F238E27FC236}">
                <a16:creationId xmlns:a16="http://schemas.microsoft.com/office/drawing/2014/main" id="{C7666034-9106-DE73-0241-67B7C22190E6}"/>
              </a:ext>
            </a:extLst>
          </p:cNvPr>
          <p:cNvSpPr txBox="1">
            <a:spLocks/>
          </p:cNvSpPr>
          <p:nvPr/>
        </p:nvSpPr>
        <p:spPr>
          <a:xfrm>
            <a:off x="729430" y="6333491"/>
            <a:ext cx="2340705" cy="320216"/>
          </a:xfrm>
          <a:prstGeom prst="rect">
            <a:avLst/>
          </a:prstGeom>
        </p:spPr>
        <p:txBody>
          <a:bodyPr vert="horz" wrap="none" lIns="91440" tIns="45720" rIns="91440" bIns="45720" rtlCol="0">
            <a:spAutoFit/>
          </a:bodyPr>
          <a:lstStyle>
            <a:lvl1pPr marL="0" indent="0" algn="l" defTabSz="685800" rtl="0" eaLnBrk="1" latinLnBrk="0" hangingPunct="1">
              <a:lnSpc>
                <a:spcPts val="2000"/>
              </a:lnSpc>
              <a:spcBef>
                <a:spcPts val="0"/>
              </a:spcBef>
              <a:buClr>
                <a:schemeClr val="bg2"/>
              </a:buClr>
              <a:buFont typeface="Calibri" panose="020F0502020204030204" pitchFamily="34" charset="0"/>
              <a:buNone/>
              <a:defRPr sz="1600" b="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bg2"/>
              </a:buClr>
              <a:buFont typeface="Calibri" panose="020F0502020204030204" pitchFamily="34" charset="0"/>
              <a:buChar char="»"/>
              <a:defRPr sz="1200" kern="1200">
                <a:solidFill>
                  <a:schemeClr val="bg1"/>
                </a:solidFill>
                <a:latin typeface="+mn-lt"/>
                <a:ea typeface="+mn-ea"/>
                <a:cs typeface="+mn-cs"/>
              </a:defRPr>
            </a:lvl2pPr>
            <a:lvl3pPr marL="857250" indent="-171450" algn="l" defTabSz="685800" rtl="0" eaLnBrk="1" latinLnBrk="0" hangingPunct="1">
              <a:lnSpc>
                <a:spcPct val="90000"/>
              </a:lnSpc>
              <a:spcBef>
                <a:spcPts val="375"/>
              </a:spcBef>
              <a:buClr>
                <a:schemeClr val="bg2"/>
              </a:buClr>
              <a:buFont typeface="Calibri" panose="020F0502020204030204" pitchFamily="34" charset="0"/>
              <a:buChar char="-"/>
              <a:defRPr sz="1100" kern="1200">
                <a:solidFill>
                  <a:schemeClr val="bg1"/>
                </a:solidFill>
                <a:latin typeface="+mn-lt"/>
                <a:ea typeface="+mn-ea"/>
                <a:cs typeface="+mn-cs"/>
              </a:defRPr>
            </a:lvl3pPr>
            <a:lvl4pPr marL="1200150" indent="-171450" algn="l" defTabSz="685800" rtl="0" eaLnBrk="1" latinLnBrk="0" hangingPunct="1">
              <a:lnSpc>
                <a:spcPct val="90000"/>
              </a:lnSpc>
              <a:spcBef>
                <a:spcPts val="375"/>
              </a:spcBef>
              <a:buClr>
                <a:schemeClr val="bg2"/>
              </a:buClr>
              <a:buFont typeface="Calibri" panose="020F0502020204030204" pitchFamily="34" charset="0"/>
              <a:buChar char="-"/>
              <a:defRPr sz="1050" kern="1200">
                <a:solidFill>
                  <a:schemeClr val="bg1"/>
                </a:solidFill>
                <a:latin typeface="+mn-lt"/>
                <a:ea typeface="+mn-ea"/>
                <a:cs typeface="+mn-cs"/>
              </a:defRPr>
            </a:lvl4pPr>
            <a:lvl5pPr marL="1543050" indent="-171450" algn="l" defTabSz="685800" rtl="0" eaLnBrk="1" latinLnBrk="0" hangingPunct="1">
              <a:lnSpc>
                <a:spcPct val="90000"/>
              </a:lnSpc>
              <a:spcBef>
                <a:spcPts val="375"/>
              </a:spcBef>
              <a:buClr>
                <a:schemeClr val="bg2"/>
              </a:buClr>
              <a:buFont typeface="Calibri" panose="020F0502020204030204" pitchFamily="34" charset="0"/>
              <a:buChar char="-"/>
              <a:defRPr sz="1050" kern="1200">
                <a:solidFill>
                  <a:schemeClr val="bg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ts val="2000"/>
              </a:lnSpc>
              <a:spcBef>
                <a:spcPts val="0"/>
              </a:spcBef>
              <a:spcAft>
                <a:spcPts val="0"/>
              </a:spcAft>
              <a:buClr>
                <a:srgbClr val="3095B4"/>
              </a:buClr>
              <a:buSzTx/>
              <a:buFont typeface="Calibri" panose="020F0502020204030204" pitchFamily="34" charset="0"/>
              <a:buNone/>
              <a:tabLst/>
              <a:defRPr/>
            </a:pPr>
            <a:r>
              <a:rPr kumimoji="0" lang="en-IE" sz="1050" b="0" i="0" u="none" strike="noStrike" kern="1200" cap="none" spc="0" normalizeH="0" baseline="0" noProof="0" dirty="0">
                <a:ln>
                  <a:noFill/>
                </a:ln>
                <a:solidFill>
                  <a:prstClr val="white"/>
                </a:solidFill>
                <a:effectLst/>
                <a:uLnTx/>
                <a:uFillTx/>
                <a:latin typeface="Calibri"/>
                <a:ea typeface="+mn-ea"/>
                <a:cs typeface="+mn-cs"/>
              </a:rPr>
              <a:t>Indicates significant difference vs. 2022</a:t>
            </a:r>
          </a:p>
        </p:txBody>
      </p:sp>
      <p:sp>
        <p:nvSpPr>
          <p:cNvPr id="31" name="Oval 30">
            <a:extLst>
              <a:ext uri="{FF2B5EF4-FFF2-40B4-BE49-F238E27FC236}">
                <a16:creationId xmlns:a16="http://schemas.microsoft.com/office/drawing/2014/main" id="{9919DAD4-EA1C-FD14-1282-3AD454238102}"/>
              </a:ext>
            </a:extLst>
          </p:cNvPr>
          <p:cNvSpPr/>
          <p:nvPr/>
        </p:nvSpPr>
        <p:spPr>
          <a:xfrm>
            <a:off x="284221" y="6250795"/>
            <a:ext cx="180000" cy="1800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prstClr val="white"/>
              </a:solidFill>
              <a:effectLst/>
              <a:uLnTx/>
              <a:uFillTx/>
              <a:latin typeface="Calibri Light"/>
              <a:ea typeface="+mn-ea"/>
              <a:cs typeface="+mn-cs"/>
            </a:endParaRPr>
          </a:p>
        </p:txBody>
      </p:sp>
      <p:sp>
        <p:nvSpPr>
          <p:cNvPr id="32" name="Text Placeholder 2">
            <a:extLst>
              <a:ext uri="{FF2B5EF4-FFF2-40B4-BE49-F238E27FC236}">
                <a16:creationId xmlns:a16="http://schemas.microsoft.com/office/drawing/2014/main" id="{B4718985-0A4B-F2AD-A5F0-C48FF189FB4C}"/>
              </a:ext>
            </a:extLst>
          </p:cNvPr>
          <p:cNvSpPr txBox="1">
            <a:spLocks/>
          </p:cNvSpPr>
          <p:nvPr/>
        </p:nvSpPr>
        <p:spPr>
          <a:xfrm>
            <a:off x="464221" y="6151102"/>
            <a:ext cx="2340705" cy="320216"/>
          </a:xfrm>
          <a:prstGeom prst="rect">
            <a:avLst/>
          </a:prstGeom>
        </p:spPr>
        <p:txBody>
          <a:bodyPr vert="horz" wrap="none" lIns="91440" tIns="45720" rIns="91440" bIns="45720" rtlCol="0">
            <a:spAutoFit/>
          </a:bodyPr>
          <a:lstStyle>
            <a:lvl1pPr marL="0" indent="0" algn="l" defTabSz="685800" rtl="0" eaLnBrk="1" latinLnBrk="0" hangingPunct="1">
              <a:lnSpc>
                <a:spcPts val="2000"/>
              </a:lnSpc>
              <a:spcBef>
                <a:spcPts val="0"/>
              </a:spcBef>
              <a:buClr>
                <a:schemeClr val="bg2"/>
              </a:buClr>
              <a:buFont typeface="Calibri" panose="020F0502020204030204" pitchFamily="34" charset="0"/>
              <a:buNone/>
              <a:defRPr sz="1600" b="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bg2"/>
              </a:buClr>
              <a:buFont typeface="Calibri" panose="020F0502020204030204" pitchFamily="34" charset="0"/>
              <a:buChar char="»"/>
              <a:defRPr sz="1200" kern="1200">
                <a:solidFill>
                  <a:schemeClr val="bg1"/>
                </a:solidFill>
                <a:latin typeface="+mn-lt"/>
                <a:ea typeface="+mn-ea"/>
                <a:cs typeface="+mn-cs"/>
              </a:defRPr>
            </a:lvl2pPr>
            <a:lvl3pPr marL="857250" indent="-171450" algn="l" defTabSz="685800" rtl="0" eaLnBrk="1" latinLnBrk="0" hangingPunct="1">
              <a:lnSpc>
                <a:spcPct val="90000"/>
              </a:lnSpc>
              <a:spcBef>
                <a:spcPts val="375"/>
              </a:spcBef>
              <a:buClr>
                <a:schemeClr val="bg2"/>
              </a:buClr>
              <a:buFont typeface="Calibri" panose="020F0502020204030204" pitchFamily="34" charset="0"/>
              <a:buChar char="-"/>
              <a:defRPr sz="1100" kern="1200">
                <a:solidFill>
                  <a:schemeClr val="bg1"/>
                </a:solidFill>
                <a:latin typeface="+mn-lt"/>
                <a:ea typeface="+mn-ea"/>
                <a:cs typeface="+mn-cs"/>
              </a:defRPr>
            </a:lvl3pPr>
            <a:lvl4pPr marL="1200150" indent="-171450" algn="l" defTabSz="685800" rtl="0" eaLnBrk="1" latinLnBrk="0" hangingPunct="1">
              <a:lnSpc>
                <a:spcPct val="90000"/>
              </a:lnSpc>
              <a:spcBef>
                <a:spcPts val="375"/>
              </a:spcBef>
              <a:buClr>
                <a:schemeClr val="bg2"/>
              </a:buClr>
              <a:buFont typeface="Calibri" panose="020F0502020204030204" pitchFamily="34" charset="0"/>
              <a:buChar char="-"/>
              <a:defRPr sz="1050" kern="1200">
                <a:solidFill>
                  <a:schemeClr val="bg1"/>
                </a:solidFill>
                <a:latin typeface="+mn-lt"/>
                <a:ea typeface="+mn-ea"/>
                <a:cs typeface="+mn-cs"/>
              </a:defRPr>
            </a:lvl4pPr>
            <a:lvl5pPr marL="1543050" indent="-171450" algn="l" defTabSz="685800" rtl="0" eaLnBrk="1" latinLnBrk="0" hangingPunct="1">
              <a:lnSpc>
                <a:spcPct val="90000"/>
              </a:lnSpc>
              <a:spcBef>
                <a:spcPts val="375"/>
              </a:spcBef>
              <a:buClr>
                <a:schemeClr val="bg2"/>
              </a:buClr>
              <a:buFont typeface="Calibri" panose="020F0502020204030204" pitchFamily="34" charset="0"/>
              <a:buChar char="-"/>
              <a:defRPr sz="1050" kern="1200">
                <a:solidFill>
                  <a:schemeClr val="bg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ts val="2000"/>
              </a:lnSpc>
              <a:spcBef>
                <a:spcPts val="0"/>
              </a:spcBef>
              <a:spcAft>
                <a:spcPts val="0"/>
              </a:spcAft>
              <a:buClr>
                <a:srgbClr val="3095B4"/>
              </a:buClr>
              <a:buSzTx/>
              <a:buFont typeface="Calibri" panose="020F0502020204030204" pitchFamily="34" charset="0"/>
              <a:buNone/>
              <a:tabLst/>
              <a:defRPr/>
            </a:pPr>
            <a:r>
              <a:rPr kumimoji="0" lang="en-IE" sz="1050" b="0" i="0" u="none" strike="noStrike" kern="1200" cap="none" spc="0" normalizeH="0" baseline="0" noProof="0" dirty="0">
                <a:ln>
                  <a:noFill/>
                </a:ln>
                <a:solidFill>
                  <a:prstClr val="white"/>
                </a:solidFill>
                <a:effectLst/>
                <a:uLnTx/>
                <a:uFillTx/>
                <a:latin typeface="Calibri"/>
                <a:ea typeface="+mn-ea"/>
                <a:cs typeface="+mn-cs"/>
              </a:rPr>
              <a:t>Indicates significant difference vs. Total</a:t>
            </a:r>
          </a:p>
        </p:txBody>
      </p:sp>
      <p:sp>
        <p:nvSpPr>
          <p:cNvPr id="33" name="Oval 32">
            <a:extLst>
              <a:ext uri="{FF2B5EF4-FFF2-40B4-BE49-F238E27FC236}">
                <a16:creationId xmlns:a16="http://schemas.microsoft.com/office/drawing/2014/main" id="{DA6AFEC9-16D6-427E-9753-67E46B785812}"/>
              </a:ext>
            </a:extLst>
          </p:cNvPr>
          <p:cNvSpPr/>
          <p:nvPr/>
        </p:nvSpPr>
        <p:spPr>
          <a:xfrm>
            <a:off x="6263546" y="2191172"/>
            <a:ext cx="360000" cy="216000"/>
          </a:xfrm>
          <a:prstGeom prst="ellipse">
            <a:avLst/>
          </a:prstGeom>
          <a:noFill/>
          <a:ln w="190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prstClr val="white"/>
              </a:solidFill>
              <a:effectLst/>
              <a:uLnTx/>
              <a:uFillTx/>
              <a:latin typeface="Calibri Light"/>
              <a:ea typeface="+mn-ea"/>
              <a:cs typeface="+mn-cs"/>
            </a:endParaRPr>
          </a:p>
        </p:txBody>
      </p:sp>
      <p:sp>
        <p:nvSpPr>
          <p:cNvPr id="34" name="Oval 33">
            <a:extLst>
              <a:ext uri="{FF2B5EF4-FFF2-40B4-BE49-F238E27FC236}">
                <a16:creationId xmlns:a16="http://schemas.microsoft.com/office/drawing/2014/main" id="{713A304E-FCFA-851C-402D-6EB5F122ECB5}"/>
              </a:ext>
            </a:extLst>
          </p:cNvPr>
          <p:cNvSpPr/>
          <p:nvPr/>
        </p:nvSpPr>
        <p:spPr>
          <a:xfrm>
            <a:off x="5498906" y="2811552"/>
            <a:ext cx="360000" cy="216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prstClr val="white"/>
              </a:solidFill>
              <a:effectLst/>
              <a:uLnTx/>
              <a:uFillTx/>
              <a:latin typeface="Calibri Light"/>
              <a:ea typeface="+mn-ea"/>
              <a:cs typeface="+mn-cs"/>
            </a:endParaRPr>
          </a:p>
        </p:txBody>
      </p:sp>
      <p:sp>
        <p:nvSpPr>
          <p:cNvPr id="35" name="Oval 34">
            <a:extLst>
              <a:ext uri="{FF2B5EF4-FFF2-40B4-BE49-F238E27FC236}">
                <a16:creationId xmlns:a16="http://schemas.microsoft.com/office/drawing/2014/main" id="{954DE2DC-2960-DB08-E4DE-AF2EA45B9F33}"/>
              </a:ext>
            </a:extLst>
          </p:cNvPr>
          <p:cNvSpPr/>
          <p:nvPr/>
        </p:nvSpPr>
        <p:spPr>
          <a:xfrm>
            <a:off x="4731969" y="2985631"/>
            <a:ext cx="360000" cy="216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prstClr val="white"/>
              </a:solidFill>
              <a:effectLst/>
              <a:uLnTx/>
              <a:uFillTx/>
              <a:latin typeface="Calibri Light"/>
              <a:ea typeface="+mn-ea"/>
              <a:cs typeface="+mn-cs"/>
            </a:endParaRPr>
          </a:p>
        </p:txBody>
      </p:sp>
      <p:sp>
        <p:nvSpPr>
          <p:cNvPr id="36" name="Isosceles Triangle 35">
            <a:extLst>
              <a:ext uri="{FF2B5EF4-FFF2-40B4-BE49-F238E27FC236}">
                <a16:creationId xmlns:a16="http://schemas.microsoft.com/office/drawing/2014/main" id="{A8AF6682-7125-037D-DA1C-5975EF60C2E2}"/>
              </a:ext>
            </a:extLst>
          </p:cNvPr>
          <p:cNvSpPr/>
          <p:nvPr/>
        </p:nvSpPr>
        <p:spPr>
          <a:xfrm>
            <a:off x="2520856" y="2578381"/>
            <a:ext cx="188219" cy="107106"/>
          </a:xfrm>
          <a:prstGeom prst="triangle">
            <a:avLst/>
          </a:prstGeom>
          <a:solidFill>
            <a:schemeClr val="accent3">
              <a:lumMod val="75000"/>
            </a:schemeClr>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dirty="0">
              <a:ln>
                <a:noFill/>
              </a:ln>
              <a:solidFill>
                <a:srgbClr val="FFFFFF"/>
              </a:solidFill>
              <a:effectLst/>
              <a:uLnTx/>
              <a:uFillTx/>
              <a:latin typeface="Calibri"/>
              <a:ea typeface="+mn-ea"/>
              <a:cs typeface="+mn-cs"/>
            </a:endParaRPr>
          </a:p>
        </p:txBody>
      </p:sp>
      <p:sp>
        <p:nvSpPr>
          <p:cNvPr id="37" name="Isosceles Triangle 36">
            <a:extLst>
              <a:ext uri="{FF2B5EF4-FFF2-40B4-BE49-F238E27FC236}">
                <a16:creationId xmlns:a16="http://schemas.microsoft.com/office/drawing/2014/main" id="{F4228478-CFE2-3E37-B132-238C38142BBB}"/>
              </a:ext>
            </a:extLst>
          </p:cNvPr>
          <p:cNvSpPr/>
          <p:nvPr/>
        </p:nvSpPr>
        <p:spPr>
          <a:xfrm>
            <a:off x="3278231" y="2503564"/>
            <a:ext cx="188219" cy="107106"/>
          </a:xfrm>
          <a:prstGeom prst="triangle">
            <a:avLst/>
          </a:prstGeom>
          <a:solidFill>
            <a:schemeClr val="accent3">
              <a:lumMod val="75000"/>
            </a:schemeClr>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dirty="0">
              <a:ln>
                <a:noFill/>
              </a:ln>
              <a:solidFill>
                <a:srgbClr val="FFFFFF"/>
              </a:solidFill>
              <a:effectLst/>
              <a:uLnTx/>
              <a:uFillTx/>
              <a:latin typeface="Calibri"/>
              <a:ea typeface="+mn-ea"/>
              <a:cs typeface="+mn-cs"/>
            </a:endParaRPr>
          </a:p>
        </p:txBody>
      </p:sp>
      <p:sp>
        <p:nvSpPr>
          <p:cNvPr id="38" name="Isosceles Triangle 37">
            <a:extLst>
              <a:ext uri="{FF2B5EF4-FFF2-40B4-BE49-F238E27FC236}">
                <a16:creationId xmlns:a16="http://schemas.microsoft.com/office/drawing/2014/main" id="{47434224-08F1-A814-BF42-A8CAD88A011E}"/>
              </a:ext>
            </a:extLst>
          </p:cNvPr>
          <p:cNvSpPr/>
          <p:nvPr/>
        </p:nvSpPr>
        <p:spPr>
          <a:xfrm>
            <a:off x="4045370" y="2631934"/>
            <a:ext cx="188219" cy="107106"/>
          </a:xfrm>
          <a:prstGeom prst="triangle">
            <a:avLst/>
          </a:prstGeom>
          <a:solidFill>
            <a:schemeClr val="accent3">
              <a:lumMod val="75000"/>
            </a:schemeClr>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dirty="0">
              <a:ln>
                <a:noFill/>
              </a:ln>
              <a:solidFill>
                <a:srgbClr val="FFFFFF"/>
              </a:solidFill>
              <a:effectLst/>
              <a:uLnTx/>
              <a:uFillTx/>
              <a:latin typeface="Calibri"/>
              <a:ea typeface="+mn-ea"/>
              <a:cs typeface="+mn-cs"/>
            </a:endParaRPr>
          </a:p>
        </p:txBody>
      </p:sp>
      <p:sp>
        <p:nvSpPr>
          <p:cNvPr id="39" name="Isosceles Triangle 38">
            <a:extLst>
              <a:ext uri="{FF2B5EF4-FFF2-40B4-BE49-F238E27FC236}">
                <a16:creationId xmlns:a16="http://schemas.microsoft.com/office/drawing/2014/main" id="{E8399F4E-28AA-824D-B89F-C3E241F5A397}"/>
              </a:ext>
            </a:extLst>
          </p:cNvPr>
          <p:cNvSpPr/>
          <p:nvPr/>
        </p:nvSpPr>
        <p:spPr>
          <a:xfrm>
            <a:off x="5584796" y="2669147"/>
            <a:ext cx="188219" cy="107106"/>
          </a:xfrm>
          <a:prstGeom prst="triangle">
            <a:avLst/>
          </a:prstGeom>
          <a:solidFill>
            <a:schemeClr val="accent3">
              <a:lumMod val="75000"/>
            </a:schemeClr>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dirty="0">
              <a:ln>
                <a:noFill/>
              </a:ln>
              <a:solidFill>
                <a:srgbClr val="FFFFFF"/>
              </a:solidFill>
              <a:effectLst/>
              <a:uLnTx/>
              <a:uFillTx/>
              <a:latin typeface="Calibri"/>
              <a:ea typeface="+mn-ea"/>
              <a:cs typeface="+mn-cs"/>
            </a:endParaRPr>
          </a:p>
        </p:txBody>
      </p:sp>
      <p:sp>
        <p:nvSpPr>
          <p:cNvPr id="40" name="Isosceles Triangle 39">
            <a:extLst>
              <a:ext uri="{FF2B5EF4-FFF2-40B4-BE49-F238E27FC236}">
                <a16:creationId xmlns:a16="http://schemas.microsoft.com/office/drawing/2014/main" id="{745019D5-9B6C-8CCE-83FD-37238DAEF45B}"/>
              </a:ext>
            </a:extLst>
          </p:cNvPr>
          <p:cNvSpPr/>
          <p:nvPr/>
        </p:nvSpPr>
        <p:spPr>
          <a:xfrm>
            <a:off x="6333263" y="2043967"/>
            <a:ext cx="188219" cy="107106"/>
          </a:xfrm>
          <a:prstGeom prst="triangle">
            <a:avLst/>
          </a:prstGeom>
          <a:solidFill>
            <a:schemeClr val="accent3">
              <a:lumMod val="75000"/>
            </a:schemeClr>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dirty="0">
              <a:ln>
                <a:noFill/>
              </a:ln>
              <a:solidFill>
                <a:srgbClr val="FFFFFF"/>
              </a:solidFill>
              <a:effectLst/>
              <a:uLnTx/>
              <a:uFillTx/>
              <a:latin typeface="Calibri"/>
              <a:ea typeface="+mn-ea"/>
              <a:cs typeface="+mn-cs"/>
            </a:endParaRPr>
          </a:p>
        </p:txBody>
      </p:sp>
      <p:sp>
        <p:nvSpPr>
          <p:cNvPr id="41" name="Isosceles Triangle 40">
            <a:extLst>
              <a:ext uri="{FF2B5EF4-FFF2-40B4-BE49-F238E27FC236}">
                <a16:creationId xmlns:a16="http://schemas.microsoft.com/office/drawing/2014/main" id="{813E8FB7-3275-F1E5-7EA4-3167587F06EC}"/>
              </a:ext>
            </a:extLst>
          </p:cNvPr>
          <p:cNvSpPr/>
          <p:nvPr/>
        </p:nvSpPr>
        <p:spPr>
          <a:xfrm>
            <a:off x="7096772" y="2539658"/>
            <a:ext cx="188219" cy="107106"/>
          </a:xfrm>
          <a:prstGeom prst="triangle">
            <a:avLst/>
          </a:prstGeom>
          <a:solidFill>
            <a:schemeClr val="accent3">
              <a:lumMod val="75000"/>
            </a:schemeClr>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dirty="0">
              <a:ln>
                <a:noFill/>
              </a:ln>
              <a:solidFill>
                <a:srgbClr val="FFFFFF"/>
              </a:solidFill>
              <a:effectLst/>
              <a:uLnTx/>
              <a:uFillTx/>
              <a:latin typeface="Calibri"/>
              <a:ea typeface="+mn-ea"/>
              <a:cs typeface="+mn-cs"/>
            </a:endParaRPr>
          </a:p>
        </p:txBody>
      </p:sp>
      <p:sp>
        <p:nvSpPr>
          <p:cNvPr id="42" name="Isosceles Triangle 41">
            <a:extLst>
              <a:ext uri="{FF2B5EF4-FFF2-40B4-BE49-F238E27FC236}">
                <a16:creationId xmlns:a16="http://schemas.microsoft.com/office/drawing/2014/main" id="{19BEF3C1-7189-D333-2E5F-49E2AD93DE12}"/>
              </a:ext>
            </a:extLst>
          </p:cNvPr>
          <p:cNvSpPr/>
          <p:nvPr/>
        </p:nvSpPr>
        <p:spPr>
          <a:xfrm>
            <a:off x="7858816" y="2594329"/>
            <a:ext cx="188219" cy="107106"/>
          </a:xfrm>
          <a:prstGeom prst="triangle">
            <a:avLst/>
          </a:prstGeom>
          <a:solidFill>
            <a:schemeClr val="accent3">
              <a:lumMod val="75000"/>
            </a:schemeClr>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dirty="0">
              <a:ln>
                <a:noFill/>
              </a:ln>
              <a:solidFill>
                <a:srgbClr val="FFFFFF"/>
              </a:solidFill>
              <a:effectLst/>
              <a:uLnTx/>
              <a:uFillTx/>
              <a:latin typeface="Calibri"/>
              <a:ea typeface="+mn-ea"/>
              <a:cs typeface="+mn-cs"/>
            </a:endParaRPr>
          </a:p>
        </p:txBody>
      </p:sp>
      <p:sp>
        <p:nvSpPr>
          <p:cNvPr id="43" name="Isosceles Triangle 42">
            <a:extLst>
              <a:ext uri="{FF2B5EF4-FFF2-40B4-BE49-F238E27FC236}">
                <a16:creationId xmlns:a16="http://schemas.microsoft.com/office/drawing/2014/main" id="{32057EB8-4724-0463-A674-DD507E7056BC}"/>
              </a:ext>
            </a:extLst>
          </p:cNvPr>
          <p:cNvSpPr/>
          <p:nvPr/>
        </p:nvSpPr>
        <p:spPr>
          <a:xfrm>
            <a:off x="8610921" y="2539658"/>
            <a:ext cx="188219" cy="107106"/>
          </a:xfrm>
          <a:prstGeom prst="triangle">
            <a:avLst/>
          </a:prstGeom>
          <a:solidFill>
            <a:schemeClr val="accent3">
              <a:lumMod val="75000"/>
            </a:schemeClr>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dirty="0">
              <a:ln>
                <a:noFill/>
              </a:ln>
              <a:solidFill>
                <a:srgbClr val="FFFFFF"/>
              </a:solidFill>
              <a:effectLst/>
              <a:uLnTx/>
              <a:uFillTx/>
              <a:latin typeface="Calibri"/>
              <a:ea typeface="+mn-ea"/>
              <a:cs typeface="+mn-cs"/>
            </a:endParaRPr>
          </a:p>
        </p:txBody>
      </p:sp>
      <p:grpSp>
        <p:nvGrpSpPr>
          <p:cNvPr id="17" name="Picture Placeholder 15" descr="Meditation with solid fill">
            <a:extLst>
              <a:ext uri="{FF2B5EF4-FFF2-40B4-BE49-F238E27FC236}">
                <a16:creationId xmlns:a16="http://schemas.microsoft.com/office/drawing/2014/main" id="{2E06B0C8-6371-2855-1AA8-BDB8BE2650D7}"/>
              </a:ext>
            </a:extLst>
          </p:cNvPr>
          <p:cNvGrpSpPr/>
          <p:nvPr/>
        </p:nvGrpSpPr>
        <p:grpSpPr>
          <a:xfrm>
            <a:off x="554593" y="2224907"/>
            <a:ext cx="936000" cy="936000"/>
            <a:chOff x="554593" y="2224907"/>
            <a:chExt cx="936000" cy="936000"/>
          </a:xfrm>
        </p:grpSpPr>
        <p:sp>
          <p:nvSpPr>
            <p:cNvPr id="19" name="Freeform: Shape 18">
              <a:extLst>
                <a:ext uri="{FF2B5EF4-FFF2-40B4-BE49-F238E27FC236}">
                  <a16:creationId xmlns:a16="http://schemas.microsoft.com/office/drawing/2014/main" id="{CEF9261A-FF71-4BB1-BF39-E7C67610A711}"/>
                </a:ext>
              </a:extLst>
            </p:cNvPr>
            <p:cNvSpPr/>
            <p:nvPr/>
          </p:nvSpPr>
          <p:spPr>
            <a:xfrm>
              <a:off x="705509" y="2527157"/>
              <a:ext cx="633687" cy="411038"/>
            </a:xfrm>
            <a:custGeom>
              <a:avLst/>
              <a:gdLst>
                <a:gd name="connsiteX0" fmla="*/ 432065 w 633687"/>
                <a:gd name="connsiteY0" fmla="*/ 255986 h 411038"/>
                <a:gd name="connsiteX1" fmla="*/ 447060 w 633687"/>
                <a:gd name="connsiteY1" fmla="*/ 280673 h 411038"/>
                <a:gd name="connsiteX2" fmla="*/ 571012 w 633687"/>
                <a:gd name="connsiteY2" fmla="*/ 374039 h 411038"/>
                <a:gd name="connsiteX3" fmla="*/ 625678 w 633687"/>
                <a:gd name="connsiteY3" fmla="*/ 366721 h 411038"/>
                <a:gd name="connsiteX4" fmla="*/ 618360 w 633687"/>
                <a:gd name="connsiteY4" fmla="*/ 312055 h 411038"/>
                <a:gd name="connsiteX5" fmla="*/ 617939 w 633687"/>
                <a:gd name="connsiteY5" fmla="*/ 311737 h 411038"/>
                <a:gd name="connsiteX6" fmla="*/ 506409 w 633687"/>
                <a:gd name="connsiteY6" fmla="*/ 227721 h 411038"/>
                <a:gd name="connsiteX7" fmla="*/ 481858 w 633687"/>
                <a:gd name="connsiteY7" fmla="*/ 81296 h 411038"/>
                <a:gd name="connsiteX8" fmla="*/ 469749 w 633687"/>
                <a:gd name="connsiteY8" fmla="*/ 59202 h 411038"/>
                <a:gd name="connsiteX9" fmla="*/ 463333 w 633687"/>
                <a:gd name="connsiteY9" fmla="*/ 50700 h 411038"/>
                <a:gd name="connsiteX10" fmla="*/ 381433 w 633687"/>
                <a:gd name="connsiteY10" fmla="*/ 7800 h 411038"/>
                <a:gd name="connsiteX11" fmla="*/ 317083 w 633687"/>
                <a:gd name="connsiteY11" fmla="*/ 0 h 411038"/>
                <a:gd name="connsiteX12" fmla="*/ 252733 w 633687"/>
                <a:gd name="connsiteY12" fmla="*/ 9750 h 411038"/>
                <a:gd name="connsiteX13" fmla="*/ 170833 w 633687"/>
                <a:gd name="connsiteY13" fmla="*/ 52650 h 411038"/>
                <a:gd name="connsiteX14" fmla="*/ 168318 w 633687"/>
                <a:gd name="connsiteY14" fmla="*/ 55575 h 411038"/>
                <a:gd name="connsiteX15" fmla="*/ 151879 w 633687"/>
                <a:gd name="connsiteY15" fmla="*/ 81247 h 411038"/>
                <a:gd name="connsiteX16" fmla="*/ 127280 w 633687"/>
                <a:gd name="connsiteY16" fmla="*/ 227721 h 411038"/>
                <a:gd name="connsiteX17" fmla="*/ 15750 w 633687"/>
                <a:gd name="connsiteY17" fmla="*/ 311737 h 411038"/>
                <a:gd name="connsiteX18" fmla="*/ 7692 w 633687"/>
                <a:gd name="connsiteY18" fmla="*/ 366300 h 411038"/>
                <a:gd name="connsiteX19" fmla="*/ 62255 w 633687"/>
                <a:gd name="connsiteY19" fmla="*/ 374357 h 411038"/>
                <a:gd name="connsiteX20" fmla="*/ 62676 w 633687"/>
                <a:gd name="connsiteY20" fmla="*/ 374039 h 411038"/>
                <a:gd name="connsiteX21" fmla="*/ 186628 w 633687"/>
                <a:gd name="connsiteY21" fmla="*/ 280673 h 411038"/>
                <a:gd name="connsiteX22" fmla="*/ 201624 w 633687"/>
                <a:gd name="connsiteY22" fmla="*/ 255986 h 411038"/>
                <a:gd name="connsiteX23" fmla="*/ 218608 w 633687"/>
                <a:gd name="connsiteY23" fmla="*/ 154723 h 411038"/>
                <a:gd name="connsiteX24" fmla="*/ 219583 w 633687"/>
                <a:gd name="connsiteY24" fmla="*/ 156000 h 411038"/>
                <a:gd name="connsiteX25" fmla="*/ 219583 w 633687"/>
                <a:gd name="connsiteY25" fmla="*/ 404333 h 411038"/>
                <a:gd name="connsiteX26" fmla="*/ 414583 w 633687"/>
                <a:gd name="connsiteY26" fmla="*/ 404333 h 411038"/>
                <a:gd name="connsiteX27" fmla="*/ 414583 w 633687"/>
                <a:gd name="connsiteY27" fmla="*/ 154050 h 411038"/>
                <a:gd name="connsiteX28" fmla="*/ 414876 w 633687"/>
                <a:gd name="connsiteY28" fmla="*/ 153650 h 411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33687" h="411038">
                  <a:moveTo>
                    <a:pt x="432065" y="255986"/>
                  </a:moveTo>
                  <a:cubicBezTo>
                    <a:pt x="433719" y="265831"/>
                    <a:pt x="439087" y="274667"/>
                    <a:pt x="447060" y="280673"/>
                  </a:cubicBezTo>
                  <a:lnTo>
                    <a:pt x="571012" y="374039"/>
                  </a:lnTo>
                  <a:cubicBezTo>
                    <a:pt x="588129" y="387114"/>
                    <a:pt x="612604" y="383838"/>
                    <a:pt x="625678" y="366721"/>
                  </a:cubicBezTo>
                  <a:cubicBezTo>
                    <a:pt x="638753" y="349604"/>
                    <a:pt x="635477" y="325129"/>
                    <a:pt x="618360" y="312055"/>
                  </a:cubicBezTo>
                  <a:cubicBezTo>
                    <a:pt x="618221" y="311947"/>
                    <a:pt x="618080" y="311842"/>
                    <a:pt x="617939" y="311737"/>
                  </a:cubicBezTo>
                  <a:lnTo>
                    <a:pt x="506409" y="227721"/>
                  </a:lnTo>
                  <a:lnTo>
                    <a:pt x="481858" y="81296"/>
                  </a:lnTo>
                  <a:cubicBezTo>
                    <a:pt x="480402" y="72786"/>
                    <a:pt x="476139" y="65008"/>
                    <a:pt x="469749" y="59202"/>
                  </a:cubicBezTo>
                  <a:cubicBezTo>
                    <a:pt x="467988" y="56102"/>
                    <a:pt x="465831" y="53244"/>
                    <a:pt x="463333" y="50700"/>
                  </a:cubicBezTo>
                  <a:cubicBezTo>
                    <a:pt x="439147" y="31111"/>
                    <a:pt x="411308" y="16528"/>
                    <a:pt x="381433" y="7800"/>
                  </a:cubicBezTo>
                  <a:cubicBezTo>
                    <a:pt x="360259" y="3284"/>
                    <a:pt x="338723" y="673"/>
                    <a:pt x="317083" y="0"/>
                  </a:cubicBezTo>
                  <a:cubicBezTo>
                    <a:pt x="295295" y="376"/>
                    <a:pt x="273655" y="3655"/>
                    <a:pt x="252733" y="9750"/>
                  </a:cubicBezTo>
                  <a:cubicBezTo>
                    <a:pt x="222540" y="17672"/>
                    <a:pt x="194537" y="32340"/>
                    <a:pt x="170833" y="52650"/>
                  </a:cubicBezTo>
                  <a:cubicBezTo>
                    <a:pt x="169946" y="53582"/>
                    <a:pt x="169106" y="54558"/>
                    <a:pt x="168318" y="55575"/>
                  </a:cubicBezTo>
                  <a:cubicBezTo>
                    <a:pt x="159570" y="61536"/>
                    <a:pt x="153633" y="70807"/>
                    <a:pt x="151879" y="81247"/>
                  </a:cubicBezTo>
                  <a:lnTo>
                    <a:pt x="127280" y="227721"/>
                  </a:lnTo>
                  <a:lnTo>
                    <a:pt x="15750" y="311737"/>
                  </a:lnTo>
                  <a:cubicBezTo>
                    <a:pt x="-1542" y="324578"/>
                    <a:pt x="-5150" y="349007"/>
                    <a:pt x="7692" y="366300"/>
                  </a:cubicBezTo>
                  <a:cubicBezTo>
                    <a:pt x="20534" y="383591"/>
                    <a:pt x="44963" y="387199"/>
                    <a:pt x="62255" y="374357"/>
                  </a:cubicBezTo>
                  <a:cubicBezTo>
                    <a:pt x="62396" y="374252"/>
                    <a:pt x="62537" y="374147"/>
                    <a:pt x="62676" y="374039"/>
                  </a:cubicBezTo>
                  <a:lnTo>
                    <a:pt x="186628" y="280673"/>
                  </a:lnTo>
                  <a:cubicBezTo>
                    <a:pt x="194602" y="274667"/>
                    <a:pt x="199969" y="265831"/>
                    <a:pt x="201624" y="255986"/>
                  </a:cubicBezTo>
                  <a:lnTo>
                    <a:pt x="218608" y="154723"/>
                  </a:lnTo>
                  <a:lnTo>
                    <a:pt x="219583" y="156000"/>
                  </a:lnTo>
                  <a:lnTo>
                    <a:pt x="219583" y="404333"/>
                  </a:lnTo>
                  <a:cubicBezTo>
                    <a:pt x="284275" y="413274"/>
                    <a:pt x="349891" y="413274"/>
                    <a:pt x="414583" y="404333"/>
                  </a:cubicBezTo>
                  <a:lnTo>
                    <a:pt x="414583" y="154050"/>
                  </a:lnTo>
                  <a:lnTo>
                    <a:pt x="414876" y="153650"/>
                  </a:lnTo>
                  <a:close/>
                </a:path>
              </a:pathLst>
            </a:custGeom>
            <a:solidFill>
              <a:srgbClr val="22505F"/>
            </a:solidFill>
            <a:ln w="9723"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F38B2380-724A-4AC5-AAB4-009A3E6C3FD3}"/>
                </a:ext>
              </a:extLst>
            </p:cNvPr>
            <p:cNvSpPr/>
            <p:nvPr/>
          </p:nvSpPr>
          <p:spPr>
            <a:xfrm>
              <a:off x="706358" y="2931945"/>
              <a:ext cx="401419" cy="112330"/>
            </a:xfrm>
            <a:custGeom>
              <a:avLst/>
              <a:gdLst>
                <a:gd name="connsiteX0" fmla="*/ 361835 w 401419"/>
                <a:gd name="connsiteY0" fmla="*/ 32412 h 112330"/>
                <a:gd name="connsiteX1" fmla="*/ 361455 w 401419"/>
                <a:gd name="connsiteY1" fmla="*/ 32412 h 112330"/>
                <a:gd name="connsiteX2" fmla="*/ 351607 w 401419"/>
                <a:gd name="connsiteY2" fmla="*/ 33094 h 112330"/>
                <a:gd name="connsiteX3" fmla="*/ 316234 w 401419"/>
                <a:gd name="connsiteY3" fmla="*/ 34069 h 112330"/>
                <a:gd name="connsiteX4" fmla="*/ 47817 w 401419"/>
                <a:gd name="connsiteY4" fmla="*/ 1017 h 112330"/>
                <a:gd name="connsiteX5" fmla="*/ 1016 w 401419"/>
                <a:gd name="connsiteY5" fmla="*/ 30199 h 112330"/>
                <a:gd name="connsiteX6" fmla="*/ 28902 w 401419"/>
                <a:gd name="connsiteY6" fmla="*/ 76677 h 112330"/>
                <a:gd name="connsiteX7" fmla="*/ 316234 w 401419"/>
                <a:gd name="connsiteY7" fmla="*/ 112069 h 112330"/>
                <a:gd name="connsiteX8" fmla="*/ 401420 w 401419"/>
                <a:gd name="connsiteY8" fmla="*/ 72582 h 112330"/>
                <a:gd name="connsiteX9" fmla="*/ 400260 w 401419"/>
                <a:gd name="connsiteY9" fmla="*/ 62832 h 112330"/>
                <a:gd name="connsiteX10" fmla="*/ 361835 w 401419"/>
                <a:gd name="connsiteY10" fmla="*/ 32412 h 112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1419" h="112330">
                  <a:moveTo>
                    <a:pt x="361835" y="32412"/>
                  </a:moveTo>
                  <a:lnTo>
                    <a:pt x="361455" y="32412"/>
                  </a:lnTo>
                  <a:cubicBezTo>
                    <a:pt x="359690" y="32607"/>
                    <a:pt x="353060" y="32987"/>
                    <a:pt x="351607" y="33094"/>
                  </a:cubicBezTo>
                  <a:cubicBezTo>
                    <a:pt x="339049" y="34069"/>
                    <a:pt x="334808" y="34011"/>
                    <a:pt x="316234" y="34069"/>
                  </a:cubicBezTo>
                  <a:cubicBezTo>
                    <a:pt x="225737" y="34220"/>
                    <a:pt x="135573" y="23118"/>
                    <a:pt x="47817" y="1017"/>
                  </a:cubicBezTo>
                  <a:cubicBezTo>
                    <a:pt x="26835" y="-3849"/>
                    <a:pt x="5881" y="9217"/>
                    <a:pt x="1016" y="30199"/>
                  </a:cubicBezTo>
                  <a:cubicBezTo>
                    <a:pt x="-3732" y="50675"/>
                    <a:pt x="8601" y="71230"/>
                    <a:pt x="28902" y="76677"/>
                  </a:cubicBezTo>
                  <a:cubicBezTo>
                    <a:pt x="122870" y="100187"/>
                    <a:pt x="219369" y="112073"/>
                    <a:pt x="316234" y="112069"/>
                  </a:cubicBezTo>
                  <a:cubicBezTo>
                    <a:pt x="347434" y="112069"/>
                    <a:pt x="401420" y="118065"/>
                    <a:pt x="401420" y="72582"/>
                  </a:cubicBezTo>
                  <a:cubicBezTo>
                    <a:pt x="401419" y="69297"/>
                    <a:pt x="401030" y="66025"/>
                    <a:pt x="400260" y="62832"/>
                  </a:cubicBezTo>
                  <a:cubicBezTo>
                    <a:pt x="395834" y="45150"/>
                    <a:pt x="380060" y="32662"/>
                    <a:pt x="361835" y="32412"/>
                  </a:cubicBezTo>
                  <a:close/>
                </a:path>
              </a:pathLst>
            </a:custGeom>
            <a:solidFill>
              <a:srgbClr val="22505F"/>
            </a:solidFill>
            <a:ln w="9723" cap="flat">
              <a:noFill/>
              <a:prstDash val="solid"/>
              <a:miter/>
            </a:ln>
          </p:spPr>
          <p:txBody>
            <a:bodyPr rtlCol="0" anchor="ctr"/>
            <a:lstStyle/>
            <a:p>
              <a:endParaRPr lang="en-GB"/>
            </a:p>
          </p:txBody>
        </p:sp>
        <p:sp>
          <p:nvSpPr>
            <p:cNvPr id="44" name="Freeform: Shape 43">
              <a:extLst>
                <a:ext uri="{FF2B5EF4-FFF2-40B4-BE49-F238E27FC236}">
                  <a16:creationId xmlns:a16="http://schemas.microsoft.com/office/drawing/2014/main" id="{4BC1DBDB-1C2F-4F48-A036-53E9384F590B}"/>
                </a:ext>
              </a:extLst>
            </p:cNvPr>
            <p:cNvSpPr/>
            <p:nvPr/>
          </p:nvSpPr>
          <p:spPr>
            <a:xfrm>
              <a:off x="1121867" y="2931789"/>
              <a:ext cx="217602" cy="108276"/>
            </a:xfrm>
            <a:custGeom>
              <a:avLst/>
              <a:gdLst>
                <a:gd name="connsiteX0" fmla="*/ 216430 w 217602"/>
                <a:gd name="connsiteY0" fmla="*/ 29545 h 108276"/>
                <a:gd name="connsiteX1" fmla="*/ 169143 w 217602"/>
                <a:gd name="connsiteY1" fmla="*/ 1172 h 108276"/>
                <a:gd name="connsiteX2" fmla="*/ 0 w 217602"/>
                <a:gd name="connsiteY2" fmla="*/ 30764 h 108276"/>
                <a:gd name="connsiteX3" fmla="*/ 14625 w 217602"/>
                <a:gd name="connsiteY3" fmla="*/ 59039 h 108276"/>
                <a:gd name="connsiteX4" fmla="*/ 16672 w 217602"/>
                <a:gd name="connsiteY4" fmla="*/ 75906 h 108276"/>
                <a:gd name="connsiteX5" fmla="*/ 8580 w 217602"/>
                <a:gd name="connsiteY5" fmla="*/ 108276 h 108276"/>
                <a:gd name="connsiteX6" fmla="*/ 188058 w 217602"/>
                <a:gd name="connsiteY6" fmla="*/ 76832 h 108276"/>
                <a:gd name="connsiteX7" fmla="*/ 216430 w 217602"/>
                <a:gd name="connsiteY7" fmla="*/ 29545 h 108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602" h="108276">
                  <a:moveTo>
                    <a:pt x="216430" y="29545"/>
                  </a:moveTo>
                  <a:cubicBezTo>
                    <a:pt x="211205" y="8654"/>
                    <a:pt x="190035" y="-4048"/>
                    <a:pt x="169143" y="1172"/>
                  </a:cubicBezTo>
                  <a:cubicBezTo>
                    <a:pt x="113307" y="13929"/>
                    <a:pt x="56851" y="23806"/>
                    <a:pt x="0" y="30764"/>
                  </a:cubicBezTo>
                  <a:cubicBezTo>
                    <a:pt x="7039" y="38902"/>
                    <a:pt x="12051" y="48591"/>
                    <a:pt x="14625" y="59039"/>
                  </a:cubicBezTo>
                  <a:cubicBezTo>
                    <a:pt x="15988" y="64557"/>
                    <a:pt x="16675" y="70222"/>
                    <a:pt x="16672" y="75906"/>
                  </a:cubicBezTo>
                  <a:cubicBezTo>
                    <a:pt x="16706" y="87200"/>
                    <a:pt x="13924" y="98326"/>
                    <a:pt x="8580" y="108276"/>
                  </a:cubicBezTo>
                  <a:cubicBezTo>
                    <a:pt x="68918" y="100960"/>
                    <a:pt x="128827" y="90464"/>
                    <a:pt x="188058" y="76832"/>
                  </a:cubicBezTo>
                  <a:cubicBezTo>
                    <a:pt x="208948" y="71606"/>
                    <a:pt x="221651" y="50437"/>
                    <a:pt x="216430" y="29545"/>
                  </a:cubicBezTo>
                  <a:close/>
                </a:path>
              </a:pathLst>
            </a:custGeom>
            <a:solidFill>
              <a:srgbClr val="22505F"/>
            </a:solidFill>
            <a:ln w="9723" cap="flat">
              <a:noFill/>
              <a:prstDash val="solid"/>
              <a:miter/>
            </a:ln>
          </p:spPr>
          <p:txBody>
            <a:bodyPr rtlCol="0" anchor="ctr"/>
            <a:lstStyle/>
            <a:p>
              <a:endParaRPr lang="en-GB"/>
            </a:p>
          </p:txBody>
        </p:sp>
        <p:sp>
          <p:nvSpPr>
            <p:cNvPr id="45" name="Freeform: Shape 44">
              <a:extLst>
                <a:ext uri="{FF2B5EF4-FFF2-40B4-BE49-F238E27FC236}">
                  <a16:creationId xmlns:a16="http://schemas.microsoft.com/office/drawing/2014/main" id="{3B09ECA5-07FA-4880-8EFC-289FDE573CF1}"/>
                </a:ext>
              </a:extLst>
            </p:cNvPr>
            <p:cNvSpPr/>
            <p:nvPr/>
          </p:nvSpPr>
          <p:spPr>
            <a:xfrm>
              <a:off x="944797" y="2351657"/>
              <a:ext cx="156000" cy="156000"/>
            </a:xfrm>
            <a:custGeom>
              <a:avLst/>
              <a:gdLst>
                <a:gd name="connsiteX0" fmla="*/ 156000 w 156000"/>
                <a:gd name="connsiteY0" fmla="*/ 78000 h 156000"/>
                <a:gd name="connsiteX1" fmla="*/ 78000 w 156000"/>
                <a:gd name="connsiteY1" fmla="*/ 156000 h 156000"/>
                <a:gd name="connsiteX2" fmla="*/ 0 w 156000"/>
                <a:gd name="connsiteY2" fmla="*/ 78000 h 156000"/>
                <a:gd name="connsiteX3" fmla="*/ 78000 w 156000"/>
                <a:gd name="connsiteY3" fmla="*/ 0 h 156000"/>
                <a:gd name="connsiteX4" fmla="*/ 156000 w 156000"/>
                <a:gd name="connsiteY4" fmla="*/ 78000 h 15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000" h="156000">
                  <a:moveTo>
                    <a:pt x="156000" y="78000"/>
                  </a:moveTo>
                  <a:cubicBezTo>
                    <a:pt x="156000" y="121078"/>
                    <a:pt x="121078" y="156000"/>
                    <a:pt x="78000" y="156000"/>
                  </a:cubicBezTo>
                  <a:cubicBezTo>
                    <a:pt x="34922" y="156000"/>
                    <a:pt x="0" y="121078"/>
                    <a:pt x="0" y="78000"/>
                  </a:cubicBezTo>
                  <a:cubicBezTo>
                    <a:pt x="0" y="34922"/>
                    <a:pt x="34922" y="0"/>
                    <a:pt x="78000" y="0"/>
                  </a:cubicBezTo>
                  <a:cubicBezTo>
                    <a:pt x="121078" y="0"/>
                    <a:pt x="156000" y="34922"/>
                    <a:pt x="156000" y="78000"/>
                  </a:cubicBezTo>
                  <a:close/>
                </a:path>
              </a:pathLst>
            </a:custGeom>
            <a:solidFill>
              <a:srgbClr val="22505F"/>
            </a:solidFill>
            <a:ln w="9723" cap="flat">
              <a:noFill/>
              <a:prstDash val="solid"/>
              <a:miter/>
            </a:ln>
          </p:spPr>
          <p:txBody>
            <a:bodyPr rtlCol="0" anchor="ctr"/>
            <a:lstStyle/>
            <a:p>
              <a:endParaRPr lang="en-GB"/>
            </a:p>
          </p:txBody>
        </p:sp>
      </p:grpSp>
    </p:spTree>
    <p:extLst>
      <p:ext uri="{BB962C8B-B14F-4D97-AF65-F5344CB8AC3E}">
        <p14:creationId xmlns:p14="http://schemas.microsoft.com/office/powerpoint/2010/main" val="25510564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C950280A-B050-433D-98E4-EE326AC205D6}"/>
              </a:ext>
            </a:extLst>
          </p:cNvPr>
          <p:cNvGraphicFramePr/>
          <p:nvPr>
            <p:extLst>
              <p:ext uri="{D42A27DB-BD31-4B8C-83A1-F6EECF244321}">
                <p14:modId xmlns:p14="http://schemas.microsoft.com/office/powerpoint/2010/main" val="96087026"/>
              </p:ext>
            </p:extLst>
          </p:nvPr>
        </p:nvGraphicFramePr>
        <p:xfrm>
          <a:off x="1221077" y="1960890"/>
          <a:ext cx="10778836" cy="4375566"/>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angle 7">
            <a:extLst>
              <a:ext uri="{FF2B5EF4-FFF2-40B4-BE49-F238E27FC236}">
                <a16:creationId xmlns:a16="http://schemas.microsoft.com/office/drawing/2014/main" id="{D20B2FC8-DC91-24D2-D888-9858AB062033}"/>
              </a:ext>
            </a:extLst>
          </p:cNvPr>
          <p:cNvSpPr/>
          <p:nvPr/>
        </p:nvSpPr>
        <p:spPr>
          <a:xfrm>
            <a:off x="6202701" y="2134408"/>
            <a:ext cx="252000" cy="3276000"/>
          </a:xfrm>
          <a:prstGeom prst="rect">
            <a:avLst/>
          </a:prstGeom>
          <a:noFill/>
          <a:ln w="19050">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ts val="0"/>
              </a:spcBef>
              <a:spcAft>
                <a:spcPts val="600"/>
              </a:spcAft>
              <a:buClrTx/>
              <a:buSzTx/>
              <a:buFontTx/>
              <a:buNone/>
              <a:tabLst/>
              <a:defRPr/>
            </a:pPr>
            <a:endParaRPr kumimoji="0" lang="en-IE" sz="1800" b="0" i="0" u="none" strike="noStrike" kern="1200" cap="none" spc="0" normalizeH="0" baseline="0" noProof="0" dirty="0">
              <a:ln>
                <a:noFill/>
              </a:ln>
              <a:solidFill>
                <a:srgbClr val="FFFFFF"/>
              </a:solidFill>
              <a:effectLst/>
              <a:uLnTx/>
              <a:uFillTx/>
              <a:latin typeface="Calibri Light"/>
              <a:ea typeface="+mn-ea"/>
              <a:cs typeface="+mn-cs"/>
            </a:endParaRPr>
          </a:p>
        </p:txBody>
      </p:sp>
      <p:sp>
        <p:nvSpPr>
          <p:cNvPr id="2" name="Footer Placeholder 1">
            <a:extLst>
              <a:ext uri="{FF2B5EF4-FFF2-40B4-BE49-F238E27FC236}">
                <a16:creationId xmlns:a16="http://schemas.microsoft.com/office/drawing/2014/main" id="{B4FC25C1-E901-441B-BDF1-90BEA84161AF}"/>
              </a:ext>
            </a:extLst>
          </p:cNvPr>
          <p:cNvSpPr>
            <a:spLocks noGrp="1"/>
          </p:cNvSpPr>
          <p:nvPr>
            <p:ph type="ftr" sz="quarter" idx="11"/>
          </p:nvPr>
        </p:nvSpPr>
        <p:spPr/>
        <p:txBody>
          <a:bodyPr/>
          <a:lstStyle/>
          <a:p>
            <a:pPr lvl="0"/>
            <a:r>
              <a:rPr lang="en-IE" noProof="0" dirty="0"/>
              <a:t>Base: All across 39 countries worldwide – n=</a:t>
            </a:r>
            <a:r>
              <a:rPr lang="en-IE" dirty="0"/>
              <a:t>33,866</a:t>
            </a:r>
            <a:endParaRPr lang="en-IE" noProof="0" dirty="0"/>
          </a:p>
        </p:txBody>
      </p:sp>
      <p:sp>
        <p:nvSpPr>
          <p:cNvPr id="7" name="Title 6">
            <a:extLst>
              <a:ext uri="{FF2B5EF4-FFF2-40B4-BE49-F238E27FC236}">
                <a16:creationId xmlns:a16="http://schemas.microsoft.com/office/drawing/2014/main" id="{62761AF4-E1F5-4F3B-900C-BE68C369014A}"/>
              </a:ext>
            </a:extLst>
          </p:cNvPr>
          <p:cNvSpPr>
            <a:spLocks noGrp="1"/>
          </p:cNvSpPr>
          <p:nvPr>
            <p:ph type="title"/>
          </p:nvPr>
        </p:nvSpPr>
        <p:spPr/>
        <p:txBody>
          <a:bodyPr/>
          <a:lstStyle/>
          <a:p>
            <a:r>
              <a:rPr lang="en-GB" dirty="0"/>
              <a:t>Mental Health/Stress levels slightly better vs global averages</a:t>
            </a:r>
            <a:endParaRPr lang="en-IE" dirty="0"/>
          </a:p>
        </p:txBody>
      </p:sp>
      <p:sp>
        <p:nvSpPr>
          <p:cNvPr id="3" name="Text Placeholder 2">
            <a:extLst>
              <a:ext uri="{FF2B5EF4-FFF2-40B4-BE49-F238E27FC236}">
                <a16:creationId xmlns:a16="http://schemas.microsoft.com/office/drawing/2014/main" id="{1092DE3E-3316-4454-84E7-D3595C8C6AF8}"/>
              </a:ext>
            </a:extLst>
          </p:cNvPr>
          <p:cNvSpPr>
            <a:spLocks noGrp="1"/>
          </p:cNvSpPr>
          <p:nvPr>
            <p:ph type="body" sz="quarter" idx="13"/>
          </p:nvPr>
        </p:nvSpPr>
        <p:spPr/>
        <p:txBody>
          <a:bodyPr/>
          <a:lstStyle/>
          <a:p>
            <a:r>
              <a:rPr lang="en-GB" dirty="0"/>
              <a:t>With increasing global attention on mental health, noticeable enhancements in ratings are observed across most countries.</a:t>
            </a:r>
          </a:p>
        </p:txBody>
      </p:sp>
      <p:sp>
        <p:nvSpPr>
          <p:cNvPr id="9" name="Text Placeholder 8">
            <a:extLst>
              <a:ext uri="{FF2B5EF4-FFF2-40B4-BE49-F238E27FC236}">
                <a16:creationId xmlns:a16="http://schemas.microsoft.com/office/drawing/2014/main" id="{59986B54-9DAE-4822-A460-E1930BD9BA86}"/>
              </a:ext>
            </a:extLst>
          </p:cNvPr>
          <p:cNvSpPr>
            <a:spLocks noGrp="1"/>
          </p:cNvSpPr>
          <p:nvPr>
            <p:ph type="body" sz="quarter" idx="14"/>
          </p:nvPr>
        </p:nvSpPr>
        <p:spPr/>
        <p:txBody>
          <a:bodyPr/>
          <a:lstStyle/>
          <a:p>
            <a:r>
              <a:rPr lang="en-GB" dirty="0"/>
              <a:t>Overall health rating – Stress/ Mental Health</a:t>
            </a:r>
          </a:p>
        </p:txBody>
      </p:sp>
      <p:sp>
        <p:nvSpPr>
          <p:cNvPr id="10" name="TextBox 9">
            <a:extLst>
              <a:ext uri="{FF2B5EF4-FFF2-40B4-BE49-F238E27FC236}">
                <a16:creationId xmlns:a16="http://schemas.microsoft.com/office/drawing/2014/main" id="{5A5620D1-5840-CF8D-8E7C-E49F3F0C51C6}"/>
              </a:ext>
            </a:extLst>
          </p:cNvPr>
          <p:cNvSpPr txBox="1"/>
          <p:nvPr/>
        </p:nvSpPr>
        <p:spPr>
          <a:xfrm>
            <a:off x="-55713" y="2696202"/>
            <a:ext cx="1552817" cy="258532"/>
          </a:xfrm>
          <a:prstGeom prst="rect">
            <a:avLst/>
          </a:prstGeom>
          <a:noFill/>
        </p:spPr>
        <p:txBody>
          <a:bodyPr wrap="square" rtlCol="0">
            <a:spAutoFit/>
          </a:bodyPr>
          <a:lstStyle/>
          <a:p>
            <a:pPr marL="0" marR="0" lvl="0" indent="0" algn="r" defTabSz="914400" rtl="0" eaLnBrk="1" fontAlgn="auto" latinLnBrk="0" hangingPunct="1">
              <a:lnSpc>
                <a:spcPct val="90000"/>
              </a:lnSpc>
              <a:spcBef>
                <a:spcPts val="0"/>
              </a:spcBef>
              <a:spcAft>
                <a:spcPts val="600"/>
              </a:spcAft>
              <a:buClrTx/>
              <a:buSzTx/>
              <a:buFontTx/>
              <a:buNone/>
              <a:tabLst/>
              <a:defRPr/>
            </a:pPr>
            <a:r>
              <a:rPr kumimoji="0" lang="en-GB" sz="1200" b="0" i="0" u="none" strike="noStrike" kern="1200" cap="none" spc="0" normalizeH="0" baseline="0" noProof="0" dirty="0">
                <a:ln>
                  <a:noFill/>
                </a:ln>
                <a:solidFill>
                  <a:srgbClr val="D0103A"/>
                </a:solidFill>
                <a:effectLst/>
                <a:uLnTx/>
                <a:uFillTx/>
                <a:latin typeface="Calibri Light"/>
                <a:ea typeface="+mn-ea"/>
                <a:cs typeface="+mn-cs"/>
              </a:rPr>
              <a:t>Very/ Quite Poor</a:t>
            </a:r>
          </a:p>
        </p:txBody>
      </p:sp>
      <p:sp>
        <p:nvSpPr>
          <p:cNvPr id="13" name="TextBox 12">
            <a:extLst>
              <a:ext uri="{FF2B5EF4-FFF2-40B4-BE49-F238E27FC236}">
                <a16:creationId xmlns:a16="http://schemas.microsoft.com/office/drawing/2014/main" id="{31C59D9F-5B9A-3BD1-51B0-31179C3024F7}"/>
              </a:ext>
            </a:extLst>
          </p:cNvPr>
          <p:cNvSpPr txBox="1"/>
          <p:nvPr/>
        </p:nvSpPr>
        <p:spPr>
          <a:xfrm>
            <a:off x="-1" y="4273434"/>
            <a:ext cx="1552817" cy="258532"/>
          </a:xfrm>
          <a:prstGeom prst="rect">
            <a:avLst/>
          </a:prstGeom>
          <a:noFill/>
        </p:spPr>
        <p:txBody>
          <a:bodyPr wrap="square" rtlCol="0">
            <a:spAutoFit/>
          </a:bodyPr>
          <a:lstStyle/>
          <a:p>
            <a:pPr marL="0" marR="0" lvl="0" indent="0" algn="r" defTabSz="914400" rtl="0" eaLnBrk="1" fontAlgn="auto" latinLnBrk="0" hangingPunct="1">
              <a:lnSpc>
                <a:spcPct val="90000"/>
              </a:lnSpc>
              <a:spcBef>
                <a:spcPts val="0"/>
              </a:spcBef>
              <a:spcAft>
                <a:spcPts val="600"/>
              </a:spcAft>
              <a:buClrTx/>
              <a:buSzTx/>
              <a:buFontTx/>
              <a:buNone/>
              <a:tabLst/>
              <a:defRPr/>
            </a:pPr>
            <a:r>
              <a:rPr kumimoji="0" lang="en-IE" sz="1200" b="0" i="0" u="none" strike="noStrike" kern="1200" cap="none" spc="0" normalizeH="0" baseline="0" noProof="0" dirty="0">
                <a:ln>
                  <a:noFill/>
                </a:ln>
                <a:solidFill>
                  <a:srgbClr val="532E60"/>
                </a:solidFill>
                <a:effectLst/>
                <a:uLnTx/>
                <a:uFillTx/>
                <a:latin typeface="Calibri Light"/>
                <a:ea typeface="+mn-ea"/>
                <a:cs typeface="+mn-cs"/>
              </a:rPr>
              <a:t>Very/ Quite Good</a:t>
            </a:r>
          </a:p>
        </p:txBody>
      </p:sp>
      <p:sp>
        <p:nvSpPr>
          <p:cNvPr id="15" name="Text Placeholder 2">
            <a:extLst>
              <a:ext uri="{FF2B5EF4-FFF2-40B4-BE49-F238E27FC236}">
                <a16:creationId xmlns:a16="http://schemas.microsoft.com/office/drawing/2014/main" id="{9C7A339A-73D2-3785-B639-A4809F4FA07C}"/>
              </a:ext>
            </a:extLst>
          </p:cNvPr>
          <p:cNvSpPr txBox="1">
            <a:spLocks/>
          </p:cNvSpPr>
          <p:nvPr/>
        </p:nvSpPr>
        <p:spPr>
          <a:xfrm>
            <a:off x="635320" y="6381888"/>
            <a:ext cx="2239716" cy="237757"/>
          </a:xfrm>
          <a:prstGeom prst="rect">
            <a:avLst/>
          </a:prstGeom>
        </p:spPr>
        <p:txBody>
          <a:bodyPr vert="horz" lIns="91440" tIns="45720" rIns="91440" bIns="45720" rtlCol="0" anchor="b">
            <a:noAutofit/>
          </a:bodyPr>
          <a:lstStyle>
            <a:defPPr>
              <a:defRPr lang="en-US"/>
            </a:defPPr>
            <a:lvl1pPr lvl="0">
              <a:lnSpc>
                <a:spcPct val="90000"/>
              </a:lnSpc>
              <a:spcAft>
                <a:spcPts val="600"/>
              </a:spcAft>
              <a:defRPr lang="en-GB" sz="1000">
                <a:solidFill>
                  <a:schemeClr val="tx2"/>
                </a:solidFill>
              </a:defRPr>
            </a:lvl1pPr>
            <a:lvl2pPr marL="514350" indent="-171450" algn="l" defTabSz="685800" rtl="0" eaLnBrk="1" latinLnBrk="0" hangingPunct="1">
              <a:lnSpc>
                <a:spcPct val="90000"/>
              </a:lnSpc>
              <a:spcBef>
                <a:spcPts val="375"/>
              </a:spcBef>
              <a:buClr>
                <a:schemeClr val="bg2"/>
              </a:buClr>
              <a:buFont typeface="Calibri" panose="020F0502020204030204" pitchFamily="34" charset="0"/>
              <a:buChar char="»"/>
              <a:defRPr sz="1200" kern="1200">
                <a:solidFill>
                  <a:schemeClr val="bg1"/>
                </a:solidFill>
                <a:latin typeface="+mn-lt"/>
                <a:ea typeface="+mn-ea"/>
                <a:cs typeface="+mn-cs"/>
              </a:defRPr>
            </a:lvl2pPr>
            <a:lvl3pPr marL="857250" indent="-171450" algn="l" defTabSz="685800" rtl="0" eaLnBrk="1" latinLnBrk="0" hangingPunct="1">
              <a:lnSpc>
                <a:spcPct val="90000"/>
              </a:lnSpc>
              <a:spcBef>
                <a:spcPts val="375"/>
              </a:spcBef>
              <a:buClr>
                <a:schemeClr val="bg2"/>
              </a:buClr>
              <a:buFont typeface="Calibri" panose="020F0502020204030204" pitchFamily="34" charset="0"/>
              <a:buChar char="-"/>
              <a:defRPr sz="1100" kern="1200">
                <a:solidFill>
                  <a:schemeClr val="bg1"/>
                </a:solidFill>
                <a:latin typeface="+mn-lt"/>
                <a:ea typeface="+mn-ea"/>
                <a:cs typeface="+mn-cs"/>
              </a:defRPr>
            </a:lvl3pPr>
            <a:lvl4pPr marL="1200150" indent="-171450" algn="l" defTabSz="685800" rtl="0" eaLnBrk="1" latinLnBrk="0" hangingPunct="1">
              <a:lnSpc>
                <a:spcPct val="90000"/>
              </a:lnSpc>
              <a:spcBef>
                <a:spcPts val="375"/>
              </a:spcBef>
              <a:buClr>
                <a:schemeClr val="bg2"/>
              </a:buClr>
              <a:buFont typeface="Calibri" panose="020F0502020204030204" pitchFamily="34" charset="0"/>
              <a:buChar char="-"/>
              <a:defRPr sz="1050" kern="1200">
                <a:solidFill>
                  <a:schemeClr val="bg1"/>
                </a:solidFill>
                <a:latin typeface="+mn-lt"/>
                <a:ea typeface="+mn-ea"/>
                <a:cs typeface="+mn-cs"/>
              </a:defRPr>
            </a:lvl4pPr>
            <a:lvl5pPr marL="1543050" indent="-171450" algn="l" defTabSz="685800" rtl="0" eaLnBrk="1" latinLnBrk="0" hangingPunct="1">
              <a:lnSpc>
                <a:spcPct val="90000"/>
              </a:lnSpc>
              <a:spcBef>
                <a:spcPts val="375"/>
              </a:spcBef>
              <a:buClr>
                <a:schemeClr val="bg2"/>
              </a:buClr>
              <a:buFont typeface="Calibri" panose="020F0502020204030204" pitchFamily="34" charset="0"/>
              <a:buChar char="-"/>
              <a:defRPr sz="1050" kern="1200">
                <a:solidFill>
                  <a:schemeClr val="bg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IE" dirty="0"/>
              <a:t>Indicates significant difference vs. 2022</a:t>
            </a:r>
          </a:p>
        </p:txBody>
      </p:sp>
      <p:sp>
        <p:nvSpPr>
          <p:cNvPr id="16" name="Isosceles Triangle 15">
            <a:extLst>
              <a:ext uri="{FF2B5EF4-FFF2-40B4-BE49-F238E27FC236}">
                <a16:creationId xmlns:a16="http://schemas.microsoft.com/office/drawing/2014/main" id="{9C18E73A-5A08-C94E-0297-DA1EAB810331}"/>
              </a:ext>
            </a:extLst>
          </p:cNvPr>
          <p:cNvSpPr/>
          <p:nvPr/>
        </p:nvSpPr>
        <p:spPr>
          <a:xfrm>
            <a:off x="312098" y="6418970"/>
            <a:ext cx="188219" cy="107106"/>
          </a:xfrm>
          <a:prstGeom prst="triangle">
            <a:avLst/>
          </a:prstGeom>
          <a:solidFill>
            <a:schemeClr val="accent3">
              <a:lumMod val="75000"/>
            </a:schemeClr>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dirty="0">
              <a:ln>
                <a:noFill/>
              </a:ln>
              <a:solidFill>
                <a:srgbClr val="FFFFFF"/>
              </a:solidFill>
              <a:effectLst/>
              <a:uLnTx/>
              <a:uFillTx/>
              <a:latin typeface="Calibri"/>
              <a:ea typeface="+mn-ea"/>
              <a:cs typeface="+mn-cs"/>
            </a:endParaRPr>
          </a:p>
        </p:txBody>
      </p:sp>
      <p:sp>
        <p:nvSpPr>
          <p:cNvPr id="17" name="Isosceles Triangle 16">
            <a:extLst>
              <a:ext uri="{FF2B5EF4-FFF2-40B4-BE49-F238E27FC236}">
                <a16:creationId xmlns:a16="http://schemas.microsoft.com/office/drawing/2014/main" id="{94D4D511-DBDB-92EC-5EED-478AA0CF511F}"/>
              </a:ext>
            </a:extLst>
          </p:cNvPr>
          <p:cNvSpPr/>
          <p:nvPr/>
        </p:nvSpPr>
        <p:spPr>
          <a:xfrm flipV="1">
            <a:off x="541211" y="6431794"/>
            <a:ext cx="188219" cy="107106"/>
          </a:xfrm>
          <a:prstGeom prst="triangle">
            <a:avLst/>
          </a:prstGeom>
          <a:solidFill>
            <a:srgbClr val="D0103A"/>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dirty="0">
              <a:ln>
                <a:noFill/>
              </a:ln>
              <a:solidFill>
                <a:srgbClr val="FFFFFF"/>
              </a:solidFill>
              <a:effectLst/>
              <a:uLnTx/>
              <a:uFillTx/>
              <a:latin typeface="Calibri"/>
              <a:ea typeface="+mn-ea"/>
              <a:cs typeface="+mn-cs"/>
            </a:endParaRPr>
          </a:p>
        </p:txBody>
      </p:sp>
      <p:sp>
        <p:nvSpPr>
          <p:cNvPr id="22" name="Isosceles Triangle 21">
            <a:extLst>
              <a:ext uri="{FF2B5EF4-FFF2-40B4-BE49-F238E27FC236}">
                <a16:creationId xmlns:a16="http://schemas.microsoft.com/office/drawing/2014/main" id="{90B00960-DCBF-5B72-33EB-16431E630C61}"/>
              </a:ext>
            </a:extLst>
          </p:cNvPr>
          <p:cNvSpPr/>
          <p:nvPr/>
        </p:nvSpPr>
        <p:spPr>
          <a:xfrm>
            <a:off x="1835847" y="3494016"/>
            <a:ext cx="188219" cy="107106"/>
          </a:xfrm>
          <a:prstGeom prst="triangle">
            <a:avLst/>
          </a:prstGeom>
          <a:solidFill>
            <a:schemeClr val="bg1"/>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dirty="0">
              <a:ln>
                <a:noFill/>
              </a:ln>
              <a:solidFill>
                <a:srgbClr val="FFFFFF"/>
              </a:solidFill>
              <a:effectLst/>
              <a:uLnTx/>
              <a:uFillTx/>
              <a:latin typeface="Calibri"/>
              <a:ea typeface="+mn-ea"/>
              <a:cs typeface="+mn-cs"/>
            </a:endParaRPr>
          </a:p>
        </p:txBody>
      </p:sp>
      <p:sp>
        <p:nvSpPr>
          <p:cNvPr id="23" name="Isosceles Triangle 22">
            <a:extLst>
              <a:ext uri="{FF2B5EF4-FFF2-40B4-BE49-F238E27FC236}">
                <a16:creationId xmlns:a16="http://schemas.microsoft.com/office/drawing/2014/main" id="{E9284CC8-3E4C-3FCE-BA66-B3472ACB1163}"/>
              </a:ext>
            </a:extLst>
          </p:cNvPr>
          <p:cNvSpPr/>
          <p:nvPr/>
        </p:nvSpPr>
        <p:spPr>
          <a:xfrm flipV="1">
            <a:off x="10864617" y="4260251"/>
            <a:ext cx="188219" cy="107106"/>
          </a:xfrm>
          <a:prstGeom prst="triangle">
            <a:avLst/>
          </a:prstGeom>
          <a:solidFill>
            <a:schemeClr val="bg1"/>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dirty="0">
              <a:ln>
                <a:noFill/>
              </a:ln>
              <a:solidFill>
                <a:srgbClr val="FFFFFF"/>
              </a:solidFill>
              <a:effectLst/>
              <a:uLnTx/>
              <a:uFillTx/>
              <a:latin typeface="Calibri"/>
              <a:ea typeface="+mn-ea"/>
              <a:cs typeface="+mn-cs"/>
            </a:endParaRPr>
          </a:p>
        </p:txBody>
      </p:sp>
      <p:sp>
        <p:nvSpPr>
          <p:cNvPr id="24" name="Isosceles Triangle 23">
            <a:extLst>
              <a:ext uri="{FF2B5EF4-FFF2-40B4-BE49-F238E27FC236}">
                <a16:creationId xmlns:a16="http://schemas.microsoft.com/office/drawing/2014/main" id="{E8BCA33E-7FC3-70F4-128B-B339AE6BDD17}"/>
              </a:ext>
            </a:extLst>
          </p:cNvPr>
          <p:cNvSpPr/>
          <p:nvPr/>
        </p:nvSpPr>
        <p:spPr>
          <a:xfrm>
            <a:off x="1575505" y="3977007"/>
            <a:ext cx="188219" cy="107106"/>
          </a:xfrm>
          <a:prstGeom prst="triangle">
            <a:avLst/>
          </a:prstGeom>
          <a:solidFill>
            <a:schemeClr val="bg1"/>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dirty="0">
              <a:ln>
                <a:noFill/>
              </a:ln>
              <a:solidFill>
                <a:srgbClr val="FFFFFF"/>
              </a:solidFill>
              <a:effectLst/>
              <a:uLnTx/>
              <a:uFillTx/>
              <a:latin typeface="Calibri"/>
              <a:ea typeface="+mn-ea"/>
              <a:cs typeface="+mn-cs"/>
            </a:endParaRPr>
          </a:p>
        </p:txBody>
      </p:sp>
      <p:sp>
        <p:nvSpPr>
          <p:cNvPr id="25" name="Isosceles Triangle 24">
            <a:extLst>
              <a:ext uri="{FF2B5EF4-FFF2-40B4-BE49-F238E27FC236}">
                <a16:creationId xmlns:a16="http://schemas.microsoft.com/office/drawing/2014/main" id="{4D5BB043-F555-7150-2F80-644FACCA367A}"/>
              </a:ext>
            </a:extLst>
          </p:cNvPr>
          <p:cNvSpPr/>
          <p:nvPr/>
        </p:nvSpPr>
        <p:spPr>
          <a:xfrm>
            <a:off x="2090796" y="3612482"/>
            <a:ext cx="188219" cy="107106"/>
          </a:xfrm>
          <a:prstGeom prst="triangle">
            <a:avLst/>
          </a:prstGeom>
          <a:solidFill>
            <a:schemeClr val="bg1"/>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dirty="0">
              <a:ln>
                <a:noFill/>
              </a:ln>
              <a:solidFill>
                <a:srgbClr val="FFFFFF"/>
              </a:solidFill>
              <a:effectLst/>
              <a:uLnTx/>
              <a:uFillTx/>
              <a:latin typeface="Calibri"/>
              <a:ea typeface="+mn-ea"/>
              <a:cs typeface="+mn-cs"/>
            </a:endParaRPr>
          </a:p>
        </p:txBody>
      </p:sp>
      <p:sp>
        <p:nvSpPr>
          <p:cNvPr id="26" name="Isosceles Triangle 25">
            <a:extLst>
              <a:ext uri="{FF2B5EF4-FFF2-40B4-BE49-F238E27FC236}">
                <a16:creationId xmlns:a16="http://schemas.microsoft.com/office/drawing/2014/main" id="{B75FA954-7CB2-F02B-11D9-B619348FA5D0}"/>
              </a:ext>
            </a:extLst>
          </p:cNvPr>
          <p:cNvSpPr/>
          <p:nvPr/>
        </p:nvSpPr>
        <p:spPr>
          <a:xfrm>
            <a:off x="2353005" y="3648943"/>
            <a:ext cx="188219" cy="107106"/>
          </a:xfrm>
          <a:prstGeom prst="triangle">
            <a:avLst/>
          </a:prstGeom>
          <a:solidFill>
            <a:schemeClr val="bg1"/>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dirty="0">
              <a:ln>
                <a:noFill/>
              </a:ln>
              <a:solidFill>
                <a:srgbClr val="FFFFFF"/>
              </a:solidFill>
              <a:effectLst/>
              <a:uLnTx/>
              <a:uFillTx/>
              <a:latin typeface="Calibri"/>
              <a:ea typeface="+mn-ea"/>
              <a:cs typeface="+mn-cs"/>
            </a:endParaRPr>
          </a:p>
        </p:txBody>
      </p:sp>
      <p:sp>
        <p:nvSpPr>
          <p:cNvPr id="27" name="Isosceles Triangle 26">
            <a:extLst>
              <a:ext uri="{FF2B5EF4-FFF2-40B4-BE49-F238E27FC236}">
                <a16:creationId xmlns:a16="http://schemas.microsoft.com/office/drawing/2014/main" id="{6A9DF2D3-B6EB-8348-7DF9-5D853671A814}"/>
              </a:ext>
            </a:extLst>
          </p:cNvPr>
          <p:cNvSpPr/>
          <p:nvPr/>
        </p:nvSpPr>
        <p:spPr>
          <a:xfrm>
            <a:off x="2609379" y="3657488"/>
            <a:ext cx="188219" cy="107106"/>
          </a:xfrm>
          <a:prstGeom prst="triangle">
            <a:avLst/>
          </a:prstGeom>
          <a:solidFill>
            <a:schemeClr val="bg1"/>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dirty="0">
              <a:ln>
                <a:noFill/>
              </a:ln>
              <a:solidFill>
                <a:srgbClr val="FFFFFF"/>
              </a:solidFill>
              <a:effectLst/>
              <a:uLnTx/>
              <a:uFillTx/>
              <a:latin typeface="Calibri"/>
              <a:ea typeface="+mn-ea"/>
              <a:cs typeface="+mn-cs"/>
            </a:endParaRPr>
          </a:p>
        </p:txBody>
      </p:sp>
      <p:sp>
        <p:nvSpPr>
          <p:cNvPr id="28" name="Isosceles Triangle 27">
            <a:extLst>
              <a:ext uri="{FF2B5EF4-FFF2-40B4-BE49-F238E27FC236}">
                <a16:creationId xmlns:a16="http://schemas.microsoft.com/office/drawing/2014/main" id="{2336E44E-CC08-A60E-9FFC-BCB902078961}"/>
              </a:ext>
            </a:extLst>
          </p:cNvPr>
          <p:cNvSpPr/>
          <p:nvPr/>
        </p:nvSpPr>
        <p:spPr>
          <a:xfrm>
            <a:off x="2865753" y="3683125"/>
            <a:ext cx="188219" cy="107106"/>
          </a:xfrm>
          <a:prstGeom prst="triangle">
            <a:avLst/>
          </a:prstGeom>
          <a:solidFill>
            <a:schemeClr val="bg1"/>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dirty="0">
              <a:ln>
                <a:noFill/>
              </a:ln>
              <a:solidFill>
                <a:srgbClr val="FFFFFF"/>
              </a:solidFill>
              <a:effectLst/>
              <a:uLnTx/>
              <a:uFillTx/>
              <a:latin typeface="Calibri"/>
              <a:ea typeface="+mn-ea"/>
              <a:cs typeface="+mn-cs"/>
            </a:endParaRPr>
          </a:p>
        </p:txBody>
      </p:sp>
      <p:sp>
        <p:nvSpPr>
          <p:cNvPr id="29" name="Isosceles Triangle 28">
            <a:extLst>
              <a:ext uri="{FF2B5EF4-FFF2-40B4-BE49-F238E27FC236}">
                <a16:creationId xmlns:a16="http://schemas.microsoft.com/office/drawing/2014/main" id="{8790BFAC-F5F2-6B58-D087-B372732E2E04}"/>
              </a:ext>
            </a:extLst>
          </p:cNvPr>
          <p:cNvSpPr/>
          <p:nvPr/>
        </p:nvSpPr>
        <p:spPr>
          <a:xfrm>
            <a:off x="3122127" y="3811312"/>
            <a:ext cx="188219" cy="107106"/>
          </a:xfrm>
          <a:prstGeom prst="triangle">
            <a:avLst/>
          </a:prstGeom>
          <a:solidFill>
            <a:schemeClr val="bg1"/>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dirty="0">
              <a:ln>
                <a:noFill/>
              </a:ln>
              <a:solidFill>
                <a:srgbClr val="FFFFFF"/>
              </a:solidFill>
              <a:effectLst/>
              <a:uLnTx/>
              <a:uFillTx/>
              <a:latin typeface="Calibri"/>
              <a:ea typeface="+mn-ea"/>
              <a:cs typeface="+mn-cs"/>
            </a:endParaRPr>
          </a:p>
        </p:txBody>
      </p:sp>
      <p:sp>
        <p:nvSpPr>
          <p:cNvPr id="30" name="Isosceles Triangle 29">
            <a:extLst>
              <a:ext uri="{FF2B5EF4-FFF2-40B4-BE49-F238E27FC236}">
                <a16:creationId xmlns:a16="http://schemas.microsoft.com/office/drawing/2014/main" id="{4F3ADF3F-9D67-0129-94A6-C97F04D5F712}"/>
              </a:ext>
            </a:extLst>
          </p:cNvPr>
          <p:cNvSpPr/>
          <p:nvPr/>
        </p:nvSpPr>
        <p:spPr>
          <a:xfrm>
            <a:off x="3378501" y="3862587"/>
            <a:ext cx="188219" cy="107106"/>
          </a:xfrm>
          <a:prstGeom prst="triangle">
            <a:avLst/>
          </a:prstGeom>
          <a:solidFill>
            <a:schemeClr val="bg1"/>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dirty="0">
              <a:ln>
                <a:noFill/>
              </a:ln>
              <a:solidFill>
                <a:srgbClr val="FFFFFF"/>
              </a:solidFill>
              <a:effectLst/>
              <a:uLnTx/>
              <a:uFillTx/>
              <a:latin typeface="Calibri"/>
              <a:ea typeface="+mn-ea"/>
              <a:cs typeface="+mn-cs"/>
            </a:endParaRPr>
          </a:p>
        </p:txBody>
      </p:sp>
      <p:sp>
        <p:nvSpPr>
          <p:cNvPr id="31" name="Isosceles Triangle 30">
            <a:extLst>
              <a:ext uri="{FF2B5EF4-FFF2-40B4-BE49-F238E27FC236}">
                <a16:creationId xmlns:a16="http://schemas.microsoft.com/office/drawing/2014/main" id="{466D844C-96F6-2559-D2E3-99A7BC75AF92}"/>
              </a:ext>
            </a:extLst>
          </p:cNvPr>
          <p:cNvSpPr/>
          <p:nvPr/>
        </p:nvSpPr>
        <p:spPr>
          <a:xfrm>
            <a:off x="3643421" y="3879679"/>
            <a:ext cx="188219" cy="107106"/>
          </a:xfrm>
          <a:prstGeom prst="triangle">
            <a:avLst/>
          </a:prstGeom>
          <a:solidFill>
            <a:schemeClr val="bg1"/>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dirty="0">
              <a:ln>
                <a:noFill/>
              </a:ln>
              <a:solidFill>
                <a:srgbClr val="FFFFFF"/>
              </a:solidFill>
              <a:effectLst/>
              <a:uLnTx/>
              <a:uFillTx/>
              <a:latin typeface="Calibri"/>
              <a:ea typeface="+mn-ea"/>
              <a:cs typeface="+mn-cs"/>
            </a:endParaRPr>
          </a:p>
        </p:txBody>
      </p:sp>
      <p:sp>
        <p:nvSpPr>
          <p:cNvPr id="32" name="Isosceles Triangle 31">
            <a:extLst>
              <a:ext uri="{FF2B5EF4-FFF2-40B4-BE49-F238E27FC236}">
                <a16:creationId xmlns:a16="http://schemas.microsoft.com/office/drawing/2014/main" id="{86CAFB2F-C5A6-D17B-75E9-204B938F1D1C}"/>
              </a:ext>
            </a:extLst>
          </p:cNvPr>
          <p:cNvSpPr/>
          <p:nvPr/>
        </p:nvSpPr>
        <p:spPr>
          <a:xfrm>
            <a:off x="3899795" y="3896770"/>
            <a:ext cx="188219" cy="107106"/>
          </a:xfrm>
          <a:prstGeom prst="triangle">
            <a:avLst/>
          </a:prstGeom>
          <a:solidFill>
            <a:schemeClr val="bg1"/>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dirty="0">
              <a:ln>
                <a:noFill/>
              </a:ln>
              <a:solidFill>
                <a:srgbClr val="FFFFFF"/>
              </a:solidFill>
              <a:effectLst/>
              <a:uLnTx/>
              <a:uFillTx/>
              <a:latin typeface="Calibri"/>
              <a:ea typeface="+mn-ea"/>
              <a:cs typeface="+mn-cs"/>
            </a:endParaRPr>
          </a:p>
        </p:txBody>
      </p:sp>
      <p:sp>
        <p:nvSpPr>
          <p:cNvPr id="33" name="Isosceles Triangle 32">
            <a:extLst>
              <a:ext uri="{FF2B5EF4-FFF2-40B4-BE49-F238E27FC236}">
                <a16:creationId xmlns:a16="http://schemas.microsoft.com/office/drawing/2014/main" id="{336BE49F-6F69-C7BE-7062-C8DBA161C317}"/>
              </a:ext>
            </a:extLst>
          </p:cNvPr>
          <p:cNvSpPr/>
          <p:nvPr/>
        </p:nvSpPr>
        <p:spPr>
          <a:xfrm>
            <a:off x="4421089" y="3922408"/>
            <a:ext cx="188219" cy="107106"/>
          </a:xfrm>
          <a:prstGeom prst="triangle">
            <a:avLst/>
          </a:prstGeom>
          <a:solidFill>
            <a:schemeClr val="bg1"/>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dirty="0">
              <a:ln>
                <a:noFill/>
              </a:ln>
              <a:solidFill>
                <a:srgbClr val="FFFFFF"/>
              </a:solidFill>
              <a:effectLst/>
              <a:uLnTx/>
              <a:uFillTx/>
              <a:latin typeface="Calibri"/>
              <a:ea typeface="+mn-ea"/>
              <a:cs typeface="+mn-cs"/>
            </a:endParaRPr>
          </a:p>
        </p:txBody>
      </p:sp>
      <p:sp>
        <p:nvSpPr>
          <p:cNvPr id="34" name="Isosceles Triangle 33">
            <a:extLst>
              <a:ext uri="{FF2B5EF4-FFF2-40B4-BE49-F238E27FC236}">
                <a16:creationId xmlns:a16="http://schemas.microsoft.com/office/drawing/2014/main" id="{B44E758B-2022-1EE3-A8CC-EF337BBC38FB}"/>
              </a:ext>
            </a:extLst>
          </p:cNvPr>
          <p:cNvSpPr/>
          <p:nvPr/>
        </p:nvSpPr>
        <p:spPr>
          <a:xfrm>
            <a:off x="4677463" y="3948045"/>
            <a:ext cx="188219" cy="107106"/>
          </a:xfrm>
          <a:prstGeom prst="triangle">
            <a:avLst/>
          </a:prstGeom>
          <a:solidFill>
            <a:schemeClr val="bg1"/>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dirty="0">
              <a:ln>
                <a:noFill/>
              </a:ln>
              <a:solidFill>
                <a:srgbClr val="FFFFFF"/>
              </a:solidFill>
              <a:effectLst/>
              <a:uLnTx/>
              <a:uFillTx/>
              <a:latin typeface="Calibri"/>
              <a:ea typeface="+mn-ea"/>
              <a:cs typeface="+mn-cs"/>
            </a:endParaRPr>
          </a:p>
        </p:txBody>
      </p:sp>
      <p:sp>
        <p:nvSpPr>
          <p:cNvPr id="35" name="Isosceles Triangle 34">
            <a:extLst>
              <a:ext uri="{FF2B5EF4-FFF2-40B4-BE49-F238E27FC236}">
                <a16:creationId xmlns:a16="http://schemas.microsoft.com/office/drawing/2014/main" id="{5B7C60EE-EEA3-DFC8-6F8B-8D4B5C86E0A2}"/>
              </a:ext>
            </a:extLst>
          </p:cNvPr>
          <p:cNvSpPr/>
          <p:nvPr/>
        </p:nvSpPr>
        <p:spPr>
          <a:xfrm>
            <a:off x="4933837" y="3939500"/>
            <a:ext cx="188219" cy="107106"/>
          </a:xfrm>
          <a:prstGeom prst="triangle">
            <a:avLst/>
          </a:prstGeom>
          <a:solidFill>
            <a:schemeClr val="bg1"/>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dirty="0">
              <a:ln>
                <a:noFill/>
              </a:ln>
              <a:solidFill>
                <a:srgbClr val="FFFFFF"/>
              </a:solidFill>
              <a:effectLst/>
              <a:uLnTx/>
              <a:uFillTx/>
              <a:latin typeface="Calibri"/>
              <a:ea typeface="+mn-ea"/>
              <a:cs typeface="+mn-cs"/>
            </a:endParaRPr>
          </a:p>
        </p:txBody>
      </p:sp>
      <p:sp>
        <p:nvSpPr>
          <p:cNvPr id="36" name="Isosceles Triangle 35">
            <a:extLst>
              <a:ext uri="{FF2B5EF4-FFF2-40B4-BE49-F238E27FC236}">
                <a16:creationId xmlns:a16="http://schemas.microsoft.com/office/drawing/2014/main" id="{6DCC1A7F-AA47-0293-70DA-3A2796AB68D1}"/>
              </a:ext>
            </a:extLst>
          </p:cNvPr>
          <p:cNvSpPr/>
          <p:nvPr/>
        </p:nvSpPr>
        <p:spPr>
          <a:xfrm>
            <a:off x="5190211" y="3939500"/>
            <a:ext cx="188219" cy="107106"/>
          </a:xfrm>
          <a:prstGeom prst="triangle">
            <a:avLst/>
          </a:prstGeom>
          <a:solidFill>
            <a:schemeClr val="bg1"/>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dirty="0">
              <a:ln>
                <a:noFill/>
              </a:ln>
              <a:solidFill>
                <a:srgbClr val="FFFFFF"/>
              </a:solidFill>
              <a:effectLst/>
              <a:uLnTx/>
              <a:uFillTx/>
              <a:latin typeface="Calibri"/>
              <a:ea typeface="+mn-ea"/>
              <a:cs typeface="+mn-cs"/>
            </a:endParaRPr>
          </a:p>
        </p:txBody>
      </p:sp>
      <p:sp>
        <p:nvSpPr>
          <p:cNvPr id="37" name="Isosceles Triangle 36">
            <a:extLst>
              <a:ext uri="{FF2B5EF4-FFF2-40B4-BE49-F238E27FC236}">
                <a16:creationId xmlns:a16="http://schemas.microsoft.com/office/drawing/2014/main" id="{4C56A953-374E-9610-D9D4-79BC3A384F93}"/>
              </a:ext>
            </a:extLst>
          </p:cNvPr>
          <p:cNvSpPr/>
          <p:nvPr/>
        </p:nvSpPr>
        <p:spPr>
          <a:xfrm>
            <a:off x="5711504" y="3965137"/>
            <a:ext cx="188219" cy="107106"/>
          </a:xfrm>
          <a:prstGeom prst="triangle">
            <a:avLst/>
          </a:prstGeom>
          <a:solidFill>
            <a:schemeClr val="bg1"/>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dirty="0">
              <a:ln>
                <a:noFill/>
              </a:ln>
              <a:solidFill>
                <a:srgbClr val="FFFFFF"/>
              </a:solidFill>
              <a:effectLst/>
              <a:uLnTx/>
              <a:uFillTx/>
              <a:latin typeface="Calibri"/>
              <a:ea typeface="+mn-ea"/>
              <a:cs typeface="+mn-cs"/>
            </a:endParaRPr>
          </a:p>
        </p:txBody>
      </p:sp>
      <p:sp>
        <p:nvSpPr>
          <p:cNvPr id="38" name="Isosceles Triangle 37">
            <a:extLst>
              <a:ext uri="{FF2B5EF4-FFF2-40B4-BE49-F238E27FC236}">
                <a16:creationId xmlns:a16="http://schemas.microsoft.com/office/drawing/2014/main" id="{4290FD75-331B-E6F7-EACD-2CC48A10ACAA}"/>
              </a:ext>
            </a:extLst>
          </p:cNvPr>
          <p:cNvSpPr/>
          <p:nvPr/>
        </p:nvSpPr>
        <p:spPr>
          <a:xfrm>
            <a:off x="5967878" y="3965138"/>
            <a:ext cx="188219" cy="107106"/>
          </a:xfrm>
          <a:prstGeom prst="triangle">
            <a:avLst/>
          </a:prstGeom>
          <a:solidFill>
            <a:schemeClr val="bg1"/>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dirty="0">
              <a:ln>
                <a:noFill/>
              </a:ln>
              <a:solidFill>
                <a:srgbClr val="FFFFFF"/>
              </a:solidFill>
              <a:effectLst/>
              <a:uLnTx/>
              <a:uFillTx/>
              <a:latin typeface="Calibri"/>
              <a:ea typeface="+mn-ea"/>
              <a:cs typeface="+mn-cs"/>
            </a:endParaRPr>
          </a:p>
        </p:txBody>
      </p:sp>
      <p:sp>
        <p:nvSpPr>
          <p:cNvPr id="39" name="Isosceles Triangle 38">
            <a:extLst>
              <a:ext uri="{FF2B5EF4-FFF2-40B4-BE49-F238E27FC236}">
                <a16:creationId xmlns:a16="http://schemas.microsoft.com/office/drawing/2014/main" id="{C79AD67C-9839-136B-71F7-8E5ABEF221DE}"/>
              </a:ext>
            </a:extLst>
          </p:cNvPr>
          <p:cNvSpPr/>
          <p:nvPr/>
        </p:nvSpPr>
        <p:spPr>
          <a:xfrm>
            <a:off x="6215706" y="3973683"/>
            <a:ext cx="188219" cy="107106"/>
          </a:xfrm>
          <a:prstGeom prst="triangle">
            <a:avLst/>
          </a:prstGeom>
          <a:solidFill>
            <a:schemeClr val="bg1"/>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dirty="0">
              <a:ln>
                <a:noFill/>
              </a:ln>
              <a:solidFill>
                <a:srgbClr val="FFFFFF"/>
              </a:solidFill>
              <a:effectLst/>
              <a:uLnTx/>
              <a:uFillTx/>
              <a:latin typeface="Calibri"/>
              <a:ea typeface="+mn-ea"/>
              <a:cs typeface="+mn-cs"/>
            </a:endParaRPr>
          </a:p>
        </p:txBody>
      </p:sp>
      <p:sp>
        <p:nvSpPr>
          <p:cNvPr id="40" name="Isosceles Triangle 39">
            <a:extLst>
              <a:ext uri="{FF2B5EF4-FFF2-40B4-BE49-F238E27FC236}">
                <a16:creationId xmlns:a16="http://schemas.microsoft.com/office/drawing/2014/main" id="{D5B674C8-BADA-932B-9E1B-F45B8045FC7C}"/>
              </a:ext>
            </a:extLst>
          </p:cNvPr>
          <p:cNvSpPr/>
          <p:nvPr/>
        </p:nvSpPr>
        <p:spPr>
          <a:xfrm>
            <a:off x="6737000" y="3982229"/>
            <a:ext cx="188219" cy="107106"/>
          </a:xfrm>
          <a:prstGeom prst="triangle">
            <a:avLst/>
          </a:prstGeom>
          <a:solidFill>
            <a:schemeClr val="bg1"/>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dirty="0">
              <a:ln>
                <a:noFill/>
              </a:ln>
              <a:solidFill>
                <a:srgbClr val="FFFFFF"/>
              </a:solidFill>
              <a:effectLst/>
              <a:uLnTx/>
              <a:uFillTx/>
              <a:latin typeface="Calibri"/>
              <a:ea typeface="+mn-ea"/>
              <a:cs typeface="+mn-cs"/>
            </a:endParaRPr>
          </a:p>
        </p:txBody>
      </p:sp>
      <p:sp>
        <p:nvSpPr>
          <p:cNvPr id="41" name="Isosceles Triangle 40">
            <a:extLst>
              <a:ext uri="{FF2B5EF4-FFF2-40B4-BE49-F238E27FC236}">
                <a16:creationId xmlns:a16="http://schemas.microsoft.com/office/drawing/2014/main" id="{29CCA17F-97D4-B476-4318-18E304890F6D}"/>
              </a:ext>
            </a:extLst>
          </p:cNvPr>
          <p:cNvSpPr/>
          <p:nvPr/>
        </p:nvSpPr>
        <p:spPr>
          <a:xfrm>
            <a:off x="7771041" y="4024958"/>
            <a:ext cx="188219" cy="107106"/>
          </a:xfrm>
          <a:prstGeom prst="triangle">
            <a:avLst/>
          </a:prstGeom>
          <a:solidFill>
            <a:schemeClr val="bg1"/>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dirty="0">
              <a:ln>
                <a:noFill/>
              </a:ln>
              <a:solidFill>
                <a:srgbClr val="FFFFFF"/>
              </a:solidFill>
              <a:effectLst/>
              <a:uLnTx/>
              <a:uFillTx/>
              <a:latin typeface="Calibri"/>
              <a:ea typeface="+mn-ea"/>
              <a:cs typeface="+mn-cs"/>
            </a:endParaRPr>
          </a:p>
        </p:txBody>
      </p:sp>
      <p:sp>
        <p:nvSpPr>
          <p:cNvPr id="42" name="Isosceles Triangle 41">
            <a:extLst>
              <a:ext uri="{FF2B5EF4-FFF2-40B4-BE49-F238E27FC236}">
                <a16:creationId xmlns:a16="http://schemas.microsoft.com/office/drawing/2014/main" id="{BA986833-AF92-BDC6-6D3D-512319528273}"/>
              </a:ext>
            </a:extLst>
          </p:cNvPr>
          <p:cNvSpPr/>
          <p:nvPr/>
        </p:nvSpPr>
        <p:spPr>
          <a:xfrm>
            <a:off x="8044506" y="4024958"/>
            <a:ext cx="188219" cy="107106"/>
          </a:xfrm>
          <a:prstGeom prst="triangle">
            <a:avLst/>
          </a:prstGeom>
          <a:solidFill>
            <a:schemeClr val="bg1"/>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dirty="0">
              <a:ln>
                <a:noFill/>
              </a:ln>
              <a:solidFill>
                <a:srgbClr val="FFFFFF"/>
              </a:solidFill>
              <a:effectLst/>
              <a:uLnTx/>
              <a:uFillTx/>
              <a:latin typeface="Calibri"/>
              <a:ea typeface="+mn-ea"/>
              <a:cs typeface="+mn-cs"/>
            </a:endParaRPr>
          </a:p>
        </p:txBody>
      </p:sp>
      <p:sp>
        <p:nvSpPr>
          <p:cNvPr id="43" name="Isosceles Triangle 42">
            <a:extLst>
              <a:ext uri="{FF2B5EF4-FFF2-40B4-BE49-F238E27FC236}">
                <a16:creationId xmlns:a16="http://schemas.microsoft.com/office/drawing/2014/main" id="{83470CBB-012F-6EB8-A740-225C410DEBB6}"/>
              </a:ext>
            </a:extLst>
          </p:cNvPr>
          <p:cNvSpPr/>
          <p:nvPr/>
        </p:nvSpPr>
        <p:spPr>
          <a:xfrm>
            <a:off x="8796536" y="4050595"/>
            <a:ext cx="188219" cy="107106"/>
          </a:xfrm>
          <a:prstGeom prst="triangle">
            <a:avLst/>
          </a:prstGeom>
          <a:solidFill>
            <a:schemeClr val="bg1"/>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dirty="0">
              <a:ln>
                <a:noFill/>
              </a:ln>
              <a:solidFill>
                <a:srgbClr val="FFFFFF"/>
              </a:solidFill>
              <a:effectLst/>
              <a:uLnTx/>
              <a:uFillTx/>
              <a:latin typeface="Calibri"/>
              <a:ea typeface="+mn-ea"/>
              <a:cs typeface="+mn-cs"/>
            </a:endParaRPr>
          </a:p>
        </p:txBody>
      </p:sp>
      <p:sp>
        <p:nvSpPr>
          <p:cNvPr id="44" name="Isosceles Triangle 43">
            <a:extLst>
              <a:ext uri="{FF2B5EF4-FFF2-40B4-BE49-F238E27FC236}">
                <a16:creationId xmlns:a16="http://schemas.microsoft.com/office/drawing/2014/main" id="{5ECF44C4-A7FF-17F7-D70C-D4720F95BFAB}"/>
              </a:ext>
            </a:extLst>
          </p:cNvPr>
          <p:cNvSpPr/>
          <p:nvPr/>
        </p:nvSpPr>
        <p:spPr>
          <a:xfrm>
            <a:off x="9574203" y="4084778"/>
            <a:ext cx="188219" cy="107106"/>
          </a:xfrm>
          <a:prstGeom prst="triangle">
            <a:avLst/>
          </a:prstGeom>
          <a:solidFill>
            <a:schemeClr val="bg1"/>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dirty="0">
              <a:ln>
                <a:noFill/>
              </a:ln>
              <a:solidFill>
                <a:srgbClr val="FFFFFF"/>
              </a:solidFill>
              <a:effectLst/>
              <a:uLnTx/>
              <a:uFillTx/>
              <a:latin typeface="Calibri"/>
              <a:ea typeface="+mn-ea"/>
              <a:cs typeface="+mn-cs"/>
            </a:endParaRPr>
          </a:p>
        </p:txBody>
      </p:sp>
      <p:sp>
        <p:nvSpPr>
          <p:cNvPr id="45" name="Isosceles Triangle 44">
            <a:extLst>
              <a:ext uri="{FF2B5EF4-FFF2-40B4-BE49-F238E27FC236}">
                <a16:creationId xmlns:a16="http://schemas.microsoft.com/office/drawing/2014/main" id="{B18AEBF4-EC76-098D-0F36-7E56EA9279DC}"/>
              </a:ext>
            </a:extLst>
          </p:cNvPr>
          <p:cNvSpPr/>
          <p:nvPr/>
        </p:nvSpPr>
        <p:spPr>
          <a:xfrm>
            <a:off x="9839123" y="4093323"/>
            <a:ext cx="188219" cy="107106"/>
          </a:xfrm>
          <a:prstGeom prst="triangle">
            <a:avLst/>
          </a:prstGeom>
          <a:solidFill>
            <a:schemeClr val="bg1"/>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dirty="0">
              <a:ln>
                <a:noFill/>
              </a:ln>
              <a:solidFill>
                <a:srgbClr val="FFFFFF"/>
              </a:solidFill>
              <a:effectLst/>
              <a:uLnTx/>
              <a:uFillTx/>
              <a:latin typeface="Calibri"/>
              <a:ea typeface="+mn-ea"/>
              <a:cs typeface="+mn-cs"/>
            </a:endParaRPr>
          </a:p>
        </p:txBody>
      </p:sp>
      <p:sp>
        <p:nvSpPr>
          <p:cNvPr id="46" name="Isosceles Triangle 45">
            <a:extLst>
              <a:ext uri="{FF2B5EF4-FFF2-40B4-BE49-F238E27FC236}">
                <a16:creationId xmlns:a16="http://schemas.microsoft.com/office/drawing/2014/main" id="{535D05A1-6E48-AA5B-5AF4-64A29EBCC872}"/>
              </a:ext>
            </a:extLst>
          </p:cNvPr>
          <p:cNvSpPr/>
          <p:nvPr/>
        </p:nvSpPr>
        <p:spPr>
          <a:xfrm>
            <a:off x="10334779" y="4136053"/>
            <a:ext cx="188219" cy="107106"/>
          </a:xfrm>
          <a:prstGeom prst="triangle">
            <a:avLst/>
          </a:prstGeom>
          <a:solidFill>
            <a:schemeClr val="bg1"/>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dirty="0">
              <a:ln>
                <a:noFill/>
              </a:ln>
              <a:solidFill>
                <a:srgbClr val="FFFFFF"/>
              </a:solidFill>
              <a:effectLst/>
              <a:uLnTx/>
              <a:uFillTx/>
              <a:latin typeface="Calibri"/>
              <a:ea typeface="+mn-ea"/>
              <a:cs typeface="+mn-cs"/>
            </a:endParaRPr>
          </a:p>
        </p:txBody>
      </p:sp>
      <p:sp>
        <p:nvSpPr>
          <p:cNvPr id="47" name="Isosceles Triangle 46">
            <a:extLst>
              <a:ext uri="{FF2B5EF4-FFF2-40B4-BE49-F238E27FC236}">
                <a16:creationId xmlns:a16="http://schemas.microsoft.com/office/drawing/2014/main" id="{8B11B119-F1D0-B39B-EC28-601192D53D45}"/>
              </a:ext>
            </a:extLst>
          </p:cNvPr>
          <p:cNvSpPr/>
          <p:nvPr/>
        </p:nvSpPr>
        <p:spPr>
          <a:xfrm>
            <a:off x="10599698" y="4230056"/>
            <a:ext cx="188219" cy="107106"/>
          </a:xfrm>
          <a:prstGeom prst="triangle">
            <a:avLst/>
          </a:prstGeom>
          <a:solidFill>
            <a:schemeClr val="bg1"/>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dirty="0">
              <a:ln>
                <a:noFill/>
              </a:ln>
              <a:solidFill>
                <a:srgbClr val="FFFFFF"/>
              </a:solidFill>
              <a:effectLst/>
              <a:uLnTx/>
              <a:uFillTx/>
              <a:latin typeface="Calibri"/>
              <a:ea typeface="+mn-ea"/>
              <a:cs typeface="+mn-cs"/>
            </a:endParaRPr>
          </a:p>
        </p:txBody>
      </p:sp>
      <p:sp>
        <p:nvSpPr>
          <p:cNvPr id="48" name="Isosceles Triangle 47">
            <a:extLst>
              <a:ext uri="{FF2B5EF4-FFF2-40B4-BE49-F238E27FC236}">
                <a16:creationId xmlns:a16="http://schemas.microsoft.com/office/drawing/2014/main" id="{9A3DDA70-CF0C-B6AB-22DF-37A90BA918BD}"/>
              </a:ext>
            </a:extLst>
          </p:cNvPr>
          <p:cNvSpPr/>
          <p:nvPr/>
        </p:nvSpPr>
        <p:spPr>
          <a:xfrm>
            <a:off x="11377366" y="4392426"/>
            <a:ext cx="188219" cy="107106"/>
          </a:xfrm>
          <a:prstGeom prst="triangle">
            <a:avLst/>
          </a:prstGeom>
          <a:solidFill>
            <a:schemeClr val="bg1"/>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dirty="0">
              <a:ln>
                <a:noFill/>
              </a:ln>
              <a:solidFill>
                <a:srgbClr val="FFFFFF"/>
              </a:solidFill>
              <a:effectLst/>
              <a:uLnTx/>
              <a:uFillTx/>
              <a:latin typeface="Calibri"/>
              <a:ea typeface="+mn-ea"/>
              <a:cs typeface="+mn-cs"/>
            </a:endParaRPr>
          </a:p>
        </p:txBody>
      </p:sp>
      <p:sp>
        <p:nvSpPr>
          <p:cNvPr id="49" name="Isosceles Triangle 48">
            <a:extLst>
              <a:ext uri="{FF2B5EF4-FFF2-40B4-BE49-F238E27FC236}">
                <a16:creationId xmlns:a16="http://schemas.microsoft.com/office/drawing/2014/main" id="{E8A49A3D-4555-5C6E-6D99-6C7EFF7060E0}"/>
              </a:ext>
            </a:extLst>
          </p:cNvPr>
          <p:cNvSpPr/>
          <p:nvPr/>
        </p:nvSpPr>
        <p:spPr>
          <a:xfrm flipV="1">
            <a:off x="11638176" y="4465348"/>
            <a:ext cx="188219" cy="107106"/>
          </a:xfrm>
          <a:prstGeom prst="triangle">
            <a:avLst/>
          </a:prstGeom>
          <a:solidFill>
            <a:schemeClr val="bg1"/>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dirty="0">
              <a:ln>
                <a:noFill/>
              </a:ln>
              <a:solidFill>
                <a:srgbClr val="FFFFFF"/>
              </a:solidFill>
              <a:effectLst/>
              <a:uLnTx/>
              <a:uFillTx/>
              <a:latin typeface="Calibri"/>
              <a:ea typeface="+mn-ea"/>
              <a:cs typeface="+mn-cs"/>
            </a:endParaRPr>
          </a:p>
        </p:txBody>
      </p:sp>
      <p:grpSp>
        <p:nvGrpSpPr>
          <p:cNvPr id="50" name="Group 49">
            <a:extLst>
              <a:ext uri="{FF2B5EF4-FFF2-40B4-BE49-F238E27FC236}">
                <a16:creationId xmlns:a16="http://schemas.microsoft.com/office/drawing/2014/main" id="{E840624F-1BA2-8EB5-3044-918C8D1762D7}"/>
              </a:ext>
            </a:extLst>
          </p:cNvPr>
          <p:cNvGrpSpPr>
            <a:grpSpLocks noChangeAspect="1"/>
          </p:cNvGrpSpPr>
          <p:nvPr/>
        </p:nvGrpSpPr>
        <p:grpSpPr>
          <a:xfrm rot="18974345">
            <a:off x="5671719" y="5862239"/>
            <a:ext cx="400195" cy="234000"/>
            <a:chOff x="9750490" y="289249"/>
            <a:chExt cx="1012405" cy="591968"/>
          </a:xfrm>
        </p:grpSpPr>
        <p:sp>
          <p:nvSpPr>
            <p:cNvPr id="51" name="Rectangle 50">
              <a:extLst>
                <a:ext uri="{FF2B5EF4-FFF2-40B4-BE49-F238E27FC236}">
                  <a16:creationId xmlns:a16="http://schemas.microsoft.com/office/drawing/2014/main" id="{17043503-8EC4-4595-4F55-0C83F4A39D15}"/>
                </a:ext>
              </a:extLst>
            </p:cNvPr>
            <p:cNvSpPr/>
            <p:nvPr/>
          </p:nvSpPr>
          <p:spPr>
            <a:xfrm>
              <a:off x="9750490" y="289249"/>
              <a:ext cx="335902" cy="591968"/>
            </a:xfrm>
            <a:prstGeom prst="rect">
              <a:avLst/>
            </a:prstGeom>
            <a:solidFill>
              <a:srgbClr val="169B6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dirty="0">
                <a:solidFill>
                  <a:schemeClr val="bg2"/>
                </a:solidFill>
              </a:endParaRPr>
            </a:p>
          </p:txBody>
        </p:sp>
        <p:sp>
          <p:nvSpPr>
            <p:cNvPr id="52" name="Rectangle 51">
              <a:extLst>
                <a:ext uri="{FF2B5EF4-FFF2-40B4-BE49-F238E27FC236}">
                  <a16:creationId xmlns:a16="http://schemas.microsoft.com/office/drawing/2014/main" id="{15B54F5C-DC80-C2D9-9AA2-FEC6C18855DF}"/>
                </a:ext>
              </a:extLst>
            </p:cNvPr>
            <p:cNvSpPr/>
            <p:nvPr/>
          </p:nvSpPr>
          <p:spPr>
            <a:xfrm>
              <a:off x="10086345" y="289249"/>
              <a:ext cx="335902" cy="59196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dirty="0">
                <a:solidFill>
                  <a:schemeClr val="bg2"/>
                </a:solidFill>
              </a:endParaRPr>
            </a:p>
          </p:txBody>
        </p:sp>
        <p:sp>
          <p:nvSpPr>
            <p:cNvPr id="53" name="Rectangle 52">
              <a:extLst>
                <a:ext uri="{FF2B5EF4-FFF2-40B4-BE49-F238E27FC236}">
                  <a16:creationId xmlns:a16="http://schemas.microsoft.com/office/drawing/2014/main" id="{EC9A6D58-9F68-DE55-2A3D-CFB037467783}"/>
                </a:ext>
              </a:extLst>
            </p:cNvPr>
            <p:cNvSpPr/>
            <p:nvPr/>
          </p:nvSpPr>
          <p:spPr>
            <a:xfrm>
              <a:off x="10426993" y="289249"/>
              <a:ext cx="335902" cy="591968"/>
            </a:xfrm>
            <a:prstGeom prst="rect">
              <a:avLst/>
            </a:prstGeom>
            <a:solidFill>
              <a:srgbClr val="FF883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dirty="0">
                <a:solidFill>
                  <a:schemeClr val="bg2"/>
                </a:solidFill>
              </a:endParaRPr>
            </a:p>
          </p:txBody>
        </p:sp>
      </p:grpSp>
    </p:spTree>
    <p:extLst>
      <p:ext uri="{BB962C8B-B14F-4D97-AF65-F5344CB8AC3E}">
        <p14:creationId xmlns:p14="http://schemas.microsoft.com/office/powerpoint/2010/main" val="12750142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9">
            <a:extLst>
              <a:ext uri="{FF2B5EF4-FFF2-40B4-BE49-F238E27FC236}">
                <a16:creationId xmlns:a16="http://schemas.microsoft.com/office/drawing/2014/main" id="{FA4414EB-B2D3-E301-D4D0-629CDA4CEFB6}"/>
              </a:ext>
            </a:extLst>
          </p:cNvPr>
          <p:cNvSpPr>
            <a:spLocks noGrp="1"/>
          </p:cNvSpPr>
          <p:nvPr>
            <p:ph type="title"/>
          </p:nvPr>
        </p:nvSpPr>
        <p:spPr/>
        <p:txBody>
          <a:bodyPr/>
          <a:lstStyle/>
          <a:p>
            <a:r>
              <a:rPr lang="en-GB" sz="4800" dirty="0"/>
              <a:t>claim their sleeping levels as good, one of the lowest seen globally</a:t>
            </a:r>
            <a:endParaRPr lang="en-IE" sz="4800" dirty="0"/>
          </a:p>
        </p:txBody>
      </p:sp>
      <p:sp>
        <p:nvSpPr>
          <p:cNvPr id="8" name="Text Placeholder 8">
            <a:extLst>
              <a:ext uri="{FF2B5EF4-FFF2-40B4-BE49-F238E27FC236}">
                <a16:creationId xmlns:a16="http://schemas.microsoft.com/office/drawing/2014/main" id="{3308B535-0039-042B-CF2D-F131D35886C3}"/>
              </a:ext>
            </a:extLst>
          </p:cNvPr>
          <p:cNvSpPr>
            <a:spLocks noGrp="1"/>
          </p:cNvSpPr>
          <p:nvPr>
            <p:ph type="body" sz="quarter" idx="12"/>
          </p:nvPr>
        </p:nvSpPr>
        <p:spPr>
          <a:xfrm>
            <a:off x="597694" y="715962"/>
            <a:ext cx="4727932" cy="1358900"/>
          </a:xfrm>
        </p:spPr>
        <p:txBody>
          <a:bodyPr/>
          <a:lstStyle/>
          <a:p>
            <a:r>
              <a:rPr lang="en-IE" sz="12800" dirty="0"/>
              <a:t>58%</a:t>
            </a:r>
          </a:p>
        </p:txBody>
      </p:sp>
      <p:sp>
        <p:nvSpPr>
          <p:cNvPr id="3" name="Slide Number Placeholder 2">
            <a:extLst>
              <a:ext uri="{FF2B5EF4-FFF2-40B4-BE49-F238E27FC236}">
                <a16:creationId xmlns:a16="http://schemas.microsoft.com/office/drawing/2014/main" id="{83F0ED96-6416-4CCA-8E6E-CB149A7BF1CF}"/>
              </a:ext>
            </a:extLst>
          </p:cNvPr>
          <p:cNvSpPr>
            <a:spLocks noGrp="1"/>
          </p:cNvSpPr>
          <p:nvPr>
            <p:ph type="sldNum" sz="quarter" idx="4294967295"/>
          </p:nvPr>
        </p:nvSpPr>
        <p:spPr>
          <a:xfrm>
            <a:off x="11612563" y="6370638"/>
            <a:ext cx="579437" cy="365125"/>
          </a:xfrm>
        </p:spPr>
        <p:txBody>
          <a:bodyPr/>
          <a:lstStyle/>
          <a:p>
            <a:pPr marL="0" marR="0" lvl="0" indent="0" algn="r" defTabSz="914400" rtl="0" eaLnBrk="1" fontAlgn="auto" latinLnBrk="0" hangingPunct="1">
              <a:lnSpc>
                <a:spcPct val="90000"/>
              </a:lnSpc>
              <a:spcBef>
                <a:spcPts val="0"/>
              </a:spcBef>
              <a:spcAft>
                <a:spcPts val="600"/>
              </a:spcAft>
              <a:buClrTx/>
              <a:buSzTx/>
              <a:buFontTx/>
              <a:buNone/>
              <a:tabLst/>
              <a:defRPr/>
            </a:pPr>
            <a:fld id="{21F79131-C817-4EAF-B3BC-6511779B5E04}" type="slidenum">
              <a:rPr kumimoji="0" lang="en-GB" sz="1200" b="0" i="0" u="none" strike="noStrike" kern="1200" cap="none" spc="0" normalizeH="0" baseline="0" noProof="0" smtClean="0">
                <a:ln>
                  <a:noFill/>
                </a:ln>
                <a:solidFill>
                  <a:srgbClr val="FFFFFF">
                    <a:tint val="75000"/>
                  </a:srgbClr>
                </a:solidFill>
                <a:effectLst/>
                <a:uLnTx/>
                <a:uFillTx/>
                <a:latin typeface="Calibri Light"/>
                <a:ea typeface="+mn-ea"/>
                <a:cs typeface="+mn-cs"/>
              </a:rPr>
              <a:pPr marL="0" marR="0" lvl="0" indent="0" algn="r" defTabSz="914400" rtl="0" eaLnBrk="1" fontAlgn="auto" latinLnBrk="0" hangingPunct="1">
                <a:lnSpc>
                  <a:spcPct val="90000"/>
                </a:lnSpc>
                <a:spcBef>
                  <a:spcPts val="0"/>
                </a:spcBef>
                <a:spcAft>
                  <a:spcPts val="600"/>
                </a:spcAft>
                <a:buClrTx/>
                <a:buSzTx/>
                <a:buFontTx/>
                <a:buNone/>
                <a:tabLst/>
                <a:defRPr/>
              </a:pPr>
              <a:t>13</a:t>
            </a:fld>
            <a:endParaRPr kumimoji="0" lang="en-GB" sz="1200" b="0" i="0" u="none" strike="noStrike" kern="1200" cap="none" spc="0" normalizeH="0" baseline="0" noProof="0" dirty="0">
              <a:ln>
                <a:noFill/>
              </a:ln>
              <a:solidFill>
                <a:srgbClr val="FFFFFF">
                  <a:tint val="75000"/>
                </a:srgbClr>
              </a:solidFill>
              <a:effectLst/>
              <a:uLnTx/>
              <a:uFillTx/>
              <a:latin typeface="Calibri Light"/>
              <a:ea typeface="+mn-ea"/>
              <a:cs typeface="+mn-cs"/>
            </a:endParaRPr>
          </a:p>
        </p:txBody>
      </p:sp>
    </p:spTree>
    <p:extLst>
      <p:ext uri="{BB962C8B-B14F-4D97-AF65-F5344CB8AC3E}">
        <p14:creationId xmlns:p14="http://schemas.microsoft.com/office/powerpoint/2010/main" val="8720211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lvl="0"/>
            <a:r>
              <a:rPr lang="en-IE" noProof="0" dirty="0"/>
              <a:t>(Base: All Adults Ireland  n=1,002)</a:t>
            </a:r>
          </a:p>
        </p:txBody>
      </p:sp>
      <p:sp>
        <p:nvSpPr>
          <p:cNvPr id="3" name="Slide Number Placeholder 2"/>
          <p:cNvSpPr>
            <a:spLocks noGrp="1"/>
          </p:cNvSpPr>
          <p:nvPr>
            <p:ph type="sldNum" sz="quarter" idx="12"/>
          </p:nvPr>
        </p:nvSpPr>
        <p:spPr/>
        <p:txBody>
          <a:bodyPr/>
          <a:lstStyle/>
          <a:p>
            <a:pPr lvl="0"/>
            <a:fld id="{21F79131-C817-4EAF-B3BC-6511779B5E04}" type="slidenum">
              <a:rPr lang="en-GB" noProof="0" smtClean="0"/>
              <a:pPr lvl="0"/>
              <a:t>14</a:t>
            </a:fld>
            <a:endParaRPr lang="en-GB" noProof="0" dirty="0"/>
          </a:p>
        </p:txBody>
      </p:sp>
      <p:sp>
        <p:nvSpPr>
          <p:cNvPr id="4" name="Title 3"/>
          <p:cNvSpPr>
            <a:spLocks noGrp="1"/>
          </p:cNvSpPr>
          <p:nvPr>
            <p:ph type="title"/>
          </p:nvPr>
        </p:nvSpPr>
        <p:spPr/>
        <p:txBody>
          <a:bodyPr/>
          <a:lstStyle/>
          <a:p>
            <a:r>
              <a:rPr lang="en-GB" dirty="0"/>
              <a:t>Evident economic divide on sleeping levels in Ireland</a:t>
            </a:r>
            <a:endParaRPr lang="en-IE" dirty="0"/>
          </a:p>
        </p:txBody>
      </p:sp>
      <p:sp>
        <p:nvSpPr>
          <p:cNvPr id="29" name="Text Placeholder 28">
            <a:extLst>
              <a:ext uri="{FF2B5EF4-FFF2-40B4-BE49-F238E27FC236}">
                <a16:creationId xmlns:a16="http://schemas.microsoft.com/office/drawing/2014/main" id="{2D6EEC6C-A264-D7C9-6CB5-988DFC46155A}"/>
              </a:ext>
            </a:extLst>
          </p:cNvPr>
          <p:cNvSpPr>
            <a:spLocks noGrp="1"/>
          </p:cNvSpPr>
          <p:nvPr>
            <p:ph type="body" sz="quarter" idx="13"/>
          </p:nvPr>
        </p:nvSpPr>
        <p:spPr/>
        <p:txBody>
          <a:bodyPr/>
          <a:lstStyle/>
          <a:p>
            <a:r>
              <a:rPr lang="en-GB" dirty="0"/>
              <a:t>Rating is poorer vs global averages.</a:t>
            </a:r>
            <a:endParaRPr lang="en-IE" dirty="0"/>
          </a:p>
        </p:txBody>
      </p:sp>
      <p:sp>
        <p:nvSpPr>
          <p:cNvPr id="13" name="Text Placeholder 5">
            <a:extLst>
              <a:ext uri="{FF2B5EF4-FFF2-40B4-BE49-F238E27FC236}">
                <a16:creationId xmlns:a16="http://schemas.microsoft.com/office/drawing/2014/main" id="{0193BD90-D2CA-FD91-C122-F5C8E65024A9}"/>
              </a:ext>
            </a:extLst>
          </p:cNvPr>
          <p:cNvSpPr>
            <a:spLocks noGrp="1"/>
          </p:cNvSpPr>
          <p:nvPr>
            <p:ph type="body" sz="quarter" idx="14"/>
          </p:nvPr>
        </p:nvSpPr>
        <p:spPr>
          <a:xfrm>
            <a:off x="192086" y="1314181"/>
            <a:ext cx="6691455" cy="785816"/>
          </a:xfrm>
        </p:spPr>
        <p:txBody>
          <a:bodyPr/>
          <a:lstStyle/>
          <a:p>
            <a:r>
              <a:rPr lang="en-GB" dirty="0"/>
              <a:t>Ireland’s Health aspects – those who rate ‘Very Good/Quite good’</a:t>
            </a:r>
          </a:p>
        </p:txBody>
      </p:sp>
      <p:graphicFrame>
        <p:nvGraphicFramePr>
          <p:cNvPr id="88" name="Chart 87">
            <a:extLst>
              <a:ext uri="{FF2B5EF4-FFF2-40B4-BE49-F238E27FC236}">
                <a16:creationId xmlns:a16="http://schemas.microsoft.com/office/drawing/2014/main" id="{A227EEAF-D2D6-4F28-8984-3EA2E1CD8C7B}"/>
              </a:ext>
            </a:extLst>
          </p:cNvPr>
          <p:cNvGraphicFramePr/>
          <p:nvPr>
            <p:extLst>
              <p:ext uri="{D42A27DB-BD31-4B8C-83A1-F6EECF244321}">
                <p14:modId xmlns:p14="http://schemas.microsoft.com/office/powerpoint/2010/main" val="175032366"/>
              </p:ext>
            </p:extLst>
          </p:nvPr>
        </p:nvGraphicFramePr>
        <p:xfrm>
          <a:off x="1427478" y="1984765"/>
          <a:ext cx="10295475" cy="4156476"/>
        </p:xfrm>
        <a:graphic>
          <a:graphicData uri="http://schemas.openxmlformats.org/drawingml/2006/chart">
            <c:chart xmlns:c="http://schemas.openxmlformats.org/drawingml/2006/chart" xmlns:r="http://schemas.openxmlformats.org/officeDocument/2006/relationships" r:id="rId2"/>
          </a:graphicData>
        </a:graphic>
      </p:graphicFrame>
      <p:sp>
        <p:nvSpPr>
          <p:cNvPr id="16" name="TextBox 15">
            <a:extLst>
              <a:ext uri="{FF2B5EF4-FFF2-40B4-BE49-F238E27FC236}">
                <a16:creationId xmlns:a16="http://schemas.microsoft.com/office/drawing/2014/main" id="{9ABF25E3-9A0E-4AF0-8C59-7C79A05BDE62}"/>
              </a:ext>
            </a:extLst>
          </p:cNvPr>
          <p:cNvSpPr txBox="1"/>
          <p:nvPr/>
        </p:nvSpPr>
        <p:spPr>
          <a:xfrm>
            <a:off x="554593" y="3349766"/>
            <a:ext cx="833883" cy="553998"/>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000" b="1" i="0" u="none" strike="noStrike" kern="1200" cap="none" spc="0" normalizeH="0" baseline="0" noProof="0" dirty="0">
                <a:ln>
                  <a:noFill/>
                </a:ln>
                <a:solidFill>
                  <a:srgbClr val="22505F"/>
                </a:solidFill>
                <a:effectLst/>
                <a:uLnTx/>
                <a:uFillTx/>
                <a:latin typeface="Calibri Light"/>
                <a:ea typeface="+mn-ea"/>
                <a:cs typeface="+mn-cs"/>
              </a:rPr>
              <a:t>58%</a:t>
            </a:r>
          </a:p>
        </p:txBody>
      </p:sp>
      <p:pic>
        <p:nvPicPr>
          <p:cNvPr id="21" name="Graphic 20" descr="World with solid fill">
            <a:extLst>
              <a:ext uri="{FF2B5EF4-FFF2-40B4-BE49-F238E27FC236}">
                <a16:creationId xmlns:a16="http://schemas.microsoft.com/office/drawing/2014/main" id="{97F0D6D2-6087-412D-88ED-8279B318773A}"/>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13078" y="4081401"/>
            <a:ext cx="914400" cy="914400"/>
          </a:xfrm>
          <a:prstGeom prst="rect">
            <a:avLst/>
          </a:prstGeom>
        </p:spPr>
      </p:pic>
      <p:sp>
        <p:nvSpPr>
          <p:cNvPr id="22" name="Rectangle 21">
            <a:extLst>
              <a:ext uri="{FF2B5EF4-FFF2-40B4-BE49-F238E27FC236}">
                <a16:creationId xmlns:a16="http://schemas.microsoft.com/office/drawing/2014/main" id="{CE443862-7CAF-439A-98DB-0D861AC9CE3C}"/>
              </a:ext>
            </a:extLst>
          </p:cNvPr>
          <p:cNvSpPr/>
          <p:nvPr/>
        </p:nvSpPr>
        <p:spPr>
          <a:xfrm>
            <a:off x="432910" y="4951932"/>
            <a:ext cx="1093053" cy="307777"/>
          </a:xfrm>
          <a:prstGeom prst="rect">
            <a:avLst/>
          </a:prstGeom>
        </p:spPr>
        <p:txBody>
          <a:bodyPr wrap="square"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400" b="0" i="0" u="none" strike="noStrike" kern="1200" cap="none" spc="0" normalizeH="0" baseline="0" noProof="0" dirty="0">
                <a:ln>
                  <a:noFill/>
                </a:ln>
                <a:solidFill>
                  <a:srgbClr val="50C9B5"/>
                </a:solidFill>
                <a:effectLst/>
                <a:uLnTx/>
                <a:uFillTx/>
                <a:latin typeface="Calibri Light"/>
                <a:ea typeface="+mn-ea"/>
                <a:cs typeface="+mn-cs"/>
              </a:rPr>
              <a:t>Global Ave.</a:t>
            </a:r>
          </a:p>
        </p:txBody>
      </p:sp>
      <p:sp>
        <p:nvSpPr>
          <p:cNvPr id="23" name="TextBox 22">
            <a:extLst>
              <a:ext uri="{FF2B5EF4-FFF2-40B4-BE49-F238E27FC236}">
                <a16:creationId xmlns:a16="http://schemas.microsoft.com/office/drawing/2014/main" id="{D5BD8A77-B104-4B94-A588-E0CD1649F5F5}"/>
              </a:ext>
            </a:extLst>
          </p:cNvPr>
          <p:cNvSpPr txBox="1"/>
          <p:nvPr/>
        </p:nvSpPr>
        <p:spPr>
          <a:xfrm>
            <a:off x="562494" y="5214935"/>
            <a:ext cx="833883" cy="553998"/>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000" b="1" i="0" u="none" strike="noStrike" kern="1200" cap="none" spc="0" normalizeH="0" baseline="0" noProof="0" dirty="0">
                <a:ln>
                  <a:noFill/>
                </a:ln>
                <a:solidFill>
                  <a:srgbClr val="50C9B5"/>
                </a:solidFill>
                <a:effectLst/>
                <a:uLnTx/>
                <a:uFillTx/>
                <a:latin typeface="Calibri Light"/>
                <a:ea typeface="+mn-ea"/>
                <a:cs typeface="+mn-cs"/>
              </a:rPr>
              <a:t>68%</a:t>
            </a:r>
          </a:p>
        </p:txBody>
      </p:sp>
      <p:sp>
        <p:nvSpPr>
          <p:cNvPr id="24" name="Rectangle 23">
            <a:extLst>
              <a:ext uri="{FF2B5EF4-FFF2-40B4-BE49-F238E27FC236}">
                <a16:creationId xmlns:a16="http://schemas.microsoft.com/office/drawing/2014/main" id="{D28BFA7A-E1B9-46D8-B5F5-B16BCBBE6D00}"/>
              </a:ext>
            </a:extLst>
          </p:cNvPr>
          <p:cNvSpPr/>
          <p:nvPr/>
        </p:nvSpPr>
        <p:spPr>
          <a:xfrm>
            <a:off x="432910" y="4147457"/>
            <a:ext cx="1093053" cy="1663385"/>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ts val="0"/>
              </a:spcBef>
              <a:spcAft>
                <a:spcPts val="600"/>
              </a:spcAft>
              <a:buClrTx/>
              <a:buSzTx/>
              <a:buFontTx/>
              <a:buNone/>
              <a:tabLst/>
              <a:defRPr/>
            </a:pPr>
            <a:endParaRPr kumimoji="0" lang="en-IE" sz="1800" b="0" i="0" u="none" strike="noStrike" kern="1200" cap="none" spc="0" normalizeH="0" baseline="0" noProof="0" dirty="0">
              <a:ln>
                <a:noFill/>
              </a:ln>
              <a:solidFill>
                <a:srgbClr val="FFFFFF"/>
              </a:solidFill>
              <a:effectLst/>
              <a:uLnTx/>
              <a:uFillTx/>
              <a:latin typeface="Calibri Light"/>
              <a:ea typeface="+mn-ea"/>
              <a:cs typeface="+mn-cs"/>
            </a:endParaRPr>
          </a:p>
        </p:txBody>
      </p:sp>
      <p:cxnSp>
        <p:nvCxnSpPr>
          <p:cNvPr id="25" name="Straight Connector 6">
            <a:extLst>
              <a:ext uri="{FF2B5EF4-FFF2-40B4-BE49-F238E27FC236}">
                <a16:creationId xmlns:a16="http://schemas.microsoft.com/office/drawing/2014/main" id="{9367C758-EB36-4FCE-89A0-E8433E3244B3}"/>
              </a:ext>
            </a:extLst>
          </p:cNvPr>
          <p:cNvCxnSpPr>
            <a:cxnSpLocks/>
          </p:cNvCxnSpPr>
          <p:nvPr/>
        </p:nvCxnSpPr>
        <p:spPr>
          <a:xfrm>
            <a:off x="2870789" y="2562726"/>
            <a:ext cx="0" cy="29160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6">
            <a:extLst>
              <a:ext uri="{FF2B5EF4-FFF2-40B4-BE49-F238E27FC236}">
                <a16:creationId xmlns:a16="http://schemas.microsoft.com/office/drawing/2014/main" id="{10C08499-06C7-46E7-B1C9-485239022BFF}"/>
              </a:ext>
            </a:extLst>
          </p:cNvPr>
          <p:cNvCxnSpPr>
            <a:cxnSpLocks/>
          </p:cNvCxnSpPr>
          <p:nvPr/>
        </p:nvCxnSpPr>
        <p:spPr>
          <a:xfrm>
            <a:off x="4405420" y="2562726"/>
            <a:ext cx="0" cy="29160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7" name="Straight Connector 6">
            <a:extLst>
              <a:ext uri="{FF2B5EF4-FFF2-40B4-BE49-F238E27FC236}">
                <a16:creationId xmlns:a16="http://schemas.microsoft.com/office/drawing/2014/main" id="{2C37BDE2-AFE0-47B3-B261-0A5FDA033437}"/>
              </a:ext>
            </a:extLst>
          </p:cNvPr>
          <p:cNvCxnSpPr>
            <a:cxnSpLocks/>
          </p:cNvCxnSpPr>
          <p:nvPr/>
        </p:nvCxnSpPr>
        <p:spPr>
          <a:xfrm>
            <a:off x="6684332" y="2562726"/>
            <a:ext cx="0" cy="29160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8" name="Straight Connector 6">
            <a:extLst>
              <a:ext uri="{FF2B5EF4-FFF2-40B4-BE49-F238E27FC236}">
                <a16:creationId xmlns:a16="http://schemas.microsoft.com/office/drawing/2014/main" id="{F98DDD8A-F69E-48FC-94D9-1D04F3FDC1BA}"/>
              </a:ext>
            </a:extLst>
          </p:cNvPr>
          <p:cNvCxnSpPr>
            <a:cxnSpLocks/>
          </p:cNvCxnSpPr>
          <p:nvPr/>
        </p:nvCxnSpPr>
        <p:spPr>
          <a:xfrm>
            <a:off x="8229596" y="2562726"/>
            <a:ext cx="0" cy="29160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7" name="Text Placeholder 4">
            <a:extLst>
              <a:ext uri="{FF2B5EF4-FFF2-40B4-BE49-F238E27FC236}">
                <a16:creationId xmlns:a16="http://schemas.microsoft.com/office/drawing/2014/main" id="{37F14F2A-50A8-4B3C-D5D5-AB6007D0EA31}"/>
              </a:ext>
            </a:extLst>
          </p:cNvPr>
          <p:cNvSpPr txBox="1">
            <a:spLocks/>
          </p:cNvSpPr>
          <p:nvPr/>
        </p:nvSpPr>
        <p:spPr>
          <a:xfrm>
            <a:off x="-164752" y="3077560"/>
            <a:ext cx="2256630" cy="307777"/>
          </a:xfrm>
          <a:prstGeom prst="rect">
            <a:avLst/>
          </a:prstGeom>
        </p:spPr>
        <p:txBody>
          <a:bodyPr wrap="square" anchor="b">
            <a:spAutoFit/>
          </a:bodyPr>
          <a:lstStyle>
            <a:defPPr>
              <a:defRPr lang="en-US"/>
            </a:defPPr>
            <a:lvl1pPr marR="0" lvl="0" indent="0" algn="ctr" fontAlgn="auto">
              <a:lnSpc>
                <a:spcPct val="100000"/>
              </a:lnSpc>
              <a:spcBef>
                <a:spcPts val="0"/>
              </a:spcBef>
              <a:spcAft>
                <a:spcPts val="0"/>
              </a:spcAft>
              <a:buClrTx/>
              <a:buSzTx/>
              <a:buFontTx/>
              <a:buNone/>
              <a:tabLst/>
              <a:defRPr kumimoji="0" sz="1400" b="0" i="0" u="none" strike="noStrike" cap="none" spc="0" normalizeH="0" baseline="0">
                <a:ln>
                  <a:noFill/>
                </a:ln>
                <a:solidFill>
                  <a:srgbClr val="22505F"/>
                </a:solidFill>
                <a:effectLst/>
                <a:uLnTx/>
                <a:uFillTx/>
                <a:latin typeface="Calibri Light"/>
              </a:defRPr>
            </a:lvl1pPr>
            <a:lvl2pPr marL="179388" indent="-139700" algn="l" defTabSz="914400" rtl="0" eaLnBrk="1" latinLnBrk="0" hangingPunct="1">
              <a:lnSpc>
                <a:spcPct val="90000"/>
              </a:lnSpc>
              <a:spcBef>
                <a:spcPts val="500"/>
              </a:spcBef>
              <a:spcAft>
                <a:spcPts val="600"/>
              </a:spcAft>
              <a:buClr>
                <a:schemeClr val="accent1"/>
              </a:buClr>
              <a:buFont typeface="Arial" panose="020B0604020202020204" pitchFamily="34" charset="0"/>
              <a:buChar char="•"/>
              <a:defRPr sz="1400" kern="1200">
                <a:solidFill>
                  <a:schemeClr val="tx1"/>
                </a:solidFill>
                <a:latin typeface="+mn-lt"/>
                <a:ea typeface="+mn-ea"/>
                <a:cs typeface="+mn-cs"/>
              </a:defRPr>
            </a:lvl2pPr>
            <a:lvl3pPr marL="358775" indent="-139700" algn="l" defTabSz="914400" rtl="0" eaLnBrk="1" latinLnBrk="0" hangingPunct="1">
              <a:lnSpc>
                <a:spcPct val="90000"/>
              </a:lnSpc>
              <a:spcBef>
                <a:spcPts val="500"/>
              </a:spcBef>
              <a:spcAft>
                <a:spcPts val="600"/>
              </a:spcAft>
              <a:buClr>
                <a:schemeClr val="accent1"/>
              </a:buClr>
              <a:buFont typeface="Calibri Light" panose="020F0302020204030204" pitchFamily="34" charset="0"/>
              <a:buChar char="◦"/>
              <a:defRPr sz="1200" kern="1200">
                <a:solidFill>
                  <a:schemeClr val="tx1"/>
                </a:solidFill>
                <a:latin typeface="+mn-lt"/>
                <a:ea typeface="+mn-ea"/>
                <a:cs typeface="+mn-cs"/>
              </a:defRPr>
            </a:lvl3pPr>
            <a:lvl4pPr marL="538163" indent="-152400" algn="l" defTabSz="914400" rtl="0" eaLnBrk="1" latinLnBrk="0" hangingPunct="1">
              <a:lnSpc>
                <a:spcPct val="90000"/>
              </a:lnSpc>
              <a:spcBef>
                <a:spcPts val="500"/>
              </a:spcBef>
              <a:spcAft>
                <a:spcPts val="600"/>
              </a:spcAft>
              <a:buClr>
                <a:schemeClr val="accent1"/>
              </a:buClr>
              <a:buFont typeface="Calibri Light" panose="020F0302020204030204" pitchFamily="34" charset="0"/>
              <a:buChar char="◦"/>
              <a:defRPr sz="1100" kern="1200">
                <a:solidFill>
                  <a:schemeClr val="tx1"/>
                </a:solidFill>
                <a:latin typeface="+mn-lt"/>
                <a:ea typeface="+mn-ea"/>
                <a:cs typeface="+mn-cs"/>
              </a:defRPr>
            </a:lvl4pPr>
            <a:lvl5pPr marL="717550" indent="-142875" algn="l" defTabSz="914400" rtl="0" eaLnBrk="1" latinLnBrk="0" hangingPunct="1">
              <a:lnSpc>
                <a:spcPct val="90000"/>
              </a:lnSpc>
              <a:spcBef>
                <a:spcPts val="500"/>
              </a:spcBef>
              <a:spcAft>
                <a:spcPts val="600"/>
              </a:spcAft>
              <a:buClr>
                <a:schemeClr val="accent1"/>
              </a:buClr>
              <a:buFont typeface="Calibri Light" panose="020F0302020204030204" pitchFamily="34" charset="0"/>
              <a:buChar char="◦"/>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22505F"/>
                </a:solidFill>
                <a:effectLst/>
                <a:uLnTx/>
                <a:uFillTx/>
                <a:latin typeface="Calibri Light"/>
                <a:ea typeface="+mn-ea"/>
                <a:cs typeface="+mn-cs"/>
              </a:rPr>
              <a:t>Sleeping</a:t>
            </a:r>
            <a:endParaRPr kumimoji="0" lang="en-IE" sz="1400" b="0" i="0" u="none" strike="noStrike" kern="1200" cap="none" spc="0" normalizeH="0" baseline="0" noProof="0" dirty="0">
              <a:ln>
                <a:noFill/>
              </a:ln>
              <a:solidFill>
                <a:srgbClr val="22505F"/>
              </a:solidFill>
              <a:effectLst/>
              <a:uLnTx/>
              <a:uFillTx/>
              <a:latin typeface="Calibri Light"/>
              <a:ea typeface="+mn-ea"/>
              <a:cs typeface="+mn-cs"/>
            </a:endParaRPr>
          </a:p>
        </p:txBody>
      </p:sp>
      <p:sp>
        <p:nvSpPr>
          <p:cNvPr id="8" name="Isosceles Triangle 7">
            <a:extLst>
              <a:ext uri="{FF2B5EF4-FFF2-40B4-BE49-F238E27FC236}">
                <a16:creationId xmlns:a16="http://schemas.microsoft.com/office/drawing/2014/main" id="{DBC646A1-41D3-7F9A-C5B2-98959A0ABACD}"/>
              </a:ext>
            </a:extLst>
          </p:cNvPr>
          <p:cNvSpPr/>
          <p:nvPr/>
        </p:nvSpPr>
        <p:spPr>
          <a:xfrm flipV="1">
            <a:off x="541211" y="6431794"/>
            <a:ext cx="188219" cy="107106"/>
          </a:xfrm>
          <a:prstGeom prst="triangle">
            <a:avLst/>
          </a:prstGeom>
          <a:solidFill>
            <a:srgbClr val="D0103A"/>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dirty="0">
              <a:ln>
                <a:noFill/>
              </a:ln>
              <a:solidFill>
                <a:srgbClr val="FFFFFF"/>
              </a:solidFill>
              <a:effectLst/>
              <a:uLnTx/>
              <a:uFillTx/>
              <a:latin typeface="Calibri"/>
              <a:ea typeface="+mn-ea"/>
              <a:cs typeface="+mn-cs"/>
            </a:endParaRPr>
          </a:p>
        </p:txBody>
      </p:sp>
      <p:sp>
        <p:nvSpPr>
          <p:cNvPr id="10" name="Isosceles Triangle 9">
            <a:extLst>
              <a:ext uri="{FF2B5EF4-FFF2-40B4-BE49-F238E27FC236}">
                <a16:creationId xmlns:a16="http://schemas.microsoft.com/office/drawing/2014/main" id="{634E9D4C-F2BC-D8EA-1C2D-1582A2C7B22B}"/>
              </a:ext>
            </a:extLst>
          </p:cNvPr>
          <p:cNvSpPr/>
          <p:nvPr/>
        </p:nvSpPr>
        <p:spPr>
          <a:xfrm flipV="1">
            <a:off x="541211" y="6431794"/>
            <a:ext cx="188219" cy="107106"/>
          </a:xfrm>
          <a:prstGeom prst="triangle">
            <a:avLst/>
          </a:prstGeom>
          <a:solidFill>
            <a:srgbClr val="D0103A"/>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dirty="0">
              <a:ln>
                <a:noFill/>
              </a:ln>
              <a:solidFill>
                <a:srgbClr val="FFFFFF"/>
              </a:solidFill>
              <a:effectLst/>
              <a:uLnTx/>
              <a:uFillTx/>
              <a:latin typeface="Calibri"/>
              <a:ea typeface="+mn-ea"/>
              <a:cs typeface="+mn-cs"/>
            </a:endParaRPr>
          </a:p>
        </p:txBody>
      </p:sp>
      <p:sp>
        <p:nvSpPr>
          <p:cNvPr id="12" name="Oval 11">
            <a:extLst>
              <a:ext uri="{FF2B5EF4-FFF2-40B4-BE49-F238E27FC236}">
                <a16:creationId xmlns:a16="http://schemas.microsoft.com/office/drawing/2014/main" id="{2D90B1BB-865D-1F86-B496-20F547E52A0C}"/>
              </a:ext>
            </a:extLst>
          </p:cNvPr>
          <p:cNvSpPr/>
          <p:nvPr/>
        </p:nvSpPr>
        <p:spPr>
          <a:xfrm>
            <a:off x="284221" y="6419759"/>
            <a:ext cx="180000" cy="1800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prstClr val="white"/>
              </a:solidFill>
              <a:effectLst/>
              <a:uLnTx/>
              <a:uFillTx/>
              <a:latin typeface="Calibri Light"/>
              <a:ea typeface="+mn-ea"/>
              <a:cs typeface="+mn-cs"/>
            </a:endParaRPr>
          </a:p>
        </p:txBody>
      </p:sp>
      <p:sp>
        <p:nvSpPr>
          <p:cNvPr id="14" name="Text Placeholder 2">
            <a:extLst>
              <a:ext uri="{FF2B5EF4-FFF2-40B4-BE49-F238E27FC236}">
                <a16:creationId xmlns:a16="http://schemas.microsoft.com/office/drawing/2014/main" id="{540CF8FE-AB02-88C6-02CD-2C25A3F706AA}"/>
              </a:ext>
            </a:extLst>
          </p:cNvPr>
          <p:cNvSpPr txBox="1">
            <a:spLocks/>
          </p:cNvSpPr>
          <p:nvPr/>
        </p:nvSpPr>
        <p:spPr>
          <a:xfrm>
            <a:off x="464221" y="6320066"/>
            <a:ext cx="2340705" cy="320216"/>
          </a:xfrm>
          <a:prstGeom prst="rect">
            <a:avLst/>
          </a:prstGeom>
        </p:spPr>
        <p:txBody>
          <a:bodyPr vert="horz" wrap="none" lIns="91440" tIns="45720" rIns="91440" bIns="45720" rtlCol="0">
            <a:spAutoFit/>
          </a:bodyPr>
          <a:lstStyle>
            <a:lvl1pPr marL="0" indent="0" algn="l" defTabSz="685800" rtl="0" eaLnBrk="1" latinLnBrk="0" hangingPunct="1">
              <a:lnSpc>
                <a:spcPts val="2000"/>
              </a:lnSpc>
              <a:spcBef>
                <a:spcPts val="0"/>
              </a:spcBef>
              <a:buClr>
                <a:schemeClr val="bg2"/>
              </a:buClr>
              <a:buFont typeface="Calibri" panose="020F0502020204030204" pitchFamily="34" charset="0"/>
              <a:buNone/>
              <a:defRPr sz="1600" b="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bg2"/>
              </a:buClr>
              <a:buFont typeface="Calibri" panose="020F0502020204030204" pitchFamily="34" charset="0"/>
              <a:buChar char="»"/>
              <a:defRPr sz="1200" kern="1200">
                <a:solidFill>
                  <a:schemeClr val="bg1"/>
                </a:solidFill>
                <a:latin typeface="+mn-lt"/>
                <a:ea typeface="+mn-ea"/>
                <a:cs typeface="+mn-cs"/>
              </a:defRPr>
            </a:lvl2pPr>
            <a:lvl3pPr marL="857250" indent="-171450" algn="l" defTabSz="685800" rtl="0" eaLnBrk="1" latinLnBrk="0" hangingPunct="1">
              <a:lnSpc>
                <a:spcPct val="90000"/>
              </a:lnSpc>
              <a:spcBef>
                <a:spcPts val="375"/>
              </a:spcBef>
              <a:buClr>
                <a:schemeClr val="bg2"/>
              </a:buClr>
              <a:buFont typeface="Calibri" panose="020F0502020204030204" pitchFamily="34" charset="0"/>
              <a:buChar char="-"/>
              <a:defRPr sz="1100" kern="1200">
                <a:solidFill>
                  <a:schemeClr val="bg1"/>
                </a:solidFill>
                <a:latin typeface="+mn-lt"/>
                <a:ea typeface="+mn-ea"/>
                <a:cs typeface="+mn-cs"/>
              </a:defRPr>
            </a:lvl3pPr>
            <a:lvl4pPr marL="1200150" indent="-171450" algn="l" defTabSz="685800" rtl="0" eaLnBrk="1" latinLnBrk="0" hangingPunct="1">
              <a:lnSpc>
                <a:spcPct val="90000"/>
              </a:lnSpc>
              <a:spcBef>
                <a:spcPts val="375"/>
              </a:spcBef>
              <a:buClr>
                <a:schemeClr val="bg2"/>
              </a:buClr>
              <a:buFont typeface="Calibri" panose="020F0502020204030204" pitchFamily="34" charset="0"/>
              <a:buChar char="-"/>
              <a:defRPr sz="1050" kern="1200">
                <a:solidFill>
                  <a:schemeClr val="bg1"/>
                </a:solidFill>
                <a:latin typeface="+mn-lt"/>
                <a:ea typeface="+mn-ea"/>
                <a:cs typeface="+mn-cs"/>
              </a:defRPr>
            </a:lvl4pPr>
            <a:lvl5pPr marL="1543050" indent="-171450" algn="l" defTabSz="685800" rtl="0" eaLnBrk="1" latinLnBrk="0" hangingPunct="1">
              <a:lnSpc>
                <a:spcPct val="90000"/>
              </a:lnSpc>
              <a:spcBef>
                <a:spcPts val="375"/>
              </a:spcBef>
              <a:buClr>
                <a:schemeClr val="bg2"/>
              </a:buClr>
              <a:buFont typeface="Calibri" panose="020F0502020204030204" pitchFamily="34" charset="0"/>
              <a:buChar char="-"/>
              <a:defRPr sz="1050" kern="1200">
                <a:solidFill>
                  <a:schemeClr val="bg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ts val="2000"/>
              </a:lnSpc>
              <a:spcBef>
                <a:spcPts val="0"/>
              </a:spcBef>
              <a:spcAft>
                <a:spcPts val="0"/>
              </a:spcAft>
              <a:buClr>
                <a:srgbClr val="3095B4"/>
              </a:buClr>
              <a:buSzTx/>
              <a:buFont typeface="Calibri" panose="020F0502020204030204" pitchFamily="34" charset="0"/>
              <a:buNone/>
              <a:tabLst/>
              <a:defRPr/>
            </a:pPr>
            <a:r>
              <a:rPr kumimoji="0" lang="en-IE" sz="1050" b="0" i="0" u="none" strike="noStrike" kern="1200" cap="none" spc="0" normalizeH="0" baseline="0" noProof="0" dirty="0">
                <a:ln>
                  <a:noFill/>
                </a:ln>
                <a:solidFill>
                  <a:prstClr val="white"/>
                </a:solidFill>
                <a:effectLst/>
                <a:uLnTx/>
                <a:uFillTx/>
                <a:latin typeface="Calibri"/>
                <a:ea typeface="+mn-ea"/>
                <a:cs typeface="+mn-cs"/>
              </a:rPr>
              <a:t>Indicates significant difference vs. Total</a:t>
            </a:r>
          </a:p>
        </p:txBody>
      </p:sp>
      <p:grpSp>
        <p:nvGrpSpPr>
          <p:cNvPr id="5" name="Group 4">
            <a:extLst>
              <a:ext uri="{FF2B5EF4-FFF2-40B4-BE49-F238E27FC236}">
                <a16:creationId xmlns:a16="http://schemas.microsoft.com/office/drawing/2014/main" id="{4F6A970D-7E21-CA05-F595-EB0A20DE58FF}"/>
              </a:ext>
            </a:extLst>
          </p:cNvPr>
          <p:cNvGrpSpPr>
            <a:grpSpLocks noChangeAspect="1"/>
          </p:cNvGrpSpPr>
          <p:nvPr/>
        </p:nvGrpSpPr>
        <p:grpSpPr>
          <a:xfrm>
            <a:off x="11084927" y="1203356"/>
            <a:ext cx="861959" cy="504000"/>
            <a:chOff x="9750490" y="289249"/>
            <a:chExt cx="1012405" cy="591968"/>
          </a:xfrm>
        </p:grpSpPr>
        <p:sp>
          <p:nvSpPr>
            <p:cNvPr id="6" name="Rectangle 5">
              <a:extLst>
                <a:ext uri="{FF2B5EF4-FFF2-40B4-BE49-F238E27FC236}">
                  <a16:creationId xmlns:a16="http://schemas.microsoft.com/office/drawing/2014/main" id="{4B059102-B5FD-307E-631C-77DB9052AC80}"/>
                </a:ext>
              </a:extLst>
            </p:cNvPr>
            <p:cNvSpPr/>
            <p:nvPr/>
          </p:nvSpPr>
          <p:spPr>
            <a:xfrm>
              <a:off x="9750490" y="289249"/>
              <a:ext cx="335902" cy="591968"/>
            </a:xfrm>
            <a:prstGeom prst="rect">
              <a:avLst/>
            </a:prstGeom>
            <a:solidFill>
              <a:srgbClr val="169B6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dirty="0">
                <a:solidFill>
                  <a:schemeClr val="bg2"/>
                </a:solidFill>
              </a:endParaRPr>
            </a:p>
          </p:txBody>
        </p:sp>
        <p:sp>
          <p:nvSpPr>
            <p:cNvPr id="9" name="Rectangle 8">
              <a:extLst>
                <a:ext uri="{FF2B5EF4-FFF2-40B4-BE49-F238E27FC236}">
                  <a16:creationId xmlns:a16="http://schemas.microsoft.com/office/drawing/2014/main" id="{261A2182-6673-177E-0B4C-BA7D8381692B}"/>
                </a:ext>
              </a:extLst>
            </p:cNvPr>
            <p:cNvSpPr/>
            <p:nvPr/>
          </p:nvSpPr>
          <p:spPr>
            <a:xfrm>
              <a:off x="10086345" y="289249"/>
              <a:ext cx="335902" cy="59196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dirty="0">
                <a:solidFill>
                  <a:schemeClr val="bg2"/>
                </a:solidFill>
              </a:endParaRPr>
            </a:p>
          </p:txBody>
        </p:sp>
        <p:sp>
          <p:nvSpPr>
            <p:cNvPr id="11" name="Rectangle 10">
              <a:extLst>
                <a:ext uri="{FF2B5EF4-FFF2-40B4-BE49-F238E27FC236}">
                  <a16:creationId xmlns:a16="http://schemas.microsoft.com/office/drawing/2014/main" id="{FD6554AD-60A8-89D0-6A48-9C21191F815B}"/>
                </a:ext>
              </a:extLst>
            </p:cNvPr>
            <p:cNvSpPr/>
            <p:nvPr/>
          </p:nvSpPr>
          <p:spPr>
            <a:xfrm>
              <a:off x="10426993" y="289249"/>
              <a:ext cx="335902" cy="591968"/>
            </a:xfrm>
            <a:prstGeom prst="rect">
              <a:avLst/>
            </a:prstGeom>
            <a:solidFill>
              <a:srgbClr val="FF883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dirty="0">
                <a:solidFill>
                  <a:schemeClr val="bg2"/>
                </a:solidFill>
              </a:endParaRPr>
            </a:p>
          </p:txBody>
        </p:sp>
      </p:grpSp>
      <p:sp>
        <p:nvSpPr>
          <p:cNvPr id="30" name="Oval 29">
            <a:extLst>
              <a:ext uri="{FF2B5EF4-FFF2-40B4-BE49-F238E27FC236}">
                <a16:creationId xmlns:a16="http://schemas.microsoft.com/office/drawing/2014/main" id="{AF8A0FBF-5934-6854-3785-E09EC7921301}"/>
              </a:ext>
            </a:extLst>
          </p:cNvPr>
          <p:cNvSpPr/>
          <p:nvPr/>
        </p:nvSpPr>
        <p:spPr>
          <a:xfrm>
            <a:off x="6883542" y="2979499"/>
            <a:ext cx="396000" cy="252000"/>
          </a:xfrm>
          <a:prstGeom prst="ellipse">
            <a:avLst/>
          </a:prstGeom>
          <a:noFill/>
          <a:ln w="190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prstClr val="white"/>
              </a:solidFill>
              <a:effectLst/>
              <a:uLnTx/>
              <a:uFillTx/>
              <a:latin typeface="Calibri Light"/>
              <a:ea typeface="+mn-ea"/>
              <a:cs typeface="+mn-cs"/>
            </a:endParaRPr>
          </a:p>
        </p:txBody>
      </p:sp>
      <p:sp>
        <p:nvSpPr>
          <p:cNvPr id="31" name="Oval 30">
            <a:extLst>
              <a:ext uri="{FF2B5EF4-FFF2-40B4-BE49-F238E27FC236}">
                <a16:creationId xmlns:a16="http://schemas.microsoft.com/office/drawing/2014/main" id="{CF0EB64B-78A7-DC5F-FD38-FBA2043B338D}"/>
              </a:ext>
            </a:extLst>
          </p:cNvPr>
          <p:cNvSpPr/>
          <p:nvPr/>
        </p:nvSpPr>
        <p:spPr>
          <a:xfrm>
            <a:off x="7644120" y="3283122"/>
            <a:ext cx="396000" cy="252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prstClr val="white"/>
              </a:solidFill>
              <a:effectLst/>
              <a:uLnTx/>
              <a:uFillTx/>
              <a:latin typeface="Calibri Light"/>
              <a:ea typeface="+mn-ea"/>
              <a:cs typeface="+mn-cs"/>
            </a:endParaRPr>
          </a:p>
        </p:txBody>
      </p:sp>
      <p:grpSp>
        <p:nvGrpSpPr>
          <p:cNvPr id="15" name="Graphic 33" descr="Snooze with solid fill">
            <a:extLst>
              <a:ext uri="{FF2B5EF4-FFF2-40B4-BE49-F238E27FC236}">
                <a16:creationId xmlns:a16="http://schemas.microsoft.com/office/drawing/2014/main" id="{24C403B9-790D-4CDA-B2FE-3B8D4ABA976F}"/>
              </a:ext>
            </a:extLst>
          </p:cNvPr>
          <p:cNvGrpSpPr/>
          <p:nvPr/>
        </p:nvGrpSpPr>
        <p:grpSpPr>
          <a:xfrm>
            <a:off x="506363" y="2024674"/>
            <a:ext cx="914400" cy="914400"/>
            <a:chOff x="506363" y="2024674"/>
            <a:chExt cx="914400" cy="914400"/>
          </a:xfrm>
        </p:grpSpPr>
        <p:sp>
          <p:nvSpPr>
            <p:cNvPr id="18" name="Freeform: Shape 17">
              <a:extLst>
                <a:ext uri="{FF2B5EF4-FFF2-40B4-BE49-F238E27FC236}">
                  <a16:creationId xmlns:a16="http://schemas.microsoft.com/office/drawing/2014/main" id="{0DBB7CFE-6A4A-4D64-9BF7-AA9E261ECF83}"/>
                </a:ext>
              </a:extLst>
            </p:cNvPr>
            <p:cNvSpPr/>
            <p:nvPr/>
          </p:nvSpPr>
          <p:spPr>
            <a:xfrm>
              <a:off x="673315" y="2276133"/>
              <a:ext cx="532911" cy="628650"/>
            </a:xfrm>
            <a:custGeom>
              <a:avLst/>
              <a:gdLst>
                <a:gd name="connsiteX0" fmla="*/ 56885 w 532911"/>
                <a:gd name="connsiteY0" fmla="*/ 342900 h 628650"/>
                <a:gd name="connsiteX1" fmla="*/ 266435 w 532911"/>
                <a:gd name="connsiteY1" fmla="*/ 133350 h 628650"/>
                <a:gd name="connsiteX2" fmla="*/ 475985 w 532911"/>
                <a:gd name="connsiteY2" fmla="*/ 342900 h 628650"/>
                <a:gd name="connsiteX3" fmla="*/ 266435 w 532911"/>
                <a:gd name="connsiteY3" fmla="*/ 552450 h 628650"/>
                <a:gd name="connsiteX4" fmla="*/ 266435 w 532911"/>
                <a:gd name="connsiteY4" fmla="*/ 552450 h 628650"/>
                <a:gd name="connsiteX5" fmla="*/ 56885 w 532911"/>
                <a:gd name="connsiteY5" fmla="*/ 342900 h 628650"/>
                <a:gd name="connsiteX6" fmla="*/ 285485 w 532911"/>
                <a:gd name="connsiteY6" fmla="*/ 77153 h 628650"/>
                <a:gd name="connsiteX7" fmla="*/ 285485 w 532911"/>
                <a:gd name="connsiteY7" fmla="*/ 38100 h 628650"/>
                <a:gd name="connsiteX8" fmla="*/ 323585 w 532911"/>
                <a:gd name="connsiteY8" fmla="*/ 38100 h 628650"/>
                <a:gd name="connsiteX9" fmla="*/ 342635 w 532911"/>
                <a:gd name="connsiteY9" fmla="*/ 19050 h 628650"/>
                <a:gd name="connsiteX10" fmla="*/ 323585 w 532911"/>
                <a:gd name="connsiteY10" fmla="*/ 0 h 628650"/>
                <a:gd name="connsiteX11" fmla="*/ 209285 w 532911"/>
                <a:gd name="connsiteY11" fmla="*/ 0 h 628650"/>
                <a:gd name="connsiteX12" fmla="*/ 190235 w 532911"/>
                <a:gd name="connsiteY12" fmla="*/ 19050 h 628650"/>
                <a:gd name="connsiteX13" fmla="*/ 209285 w 532911"/>
                <a:gd name="connsiteY13" fmla="*/ 38100 h 628650"/>
                <a:gd name="connsiteX14" fmla="*/ 247385 w 532911"/>
                <a:gd name="connsiteY14" fmla="*/ 38100 h 628650"/>
                <a:gd name="connsiteX15" fmla="*/ 247385 w 532911"/>
                <a:gd name="connsiteY15" fmla="*/ 77153 h 628650"/>
                <a:gd name="connsiteX16" fmla="*/ 688 w 532911"/>
                <a:gd name="connsiteY16" fmla="*/ 361950 h 628650"/>
                <a:gd name="connsiteX17" fmla="*/ 75935 w 532911"/>
                <a:gd name="connsiteY17" fmla="*/ 529590 h 628650"/>
                <a:gd name="connsiteX18" fmla="*/ 39740 w 532911"/>
                <a:gd name="connsiteY18" fmla="*/ 601028 h 628650"/>
                <a:gd name="connsiteX19" fmla="*/ 48313 w 532911"/>
                <a:gd name="connsiteY19" fmla="*/ 626745 h 628650"/>
                <a:gd name="connsiteX20" fmla="*/ 48313 w 532911"/>
                <a:gd name="connsiteY20" fmla="*/ 626745 h 628650"/>
                <a:gd name="connsiteX21" fmla="*/ 56885 w 532911"/>
                <a:gd name="connsiteY21" fmla="*/ 628650 h 628650"/>
                <a:gd name="connsiteX22" fmla="*/ 74030 w 532911"/>
                <a:gd name="connsiteY22" fmla="*/ 618173 h 628650"/>
                <a:gd name="connsiteX23" fmla="*/ 105463 w 532911"/>
                <a:gd name="connsiteY23" fmla="*/ 555308 h 628650"/>
                <a:gd name="connsiteX24" fmla="*/ 427408 w 532911"/>
                <a:gd name="connsiteY24" fmla="*/ 555308 h 628650"/>
                <a:gd name="connsiteX25" fmla="*/ 458840 w 532911"/>
                <a:gd name="connsiteY25" fmla="*/ 618173 h 628650"/>
                <a:gd name="connsiteX26" fmla="*/ 475985 w 532911"/>
                <a:gd name="connsiteY26" fmla="*/ 628650 h 628650"/>
                <a:gd name="connsiteX27" fmla="*/ 484558 w 532911"/>
                <a:gd name="connsiteY27" fmla="*/ 626745 h 628650"/>
                <a:gd name="connsiteX28" fmla="*/ 493130 w 532911"/>
                <a:gd name="connsiteY28" fmla="*/ 601028 h 628650"/>
                <a:gd name="connsiteX29" fmla="*/ 493130 w 532911"/>
                <a:gd name="connsiteY29" fmla="*/ 601028 h 628650"/>
                <a:gd name="connsiteX30" fmla="*/ 456935 w 532911"/>
                <a:gd name="connsiteY30" fmla="*/ 529590 h 628650"/>
                <a:gd name="connsiteX31" fmla="*/ 453125 w 532911"/>
                <a:gd name="connsiteY31" fmla="*/ 153353 h 628650"/>
                <a:gd name="connsiteX32" fmla="*/ 285485 w 532911"/>
                <a:gd name="connsiteY32" fmla="*/ 77153 h 628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32911" h="628650">
                  <a:moveTo>
                    <a:pt x="56885" y="342900"/>
                  </a:moveTo>
                  <a:cubicBezTo>
                    <a:pt x="56885" y="227648"/>
                    <a:pt x="150230" y="133350"/>
                    <a:pt x="266435" y="133350"/>
                  </a:cubicBezTo>
                  <a:cubicBezTo>
                    <a:pt x="381688" y="133350"/>
                    <a:pt x="475985" y="226695"/>
                    <a:pt x="475985" y="342900"/>
                  </a:cubicBezTo>
                  <a:cubicBezTo>
                    <a:pt x="475985" y="458153"/>
                    <a:pt x="382640" y="552450"/>
                    <a:pt x="266435" y="552450"/>
                  </a:cubicBezTo>
                  <a:lnTo>
                    <a:pt x="266435" y="552450"/>
                  </a:lnTo>
                  <a:cubicBezTo>
                    <a:pt x="151183" y="551498"/>
                    <a:pt x="56885" y="458153"/>
                    <a:pt x="56885" y="342900"/>
                  </a:cubicBezTo>
                  <a:close/>
                  <a:moveTo>
                    <a:pt x="285485" y="77153"/>
                  </a:moveTo>
                  <a:lnTo>
                    <a:pt x="285485" y="38100"/>
                  </a:lnTo>
                  <a:lnTo>
                    <a:pt x="323585" y="38100"/>
                  </a:lnTo>
                  <a:cubicBezTo>
                    <a:pt x="334063" y="38100"/>
                    <a:pt x="342635" y="29528"/>
                    <a:pt x="342635" y="19050"/>
                  </a:cubicBezTo>
                  <a:cubicBezTo>
                    <a:pt x="342635" y="8572"/>
                    <a:pt x="334063" y="0"/>
                    <a:pt x="323585" y="0"/>
                  </a:cubicBezTo>
                  <a:lnTo>
                    <a:pt x="209285" y="0"/>
                  </a:lnTo>
                  <a:cubicBezTo>
                    <a:pt x="198808" y="0"/>
                    <a:pt x="190235" y="8572"/>
                    <a:pt x="190235" y="19050"/>
                  </a:cubicBezTo>
                  <a:cubicBezTo>
                    <a:pt x="190235" y="29528"/>
                    <a:pt x="198808" y="38100"/>
                    <a:pt x="209285" y="38100"/>
                  </a:cubicBezTo>
                  <a:lnTo>
                    <a:pt x="247385" y="38100"/>
                  </a:lnTo>
                  <a:lnTo>
                    <a:pt x="247385" y="77153"/>
                  </a:lnTo>
                  <a:cubicBezTo>
                    <a:pt x="100700" y="87630"/>
                    <a:pt x="-9790" y="215265"/>
                    <a:pt x="688" y="361950"/>
                  </a:cubicBezTo>
                  <a:cubicBezTo>
                    <a:pt x="4498" y="424815"/>
                    <a:pt x="32120" y="483870"/>
                    <a:pt x="75935" y="529590"/>
                  </a:cubicBezTo>
                  <a:lnTo>
                    <a:pt x="39740" y="601028"/>
                  </a:lnTo>
                  <a:cubicBezTo>
                    <a:pt x="34978" y="610553"/>
                    <a:pt x="38788" y="621983"/>
                    <a:pt x="48313" y="626745"/>
                  </a:cubicBezTo>
                  <a:lnTo>
                    <a:pt x="48313" y="626745"/>
                  </a:lnTo>
                  <a:cubicBezTo>
                    <a:pt x="51170" y="627698"/>
                    <a:pt x="54028" y="628650"/>
                    <a:pt x="56885" y="628650"/>
                  </a:cubicBezTo>
                  <a:cubicBezTo>
                    <a:pt x="64505" y="628650"/>
                    <a:pt x="70220" y="624840"/>
                    <a:pt x="74030" y="618173"/>
                  </a:cubicBezTo>
                  <a:lnTo>
                    <a:pt x="105463" y="555308"/>
                  </a:lnTo>
                  <a:cubicBezTo>
                    <a:pt x="200713" y="627698"/>
                    <a:pt x="332158" y="627698"/>
                    <a:pt x="427408" y="555308"/>
                  </a:cubicBezTo>
                  <a:lnTo>
                    <a:pt x="458840" y="618173"/>
                  </a:lnTo>
                  <a:cubicBezTo>
                    <a:pt x="462650" y="624840"/>
                    <a:pt x="468365" y="628650"/>
                    <a:pt x="475985" y="628650"/>
                  </a:cubicBezTo>
                  <a:cubicBezTo>
                    <a:pt x="478843" y="628650"/>
                    <a:pt x="481700" y="627698"/>
                    <a:pt x="484558" y="626745"/>
                  </a:cubicBezTo>
                  <a:cubicBezTo>
                    <a:pt x="494083" y="621983"/>
                    <a:pt x="497893" y="610553"/>
                    <a:pt x="493130" y="601028"/>
                  </a:cubicBezTo>
                  <a:lnTo>
                    <a:pt x="493130" y="601028"/>
                  </a:lnTo>
                  <a:lnTo>
                    <a:pt x="456935" y="529590"/>
                  </a:lnTo>
                  <a:cubicBezTo>
                    <a:pt x="559805" y="424815"/>
                    <a:pt x="557900" y="256223"/>
                    <a:pt x="453125" y="153353"/>
                  </a:cubicBezTo>
                  <a:cubicBezTo>
                    <a:pt x="407405" y="108585"/>
                    <a:pt x="348350" y="81915"/>
                    <a:pt x="285485" y="77153"/>
                  </a:cubicBezTo>
                  <a:close/>
                </a:path>
              </a:pathLst>
            </a:custGeom>
            <a:solidFill>
              <a:srgbClr val="22505F"/>
            </a:solidFill>
            <a:ln w="9525"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92D954DB-612A-4231-87D9-81EF28E08F5A}"/>
                </a:ext>
              </a:extLst>
            </p:cNvPr>
            <p:cNvSpPr/>
            <p:nvPr/>
          </p:nvSpPr>
          <p:spPr>
            <a:xfrm>
              <a:off x="787350" y="2466634"/>
              <a:ext cx="171450" cy="171450"/>
            </a:xfrm>
            <a:custGeom>
              <a:avLst/>
              <a:gdLst>
                <a:gd name="connsiteX0" fmla="*/ 133350 w 171450"/>
                <a:gd name="connsiteY0" fmla="*/ 133350 h 171450"/>
                <a:gd name="connsiteX1" fmla="*/ 0 w 171450"/>
                <a:gd name="connsiteY1" fmla="*/ 133350 h 171450"/>
                <a:gd name="connsiteX2" fmla="*/ 0 w 171450"/>
                <a:gd name="connsiteY2" fmla="*/ 171450 h 171450"/>
                <a:gd name="connsiteX3" fmla="*/ 152400 w 171450"/>
                <a:gd name="connsiteY3" fmla="*/ 171450 h 171450"/>
                <a:gd name="connsiteX4" fmla="*/ 171450 w 171450"/>
                <a:gd name="connsiteY4" fmla="*/ 152400 h 171450"/>
                <a:gd name="connsiteX5" fmla="*/ 171450 w 171450"/>
                <a:gd name="connsiteY5" fmla="*/ 0 h 171450"/>
                <a:gd name="connsiteX6" fmla="*/ 133350 w 171450"/>
                <a:gd name="connsiteY6" fmla="*/ 0 h 171450"/>
                <a:gd name="connsiteX7" fmla="*/ 133350 w 171450"/>
                <a:gd name="connsiteY7" fmla="*/ 1333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450" h="171450">
                  <a:moveTo>
                    <a:pt x="133350" y="133350"/>
                  </a:moveTo>
                  <a:lnTo>
                    <a:pt x="0" y="133350"/>
                  </a:lnTo>
                  <a:lnTo>
                    <a:pt x="0" y="171450"/>
                  </a:lnTo>
                  <a:lnTo>
                    <a:pt x="152400" y="171450"/>
                  </a:lnTo>
                  <a:cubicBezTo>
                    <a:pt x="162877" y="171450"/>
                    <a:pt x="171450" y="162877"/>
                    <a:pt x="171450" y="152400"/>
                  </a:cubicBezTo>
                  <a:lnTo>
                    <a:pt x="171450" y="0"/>
                  </a:lnTo>
                  <a:lnTo>
                    <a:pt x="133350" y="0"/>
                  </a:lnTo>
                  <a:lnTo>
                    <a:pt x="133350" y="133350"/>
                  </a:lnTo>
                  <a:close/>
                </a:path>
              </a:pathLst>
            </a:custGeom>
            <a:solidFill>
              <a:srgbClr val="22505F"/>
            </a:solidFill>
            <a:ln w="9525"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70ADFC70-D8B1-47FC-AC7E-3768ACA737BE}"/>
                </a:ext>
              </a:extLst>
            </p:cNvPr>
            <p:cNvSpPr/>
            <p:nvPr/>
          </p:nvSpPr>
          <p:spPr>
            <a:xfrm>
              <a:off x="1063575" y="2263629"/>
              <a:ext cx="193595" cy="193479"/>
            </a:xfrm>
            <a:custGeom>
              <a:avLst/>
              <a:gdLst>
                <a:gd name="connsiteX0" fmla="*/ 182880 w 193595"/>
                <a:gd name="connsiteY0" fmla="*/ 90609 h 193479"/>
                <a:gd name="connsiteX1" fmla="*/ 103823 w 193595"/>
                <a:gd name="connsiteY1" fmla="*/ 11552 h 193479"/>
                <a:gd name="connsiteX2" fmla="*/ 50482 w 193595"/>
                <a:gd name="connsiteY2" fmla="*/ 10599 h 193479"/>
                <a:gd name="connsiteX3" fmla="*/ 49530 w 193595"/>
                <a:gd name="connsiteY3" fmla="*/ 11552 h 193479"/>
                <a:gd name="connsiteX4" fmla="*/ 0 w 193595"/>
                <a:gd name="connsiteY4" fmla="*/ 60129 h 193479"/>
                <a:gd name="connsiteX5" fmla="*/ 133350 w 193595"/>
                <a:gd name="connsiteY5" fmla="*/ 193479 h 193479"/>
                <a:gd name="connsiteX6" fmla="*/ 182880 w 193595"/>
                <a:gd name="connsiteY6" fmla="*/ 143949 h 193479"/>
                <a:gd name="connsiteX7" fmla="*/ 182880 w 193595"/>
                <a:gd name="connsiteY7" fmla="*/ 90609 h 193479"/>
                <a:gd name="connsiteX8" fmla="*/ 182880 w 193595"/>
                <a:gd name="connsiteY8" fmla="*/ 90609 h 193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3595" h="193479">
                  <a:moveTo>
                    <a:pt x="182880" y="90609"/>
                  </a:moveTo>
                  <a:lnTo>
                    <a:pt x="103823" y="11552"/>
                  </a:lnTo>
                  <a:cubicBezTo>
                    <a:pt x="89535" y="-3688"/>
                    <a:pt x="64770" y="-3688"/>
                    <a:pt x="50482" y="10599"/>
                  </a:cubicBezTo>
                  <a:cubicBezTo>
                    <a:pt x="50482" y="10599"/>
                    <a:pt x="50482" y="10599"/>
                    <a:pt x="49530" y="11552"/>
                  </a:cubicBezTo>
                  <a:lnTo>
                    <a:pt x="0" y="60129"/>
                  </a:lnTo>
                  <a:lnTo>
                    <a:pt x="133350" y="193479"/>
                  </a:lnTo>
                  <a:lnTo>
                    <a:pt x="182880" y="143949"/>
                  </a:lnTo>
                  <a:cubicBezTo>
                    <a:pt x="197167" y="128709"/>
                    <a:pt x="197167" y="105849"/>
                    <a:pt x="182880" y="90609"/>
                  </a:cubicBezTo>
                  <a:lnTo>
                    <a:pt x="182880" y="90609"/>
                  </a:lnTo>
                  <a:close/>
                </a:path>
              </a:pathLst>
            </a:custGeom>
            <a:solidFill>
              <a:srgbClr val="22505F"/>
            </a:solidFill>
            <a:ln w="9525" cap="flat">
              <a:noFill/>
              <a:prstDash val="solid"/>
              <a:miter/>
            </a:ln>
          </p:spPr>
          <p:txBody>
            <a:bodyPr rtlCol="0" anchor="ctr"/>
            <a:lstStyle/>
            <a:p>
              <a:endParaRPr lang="en-GB"/>
            </a:p>
          </p:txBody>
        </p:sp>
        <p:sp>
          <p:nvSpPr>
            <p:cNvPr id="32" name="Freeform: Shape 31">
              <a:extLst>
                <a:ext uri="{FF2B5EF4-FFF2-40B4-BE49-F238E27FC236}">
                  <a16:creationId xmlns:a16="http://schemas.microsoft.com/office/drawing/2014/main" id="{906A335D-A00B-49AA-81D9-41D09BD5CF93}"/>
                </a:ext>
              </a:extLst>
            </p:cNvPr>
            <p:cNvSpPr/>
            <p:nvPr/>
          </p:nvSpPr>
          <p:spPr>
            <a:xfrm>
              <a:off x="621493" y="2262677"/>
              <a:ext cx="194431" cy="194431"/>
            </a:xfrm>
            <a:custGeom>
              <a:avLst/>
              <a:gdLst>
                <a:gd name="connsiteX0" fmla="*/ 194432 w 194431"/>
                <a:gd name="connsiteY0" fmla="*/ 61082 h 194431"/>
                <a:gd name="connsiteX1" fmla="*/ 144902 w 194431"/>
                <a:gd name="connsiteY1" fmla="*/ 11552 h 194431"/>
                <a:gd name="connsiteX2" fmla="*/ 91562 w 194431"/>
                <a:gd name="connsiteY2" fmla="*/ 10599 h 194431"/>
                <a:gd name="connsiteX3" fmla="*/ 90609 w 194431"/>
                <a:gd name="connsiteY3" fmla="*/ 11552 h 194431"/>
                <a:gd name="connsiteX4" fmla="*/ 11552 w 194431"/>
                <a:gd name="connsiteY4" fmla="*/ 90609 h 194431"/>
                <a:gd name="connsiteX5" fmla="*/ 10599 w 194431"/>
                <a:gd name="connsiteY5" fmla="*/ 143949 h 194431"/>
                <a:gd name="connsiteX6" fmla="*/ 11552 w 194431"/>
                <a:gd name="connsiteY6" fmla="*/ 144902 h 194431"/>
                <a:gd name="connsiteX7" fmla="*/ 61082 w 194431"/>
                <a:gd name="connsiteY7" fmla="*/ 194432 h 194431"/>
                <a:gd name="connsiteX8" fmla="*/ 194432 w 194431"/>
                <a:gd name="connsiteY8" fmla="*/ 61082 h 194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4431" h="194431">
                  <a:moveTo>
                    <a:pt x="194432" y="61082"/>
                  </a:moveTo>
                  <a:lnTo>
                    <a:pt x="144902" y="11552"/>
                  </a:lnTo>
                  <a:cubicBezTo>
                    <a:pt x="130614" y="-3688"/>
                    <a:pt x="105849" y="-3688"/>
                    <a:pt x="91562" y="10599"/>
                  </a:cubicBezTo>
                  <a:cubicBezTo>
                    <a:pt x="91562" y="10599"/>
                    <a:pt x="91562" y="10599"/>
                    <a:pt x="90609" y="11552"/>
                  </a:cubicBezTo>
                  <a:lnTo>
                    <a:pt x="11552" y="90609"/>
                  </a:lnTo>
                  <a:cubicBezTo>
                    <a:pt x="-3688" y="104897"/>
                    <a:pt x="-3688" y="129662"/>
                    <a:pt x="10599" y="143949"/>
                  </a:cubicBezTo>
                  <a:cubicBezTo>
                    <a:pt x="10599" y="143949"/>
                    <a:pt x="10599" y="143949"/>
                    <a:pt x="11552" y="144902"/>
                  </a:cubicBezTo>
                  <a:lnTo>
                    <a:pt x="61082" y="194432"/>
                  </a:lnTo>
                  <a:lnTo>
                    <a:pt x="194432" y="61082"/>
                  </a:lnTo>
                  <a:close/>
                </a:path>
              </a:pathLst>
            </a:custGeom>
            <a:solidFill>
              <a:srgbClr val="22505F"/>
            </a:solidFill>
            <a:ln w="9525" cap="flat">
              <a:noFill/>
              <a:prstDash val="solid"/>
              <a:miter/>
            </a:ln>
          </p:spPr>
          <p:txBody>
            <a:bodyPr rtlCol="0" anchor="ctr"/>
            <a:lstStyle/>
            <a:p>
              <a:endParaRPr lang="en-GB"/>
            </a:p>
          </p:txBody>
        </p:sp>
        <p:sp>
          <p:nvSpPr>
            <p:cNvPr id="33" name="Freeform: Shape 32">
              <a:extLst>
                <a:ext uri="{FF2B5EF4-FFF2-40B4-BE49-F238E27FC236}">
                  <a16:creationId xmlns:a16="http://schemas.microsoft.com/office/drawing/2014/main" id="{966EE318-2B1E-4905-B3AA-718109E16CED}"/>
                </a:ext>
              </a:extLst>
            </p:cNvPr>
            <p:cNvSpPr/>
            <p:nvPr/>
          </p:nvSpPr>
          <p:spPr>
            <a:xfrm>
              <a:off x="1007377" y="2121828"/>
              <a:ext cx="68580" cy="68579"/>
            </a:xfrm>
            <a:custGeom>
              <a:avLst/>
              <a:gdLst>
                <a:gd name="connsiteX0" fmla="*/ 0 w 68580"/>
                <a:gd name="connsiteY0" fmla="*/ 68580 h 68579"/>
                <a:gd name="connsiteX1" fmla="*/ 0 w 68580"/>
                <a:gd name="connsiteY1" fmla="*/ 51435 h 68579"/>
                <a:gd name="connsiteX2" fmla="*/ 34290 w 68580"/>
                <a:gd name="connsiteY2" fmla="*/ 17145 h 68579"/>
                <a:gd name="connsiteX3" fmla="*/ 0 w 68580"/>
                <a:gd name="connsiteY3" fmla="*/ 17145 h 68579"/>
                <a:gd name="connsiteX4" fmla="*/ 0 w 68580"/>
                <a:gd name="connsiteY4" fmla="*/ 0 h 68579"/>
                <a:gd name="connsiteX5" fmla="*/ 68580 w 68580"/>
                <a:gd name="connsiteY5" fmla="*/ 0 h 68579"/>
                <a:gd name="connsiteX6" fmla="*/ 68580 w 68580"/>
                <a:gd name="connsiteY6" fmla="*/ 17145 h 68579"/>
                <a:gd name="connsiteX7" fmla="*/ 34290 w 68580"/>
                <a:gd name="connsiteY7" fmla="*/ 51435 h 68579"/>
                <a:gd name="connsiteX8" fmla="*/ 68580 w 68580"/>
                <a:gd name="connsiteY8" fmla="*/ 51435 h 68579"/>
                <a:gd name="connsiteX9" fmla="*/ 68580 w 68580"/>
                <a:gd name="connsiteY9" fmla="*/ 68580 h 6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580" h="68579">
                  <a:moveTo>
                    <a:pt x="0" y="68580"/>
                  </a:moveTo>
                  <a:lnTo>
                    <a:pt x="0" y="51435"/>
                  </a:lnTo>
                  <a:lnTo>
                    <a:pt x="34290" y="17145"/>
                  </a:lnTo>
                  <a:lnTo>
                    <a:pt x="0" y="17145"/>
                  </a:lnTo>
                  <a:lnTo>
                    <a:pt x="0" y="0"/>
                  </a:lnTo>
                  <a:lnTo>
                    <a:pt x="68580" y="0"/>
                  </a:lnTo>
                  <a:lnTo>
                    <a:pt x="68580" y="17145"/>
                  </a:lnTo>
                  <a:lnTo>
                    <a:pt x="34290" y="51435"/>
                  </a:lnTo>
                  <a:lnTo>
                    <a:pt x="68580" y="51435"/>
                  </a:lnTo>
                  <a:lnTo>
                    <a:pt x="68580" y="68580"/>
                  </a:lnTo>
                  <a:close/>
                </a:path>
              </a:pathLst>
            </a:custGeom>
            <a:solidFill>
              <a:srgbClr val="22505F"/>
            </a:solidFill>
            <a:ln w="9525" cap="flat">
              <a:noFill/>
              <a:prstDash val="solid"/>
              <a:miter/>
            </a:ln>
          </p:spPr>
          <p:txBody>
            <a:bodyPr rtlCol="0" anchor="ctr"/>
            <a:lstStyle/>
            <a:p>
              <a:endParaRPr lang="en-GB"/>
            </a:p>
          </p:txBody>
        </p:sp>
        <p:sp>
          <p:nvSpPr>
            <p:cNvPr id="34" name="Freeform: Shape 33">
              <a:extLst>
                <a:ext uri="{FF2B5EF4-FFF2-40B4-BE49-F238E27FC236}">
                  <a16:creationId xmlns:a16="http://schemas.microsoft.com/office/drawing/2014/main" id="{47F5F26C-100D-4308-B1EF-19A3A4F657B3}"/>
                </a:ext>
              </a:extLst>
            </p:cNvPr>
            <p:cNvSpPr/>
            <p:nvPr/>
          </p:nvSpPr>
          <p:spPr>
            <a:xfrm>
              <a:off x="1093102" y="2053249"/>
              <a:ext cx="102870" cy="120015"/>
            </a:xfrm>
            <a:custGeom>
              <a:avLst/>
              <a:gdLst>
                <a:gd name="connsiteX0" fmla="*/ 0 w 102870"/>
                <a:gd name="connsiteY0" fmla="*/ 120015 h 120015"/>
                <a:gd name="connsiteX1" fmla="*/ 0 w 102870"/>
                <a:gd name="connsiteY1" fmla="*/ 85725 h 120015"/>
                <a:gd name="connsiteX2" fmla="*/ 51435 w 102870"/>
                <a:gd name="connsiteY2" fmla="*/ 34290 h 120015"/>
                <a:gd name="connsiteX3" fmla="*/ 0 w 102870"/>
                <a:gd name="connsiteY3" fmla="*/ 34290 h 120015"/>
                <a:gd name="connsiteX4" fmla="*/ 0 w 102870"/>
                <a:gd name="connsiteY4" fmla="*/ 0 h 120015"/>
                <a:gd name="connsiteX5" fmla="*/ 102870 w 102870"/>
                <a:gd name="connsiteY5" fmla="*/ 0 h 120015"/>
                <a:gd name="connsiteX6" fmla="*/ 102870 w 102870"/>
                <a:gd name="connsiteY6" fmla="*/ 34290 h 120015"/>
                <a:gd name="connsiteX7" fmla="*/ 51435 w 102870"/>
                <a:gd name="connsiteY7" fmla="*/ 85725 h 120015"/>
                <a:gd name="connsiteX8" fmla="*/ 102870 w 102870"/>
                <a:gd name="connsiteY8" fmla="*/ 85725 h 120015"/>
                <a:gd name="connsiteX9" fmla="*/ 102870 w 102870"/>
                <a:gd name="connsiteY9" fmla="*/ 120015 h 120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2870" h="120015">
                  <a:moveTo>
                    <a:pt x="0" y="120015"/>
                  </a:moveTo>
                  <a:lnTo>
                    <a:pt x="0" y="85725"/>
                  </a:lnTo>
                  <a:lnTo>
                    <a:pt x="51435" y="34290"/>
                  </a:lnTo>
                  <a:lnTo>
                    <a:pt x="0" y="34290"/>
                  </a:lnTo>
                  <a:lnTo>
                    <a:pt x="0" y="0"/>
                  </a:lnTo>
                  <a:lnTo>
                    <a:pt x="102870" y="0"/>
                  </a:lnTo>
                  <a:lnTo>
                    <a:pt x="102870" y="34290"/>
                  </a:lnTo>
                  <a:lnTo>
                    <a:pt x="51435" y="85725"/>
                  </a:lnTo>
                  <a:lnTo>
                    <a:pt x="102870" y="85725"/>
                  </a:lnTo>
                  <a:lnTo>
                    <a:pt x="102870" y="120015"/>
                  </a:lnTo>
                  <a:close/>
                </a:path>
              </a:pathLst>
            </a:custGeom>
            <a:solidFill>
              <a:srgbClr val="22505F"/>
            </a:solidFill>
            <a:ln w="9525" cap="flat">
              <a:noFill/>
              <a:prstDash val="solid"/>
              <a:miter/>
            </a:ln>
          </p:spPr>
          <p:txBody>
            <a:bodyPr rtlCol="0" anchor="ctr"/>
            <a:lstStyle/>
            <a:p>
              <a:endParaRPr lang="en-GB"/>
            </a:p>
          </p:txBody>
        </p:sp>
        <p:sp>
          <p:nvSpPr>
            <p:cNvPr id="35" name="Freeform: Shape 34">
              <a:extLst>
                <a:ext uri="{FF2B5EF4-FFF2-40B4-BE49-F238E27FC236}">
                  <a16:creationId xmlns:a16="http://schemas.microsoft.com/office/drawing/2014/main" id="{E875F143-9AB7-4623-8062-1D507DB462D6}"/>
                </a:ext>
              </a:extLst>
            </p:cNvPr>
            <p:cNvSpPr/>
            <p:nvPr/>
          </p:nvSpPr>
          <p:spPr>
            <a:xfrm>
              <a:off x="1213117" y="2104683"/>
              <a:ext cx="102870" cy="120015"/>
            </a:xfrm>
            <a:custGeom>
              <a:avLst/>
              <a:gdLst>
                <a:gd name="connsiteX0" fmla="*/ 102870 w 102870"/>
                <a:gd name="connsiteY0" fmla="*/ 34290 h 120015"/>
                <a:gd name="connsiteX1" fmla="*/ 51435 w 102870"/>
                <a:gd name="connsiteY1" fmla="*/ 85725 h 120015"/>
                <a:gd name="connsiteX2" fmla="*/ 102870 w 102870"/>
                <a:gd name="connsiteY2" fmla="*/ 85725 h 120015"/>
                <a:gd name="connsiteX3" fmla="*/ 102870 w 102870"/>
                <a:gd name="connsiteY3" fmla="*/ 120015 h 120015"/>
                <a:gd name="connsiteX4" fmla="*/ 0 w 102870"/>
                <a:gd name="connsiteY4" fmla="*/ 120015 h 120015"/>
                <a:gd name="connsiteX5" fmla="*/ 0 w 102870"/>
                <a:gd name="connsiteY5" fmla="*/ 85725 h 120015"/>
                <a:gd name="connsiteX6" fmla="*/ 51435 w 102870"/>
                <a:gd name="connsiteY6" fmla="*/ 34290 h 120015"/>
                <a:gd name="connsiteX7" fmla="*/ 0 w 102870"/>
                <a:gd name="connsiteY7" fmla="*/ 34290 h 120015"/>
                <a:gd name="connsiteX8" fmla="*/ 0 w 102870"/>
                <a:gd name="connsiteY8" fmla="*/ 0 h 120015"/>
                <a:gd name="connsiteX9" fmla="*/ 102870 w 102870"/>
                <a:gd name="connsiteY9" fmla="*/ 0 h 120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2870" h="120015">
                  <a:moveTo>
                    <a:pt x="102870" y="34290"/>
                  </a:moveTo>
                  <a:lnTo>
                    <a:pt x="51435" y="85725"/>
                  </a:lnTo>
                  <a:lnTo>
                    <a:pt x="102870" y="85725"/>
                  </a:lnTo>
                  <a:lnTo>
                    <a:pt x="102870" y="120015"/>
                  </a:lnTo>
                  <a:lnTo>
                    <a:pt x="0" y="120015"/>
                  </a:lnTo>
                  <a:lnTo>
                    <a:pt x="0" y="85725"/>
                  </a:lnTo>
                  <a:lnTo>
                    <a:pt x="51435" y="34290"/>
                  </a:lnTo>
                  <a:lnTo>
                    <a:pt x="0" y="34290"/>
                  </a:lnTo>
                  <a:lnTo>
                    <a:pt x="0" y="0"/>
                  </a:lnTo>
                  <a:lnTo>
                    <a:pt x="102870" y="0"/>
                  </a:lnTo>
                  <a:close/>
                </a:path>
              </a:pathLst>
            </a:custGeom>
            <a:solidFill>
              <a:srgbClr val="22505F"/>
            </a:solidFill>
            <a:ln w="9525" cap="flat">
              <a:noFill/>
              <a:prstDash val="solid"/>
              <a:miter/>
            </a:ln>
          </p:spPr>
          <p:txBody>
            <a:bodyPr rtlCol="0" anchor="ctr"/>
            <a:lstStyle/>
            <a:p>
              <a:endParaRPr lang="en-GB"/>
            </a:p>
          </p:txBody>
        </p:sp>
      </p:grpSp>
    </p:spTree>
    <p:extLst>
      <p:ext uri="{BB962C8B-B14F-4D97-AF65-F5344CB8AC3E}">
        <p14:creationId xmlns:p14="http://schemas.microsoft.com/office/powerpoint/2010/main" val="6403088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C950280A-B050-433D-98E4-EE326AC205D6}"/>
              </a:ext>
            </a:extLst>
          </p:cNvPr>
          <p:cNvGraphicFramePr/>
          <p:nvPr>
            <p:extLst>
              <p:ext uri="{D42A27DB-BD31-4B8C-83A1-F6EECF244321}">
                <p14:modId xmlns:p14="http://schemas.microsoft.com/office/powerpoint/2010/main" val="3900877424"/>
              </p:ext>
            </p:extLst>
          </p:nvPr>
        </p:nvGraphicFramePr>
        <p:xfrm>
          <a:off x="1221077" y="1960890"/>
          <a:ext cx="10778836" cy="4375566"/>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angle 7">
            <a:extLst>
              <a:ext uri="{FF2B5EF4-FFF2-40B4-BE49-F238E27FC236}">
                <a16:creationId xmlns:a16="http://schemas.microsoft.com/office/drawing/2014/main" id="{D20B2FC8-DC91-24D2-D888-9858AB062033}"/>
              </a:ext>
            </a:extLst>
          </p:cNvPr>
          <p:cNvSpPr/>
          <p:nvPr/>
        </p:nvSpPr>
        <p:spPr>
          <a:xfrm>
            <a:off x="10567488" y="2078894"/>
            <a:ext cx="252000" cy="3348000"/>
          </a:xfrm>
          <a:prstGeom prst="rect">
            <a:avLst/>
          </a:prstGeom>
          <a:noFill/>
          <a:ln w="19050">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ts val="0"/>
              </a:spcBef>
              <a:spcAft>
                <a:spcPts val="600"/>
              </a:spcAft>
              <a:buClrTx/>
              <a:buSzTx/>
              <a:buFontTx/>
              <a:buNone/>
              <a:tabLst/>
              <a:defRPr/>
            </a:pPr>
            <a:endParaRPr kumimoji="0" lang="en-IE" sz="1800" b="0" i="0" u="none" strike="noStrike" kern="1200" cap="none" spc="0" normalizeH="0" baseline="0" noProof="0" dirty="0">
              <a:ln>
                <a:noFill/>
              </a:ln>
              <a:solidFill>
                <a:srgbClr val="FFFFFF"/>
              </a:solidFill>
              <a:effectLst/>
              <a:uLnTx/>
              <a:uFillTx/>
              <a:latin typeface="Calibri Light"/>
              <a:ea typeface="+mn-ea"/>
              <a:cs typeface="+mn-cs"/>
            </a:endParaRPr>
          </a:p>
        </p:txBody>
      </p:sp>
      <p:sp>
        <p:nvSpPr>
          <p:cNvPr id="2" name="Footer Placeholder 1">
            <a:extLst>
              <a:ext uri="{FF2B5EF4-FFF2-40B4-BE49-F238E27FC236}">
                <a16:creationId xmlns:a16="http://schemas.microsoft.com/office/drawing/2014/main" id="{B4FC25C1-E901-441B-BDF1-90BEA84161AF}"/>
              </a:ext>
            </a:extLst>
          </p:cNvPr>
          <p:cNvSpPr>
            <a:spLocks noGrp="1"/>
          </p:cNvSpPr>
          <p:nvPr>
            <p:ph type="ftr" sz="quarter" idx="11"/>
          </p:nvPr>
        </p:nvSpPr>
        <p:spPr/>
        <p:txBody>
          <a:bodyPr/>
          <a:lstStyle/>
          <a:p>
            <a:pPr lvl="0"/>
            <a:r>
              <a:rPr lang="en-IE" noProof="0" dirty="0"/>
              <a:t>Base: All across 39 countries worldwide – n=</a:t>
            </a:r>
            <a:r>
              <a:rPr lang="en-IE" dirty="0"/>
              <a:t>33,866</a:t>
            </a:r>
            <a:endParaRPr lang="en-IE" noProof="0" dirty="0"/>
          </a:p>
        </p:txBody>
      </p:sp>
      <p:sp>
        <p:nvSpPr>
          <p:cNvPr id="7" name="Title 6">
            <a:extLst>
              <a:ext uri="{FF2B5EF4-FFF2-40B4-BE49-F238E27FC236}">
                <a16:creationId xmlns:a16="http://schemas.microsoft.com/office/drawing/2014/main" id="{62761AF4-E1F5-4F3B-900C-BE68C369014A}"/>
              </a:ext>
            </a:extLst>
          </p:cNvPr>
          <p:cNvSpPr>
            <a:spLocks noGrp="1"/>
          </p:cNvSpPr>
          <p:nvPr>
            <p:ph type="title"/>
          </p:nvPr>
        </p:nvSpPr>
        <p:spPr>
          <a:xfrm>
            <a:off x="186692" y="124621"/>
            <a:ext cx="11573508" cy="484980"/>
          </a:xfrm>
        </p:spPr>
        <p:txBody>
          <a:bodyPr/>
          <a:lstStyle/>
          <a:p>
            <a:r>
              <a:rPr lang="en-GB" dirty="0"/>
              <a:t>Again, Ireland ranks near the bottom globally in sleep perception</a:t>
            </a:r>
          </a:p>
        </p:txBody>
      </p:sp>
      <p:sp>
        <p:nvSpPr>
          <p:cNvPr id="3" name="Text Placeholder 2">
            <a:extLst>
              <a:ext uri="{FF2B5EF4-FFF2-40B4-BE49-F238E27FC236}">
                <a16:creationId xmlns:a16="http://schemas.microsoft.com/office/drawing/2014/main" id="{1092DE3E-3316-4454-84E7-D3595C8C6AF8}"/>
              </a:ext>
            </a:extLst>
          </p:cNvPr>
          <p:cNvSpPr>
            <a:spLocks noGrp="1"/>
          </p:cNvSpPr>
          <p:nvPr>
            <p:ph type="body" sz="quarter" idx="13"/>
          </p:nvPr>
        </p:nvSpPr>
        <p:spPr/>
        <p:txBody>
          <a:bodyPr/>
          <a:lstStyle/>
          <a:p>
            <a:r>
              <a:rPr lang="en-GB" dirty="0"/>
              <a:t>Similar pattern observed for sleep like other health aspect with some Asian countries leading and </a:t>
            </a:r>
            <a:r>
              <a:rPr lang="en-GB" dirty="0" err="1"/>
              <a:t>Negeria</a:t>
            </a:r>
            <a:r>
              <a:rPr lang="en-GB" dirty="0"/>
              <a:t>, Peru being weak. </a:t>
            </a:r>
          </a:p>
        </p:txBody>
      </p:sp>
      <p:sp>
        <p:nvSpPr>
          <p:cNvPr id="9" name="Text Placeholder 8">
            <a:extLst>
              <a:ext uri="{FF2B5EF4-FFF2-40B4-BE49-F238E27FC236}">
                <a16:creationId xmlns:a16="http://schemas.microsoft.com/office/drawing/2014/main" id="{59986B54-9DAE-4822-A460-E1930BD9BA86}"/>
              </a:ext>
            </a:extLst>
          </p:cNvPr>
          <p:cNvSpPr>
            <a:spLocks noGrp="1"/>
          </p:cNvSpPr>
          <p:nvPr>
            <p:ph type="body" sz="quarter" idx="14"/>
          </p:nvPr>
        </p:nvSpPr>
        <p:spPr>
          <a:xfrm>
            <a:off x="192086" y="1314181"/>
            <a:ext cx="6506887" cy="785816"/>
          </a:xfrm>
        </p:spPr>
        <p:txBody>
          <a:bodyPr/>
          <a:lstStyle/>
          <a:p>
            <a:r>
              <a:rPr lang="en-GB" dirty="0"/>
              <a:t>Overall health rating - Sleeping</a:t>
            </a:r>
          </a:p>
        </p:txBody>
      </p:sp>
      <p:sp>
        <p:nvSpPr>
          <p:cNvPr id="10" name="TextBox 9">
            <a:extLst>
              <a:ext uri="{FF2B5EF4-FFF2-40B4-BE49-F238E27FC236}">
                <a16:creationId xmlns:a16="http://schemas.microsoft.com/office/drawing/2014/main" id="{5A5620D1-5840-CF8D-8E7C-E49F3F0C51C6}"/>
              </a:ext>
            </a:extLst>
          </p:cNvPr>
          <p:cNvSpPr txBox="1"/>
          <p:nvPr/>
        </p:nvSpPr>
        <p:spPr>
          <a:xfrm>
            <a:off x="-55713" y="2199250"/>
            <a:ext cx="1552817" cy="258532"/>
          </a:xfrm>
          <a:prstGeom prst="rect">
            <a:avLst/>
          </a:prstGeom>
          <a:noFill/>
        </p:spPr>
        <p:txBody>
          <a:bodyPr wrap="square" rtlCol="0">
            <a:spAutoFit/>
          </a:bodyPr>
          <a:lstStyle/>
          <a:p>
            <a:pPr marL="0" marR="0" lvl="0" indent="0" algn="r" defTabSz="914400" rtl="0" eaLnBrk="1" fontAlgn="auto" latinLnBrk="0" hangingPunct="1">
              <a:lnSpc>
                <a:spcPct val="90000"/>
              </a:lnSpc>
              <a:spcBef>
                <a:spcPts val="0"/>
              </a:spcBef>
              <a:spcAft>
                <a:spcPts val="600"/>
              </a:spcAft>
              <a:buClrTx/>
              <a:buSzTx/>
              <a:buFontTx/>
              <a:buNone/>
              <a:tabLst/>
              <a:defRPr/>
            </a:pPr>
            <a:r>
              <a:rPr kumimoji="0" lang="en-GB" sz="1200" b="0" i="0" u="none" strike="noStrike" kern="1200" cap="none" spc="0" normalizeH="0" baseline="0" noProof="0" dirty="0">
                <a:ln>
                  <a:noFill/>
                </a:ln>
                <a:solidFill>
                  <a:srgbClr val="D0103A"/>
                </a:solidFill>
                <a:effectLst/>
                <a:uLnTx/>
                <a:uFillTx/>
                <a:latin typeface="Calibri Light"/>
                <a:ea typeface="+mn-ea"/>
                <a:cs typeface="+mn-cs"/>
              </a:rPr>
              <a:t>Very/ Quite Poor</a:t>
            </a:r>
          </a:p>
        </p:txBody>
      </p:sp>
      <p:sp>
        <p:nvSpPr>
          <p:cNvPr id="13" name="TextBox 12">
            <a:extLst>
              <a:ext uri="{FF2B5EF4-FFF2-40B4-BE49-F238E27FC236}">
                <a16:creationId xmlns:a16="http://schemas.microsoft.com/office/drawing/2014/main" id="{31C59D9F-5B9A-3BD1-51B0-31179C3024F7}"/>
              </a:ext>
            </a:extLst>
          </p:cNvPr>
          <p:cNvSpPr txBox="1"/>
          <p:nvPr/>
        </p:nvSpPr>
        <p:spPr>
          <a:xfrm>
            <a:off x="-1" y="3786419"/>
            <a:ext cx="1552817" cy="258532"/>
          </a:xfrm>
          <a:prstGeom prst="rect">
            <a:avLst/>
          </a:prstGeom>
          <a:noFill/>
        </p:spPr>
        <p:txBody>
          <a:bodyPr wrap="square" rtlCol="0">
            <a:spAutoFit/>
          </a:bodyPr>
          <a:lstStyle/>
          <a:p>
            <a:pPr marL="0" marR="0" lvl="0" indent="0" algn="r" defTabSz="914400" rtl="0" eaLnBrk="1" fontAlgn="auto" latinLnBrk="0" hangingPunct="1">
              <a:lnSpc>
                <a:spcPct val="90000"/>
              </a:lnSpc>
              <a:spcBef>
                <a:spcPts val="0"/>
              </a:spcBef>
              <a:spcAft>
                <a:spcPts val="600"/>
              </a:spcAft>
              <a:buClrTx/>
              <a:buSzTx/>
              <a:buFontTx/>
              <a:buNone/>
              <a:tabLst/>
              <a:defRPr/>
            </a:pPr>
            <a:r>
              <a:rPr kumimoji="0" lang="en-IE" sz="1200" b="0" i="0" u="none" strike="noStrike" kern="1200" cap="none" spc="0" normalizeH="0" baseline="0" noProof="0" dirty="0">
                <a:ln>
                  <a:noFill/>
                </a:ln>
                <a:solidFill>
                  <a:srgbClr val="50C9B5">
                    <a:lumMod val="75000"/>
                  </a:srgbClr>
                </a:solidFill>
                <a:effectLst/>
                <a:uLnTx/>
                <a:uFillTx/>
                <a:latin typeface="Calibri Light"/>
                <a:ea typeface="+mn-ea"/>
                <a:cs typeface="+mn-cs"/>
              </a:rPr>
              <a:t>Very/ Quite Good</a:t>
            </a:r>
          </a:p>
        </p:txBody>
      </p:sp>
      <p:grpSp>
        <p:nvGrpSpPr>
          <p:cNvPr id="15" name="Group 14">
            <a:extLst>
              <a:ext uri="{FF2B5EF4-FFF2-40B4-BE49-F238E27FC236}">
                <a16:creationId xmlns:a16="http://schemas.microsoft.com/office/drawing/2014/main" id="{C3CF2EA0-C80A-2AA2-CC3C-C6E70576EA92}"/>
              </a:ext>
            </a:extLst>
          </p:cNvPr>
          <p:cNvGrpSpPr>
            <a:grpSpLocks noChangeAspect="1"/>
          </p:cNvGrpSpPr>
          <p:nvPr/>
        </p:nvGrpSpPr>
        <p:grpSpPr>
          <a:xfrm rot="18974345">
            <a:off x="10078152" y="5874797"/>
            <a:ext cx="400195" cy="234000"/>
            <a:chOff x="9750490" y="289249"/>
            <a:chExt cx="1012405" cy="591968"/>
          </a:xfrm>
        </p:grpSpPr>
        <p:sp>
          <p:nvSpPr>
            <p:cNvPr id="16" name="Rectangle 15">
              <a:extLst>
                <a:ext uri="{FF2B5EF4-FFF2-40B4-BE49-F238E27FC236}">
                  <a16:creationId xmlns:a16="http://schemas.microsoft.com/office/drawing/2014/main" id="{3ADFBAA4-CB45-1172-F290-E5D4BBB84DB8}"/>
                </a:ext>
              </a:extLst>
            </p:cNvPr>
            <p:cNvSpPr/>
            <p:nvPr/>
          </p:nvSpPr>
          <p:spPr>
            <a:xfrm>
              <a:off x="9750490" y="289249"/>
              <a:ext cx="335902" cy="591968"/>
            </a:xfrm>
            <a:prstGeom prst="rect">
              <a:avLst/>
            </a:prstGeom>
            <a:solidFill>
              <a:srgbClr val="169B6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dirty="0">
                <a:solidFill>
                  <a:schemeClr val="bg2"/>
                </a:solidFill>
              </a:endParaRPr>
            </a:p>
          </p:txBody>
        </p:sp>
        <p:sp>
          <p:nvSpPr>
            <p:cNvPr id="17" name="Rectangle 16">
              <a:extLst>
                <a:ext uri="{FF2B5EF4-FFF2-40B4-BE49-F238E27FC236}">
                  <a16:creationId xmlns:a16="http://schemas.microsoft.com/office/drawing/2014/main" id="{B498DF39-1FC8-60A0-30D6-72053B0A2B04}"/>
                </a:ext>
              </a:extLst>
            </p:cNvPr>
            <p:cNvSpPr/>
            <p:nvPr/>
          </p:nvSpPr>
          <p:spPr>
            <a:xfrm>
              <a:off x="10086345" y="289249"/>
              <a:ext cx="335902" cy="59196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dirty="0">
                <a:solidFill>
                  <a:schemeClr val="bg2"/>
                </a:solidFill>
              </a:endParaRPr>
            </a:p>
          </p:txBody>
        </p:sp>
        <p:sp>
          <p:nvSpPr>
            <p:cNvPr id="18" name="Rectangle 17">
              <a:extLst>
                <a:ext uri="{FF2B5EF4-FFF2-40B4-BE49-F238E27FC236}">
                  <a16:creationId xmlns:a16="http://schemas.microsoft.com/office/drawing/2014/main" id="{9F7BB51A-6D07-C5F1-3406-6DBE978E526E}"/>
                </a:ext>
              </a:extLst>
            </p:cNvPr>
            <p:cNvSpPr/>
            <p:nvPr/>
          </p:nvSpPr>
          <p:spPr>
            <a:xfrm>
              <a:off x="10426993" y="289249"/>
              <a:ext cx="335902" cy="591968"/>
            </a:xfrm>
            <a:prstGeom prst="rect">
              <a:avLst/>
            </a:prstGeom>
            <a:solidFill>
              <a:srgbClr val="FF883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dirty="0">
                <a:solidFill>
                  <a:schemeClr val="bg2"/>
                </a:solidFill>
              </a:endParaRPr>
            </a:p>
          </p:txBody>
        </p:sp>
      </p:grpSp>
    </p:spTree>
    <p:extLst>
      <p:ext uri="{BB962C8B-B14F-4D97-AF65-F5344CB8AC3E}">
        <p14:creationId xmlns:p14="http://schemas.microsoft.com/office/powerpoint/2010/main" val="24061244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8">
            <a:extLst>
              <a:ext uri="{FF2B5EF4-FFF2-40B4-BE49-F238E27FC236}">
                <a16:creationId xmlns:a16="http://schemas.microsoft.com/office/drawing/2014/main" id="{8FC8D5DC-1B93-92E9-E08F-8957B559EF3F}"/>
              </a:ext>
            </a:extLst>
          </p:cNvPr>
          <p:cNvSpPr>
            <a:spLocks noGrp="1"/>
          </p:cNvSpPr>
          <p:nvPr>
            <p:ph type="body" sz="quarter" idx="12"/>
          </p:nvPr>
        </p:nvSpPr>
        <p:spPr>
          <a:xfrm>
            <a:off x="597694" y="715962"/>
            <a:ext cx="4537014" cy="1358900"/>
          </a:xfrm>
        </p:spPr>
        <p:txBody>
          <a:bodyPr/>
          <a:lstStyle/>
          <a:p>
            <a:r>
              <a:rPr lang="en-IE" sz="12800" dirty="0"/>
              <a:t>55%</a:t>
            </a:r>
          </a:p>
        </p:txBody>
      </p:sp>
      <p:sp>
        <p:nvSpPr>
          <p:cNvPr id="3" name="Slide Number Placeholder 2">
            <a:extLst>
              <a:ext uri="{FF2B5EF4-FFF2-40B4-BE49-F238E27FC236}">
                <a16:creationId xmlns:a16="http://schemas.microsoft.com/office/drawing/2014/main" id="{83F0ED96-6416-4CCA-8E6E-CB149A7BF1CF}"/>
              </a:ext>
            </a:extLst>
          </p:cNvPr>
          <p:cNvSpPr>
            <a:spLocks noGrp="1"/>
          </p:cNvSpPr>
          <p:nvPr>
            <p:ph type="sldNum" sz="quarter" idx="4294967295"/>
          </p:nvPr>
        </p:nvSpPr>
        <p:spPr>
          <a:xfrm>
            <a:off x="11612563" y="6370638"/>
            <a:ext cx="579437" cy="365125"/>
          </a:xfrm>
        </p:spPr>
        <p:txBody>
          <a:bodyPr/>
          <a:lstStyle/>
          <a:p>
            <a:pPr marL="0" marR="0" lvl="0" indent="0" algn="r" defTabSz="914400" rtl="0" eaLnBrk="1" fontAlgn="auto" latinLnBrk="0" hangingPunct="1">
              <a:lnSpc>
                <a:spcPct val="90000"/>
              </a:lnSpc>
              <a:spcBef>
                <a:spcPts val="0"/>
              </a:spcBef>
              <a:spcAft>
                <a:spcPts val="600"/>
              </a:spcAft>
              <a:buClrTx/>
              <a:buSzTx/>
              <a:buFontTx/>
              <a:buNone/>
              <a:tabLst/>
              <a:defRPr/>
            </a:pPr>
            <a:fld id="{21F79131-C817-4EAF-B3BC-6511779B5E04}" type="slidenum">
              <a:rPr kumimoji="0" lang="en-GB" sz="1200" b="0" i="0" u="none" strike="noStrike" kern="1200" cap="none" spc="0" normalizeH="0" baseline="0" noProof="0" smtClean="0">
                <a:ln>
                  <a:noFill/>
                </a:ln>
                <a:solidFill>
                  <a:srgbClr val="FFFFFF">
                    <a:tint val="75000"/>
                  </a:srgbClr>
                </a:solidFill>
                <a:effectLst/>
                <a:uLnTx/>
                <a:uFillTx/>
                <a:latin typeface="Calibri Light"/>
                <a:ea typeface="+mn-ea"/>
                <a:cs typeface="+mn-cs"/>
              </a:rPr>
              <a:pPr marL="0" marR="0" lvl="0" indent="0" algn="r" defTabSz="914400" rtl="0" eaLnBrk="1" fontAlgn="auto" latinLnBrk="0" hangingPunct="1">
                <a:lnSpc>
                  <a:spcPct val="90000"/>
                </a:lnSpc>
                <a:spcBef>
                  <a:spcPts val="0"/>
                </a:spcBef>
                <a:spcAft>
                  <a:spcPts val="600"/>
                </a:spcAft>
                <a:buClrTx/>
                <a:buSzTx/>
                <a:buFontTx/>
                <a:buNone/>
                <a:tabLst/>
                <a:defRPr/>
              </a:pPr>
              <a:t>16</a:t>
            </a:fld>
            <a:endParaRPr kumimoji="0" lang="en-GB" sz="1200" b="0" i="0" u="none" strike="noStrike" kern="1200" cap="none" spc="0" normalizeH="0" baseline="0" noProof="0" dirty="0">
              <a:ln>
                <a:noFill/>
              </a:ln>
              <a:solidFill>
                <a:srgbClr val="FFFFFF">
                  <a:tint val="75000"/>
                </a:srgbClr>
              </a:solidFill>
              <a:effectLst/>
              <a:uLnTx/>
              <a:uFillTx/>
              <a:latin typeface="Calibri Light"/>
              <a:ea typeface="+mn-ea"/>
              <a:cs typeface="+mn-cs"/>
            </a:endParaRPr>
          </a:p>
        </p:txBody>
      </p:sp>
      <p:sp>
        <p:nvSpPr>
          <p:cNvPr id="5" name="Title 9">
            <a:extLst>
              <a:ext uri="{FF2B5EF4-FFF2-40B4-BE49-F238E27FC236}">
                <a16:creationId xmlns:a16="http://schemas.microsoft.com/office/drawing/2014/main" id="{7F9E1251-DBEC-E4E5-F1DF-ABD39FA639DE}"/>
              </a:ext>
            </a:extLst>
          </p:cNvPr>
          <p:cNvSpPr txBox="1">
            <a:spLocks/>
          </p:cNvSpPr>
          <p:nvPr/>
        </p:nvSpPr>
        <p:spPr>
          <a:xfrm>
            <a:off x="659605" y="3163490"/>
            <a:ext cx="4769645" cy="1969296"/>
          </a:xfrm>
          <a:prstGeom prst="rect">
            <a:avLst/>
          </a:prstGeom>
        </p:spPr>
        <p:txBody>
          <a:bodyPr vert="horz" lIns="91440" tIns="45720" rIns="91440" bIns="45720" rtlCol="0" anchor="ctr">
            <a:noAutofit/>
          </a:bodyPr>
          <a:lstStyle>
            <a:lvl1pPr algn="l" defTabSz="914400" rtl="0" eaLnBrk="1" latinLnBrk="0" hangingPunct="1">
              <a:lnSpc>
                <a:spcPct val="80000"/>
              </a:lnSpc>
              <a:spcBef>
                <a:spcPct val="0"/>
              </a:spcBef>
              <a:spcAft>
                <a:spcPts val="600"/>
              </a:spcAft>
              <a:buNone/>
              <a:defRPr sz="5000" b="0" kern="1200">
                <a:solidFill>
                  <a:schemeClr val="tx1"/>
                </a:solidFill>
                <a:latin typeface="+mj-lt"/>
                <a:ea typeface="+mj-ea"/>
                <a:cs typeface="+mj-cs"/>
              </a:defRPr>
            </a:lvl1pPr>
          </a:lstStyle>
          <a:p>
            <a:r>
              <a:rPr lang="en-GB" sz="4800" dirty="0"/>
              <a:t>Just over half consider their weight levels as good, notably weaker vs 2022</a:t>
            </a:r>
            <a:endParaRPr lang="en-IE" sz="4800" dirty="0"/>
          </a:p>
        </p:txBody>
      </p:sp>
    </p:spTree>
    <p:extLst>
      <p:ext uri="{BB962C8B-B14F-4D97-AF65-F5344CB8AC3E}">
        <p14:creationId xmlns:p14="http://schemas.microsoft.com/office/powerpoint/2010/main" val="42706844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1">
            <a:extLst>
              <a:ext uri="{FF2B5EF4-FFF2-40B4-BE49-F238E27FC236}">
                <a16:creationId xmlns:a16="http://schemas.microsoft.com/office/drawing/2014/main" id="{388E6108-BEE3-A86A-FC61-E5CC56AC9886}"/>
              </a:ext>
            </a:extLst>
          </p:cNvPr>
          <p:cNvSpPr>
            <a:spLocks noGrp="1"/>
          </p:cNvSpPr>
          <p:nvPr>
            <p:ph type="ftr" sz="quarter" idx="11"/>
          </p:nvPr>
        </p:nvSpPr>
        <p:spPr/>
        <p:txBody>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IE" sz="1000" b="0" i="0" u="none" strike="noStrike" kern="1200" cap="none" spc="0" normalizeH="0" baseline="0" noProof="0" dirty="0">
                <a:ln>
                  <a:noFill/>
                </a:ln>
                <a:effectLst/>
                <a:uLnTx/>
                <a:uFillTx/>
                <a:latin typeface="Calibri Light"/>
                <a:ea typeface="+mn-ea"/>
                <a:cs typeface="+mn-cs"/>
              </a:rPr>
              <a:t>(Base: All Adults Ireland  n=1,002)</a:t>
            </a: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90000"/>
              </a:lnSpc>
              <a:spcBef>
                <a:spcPts val="0"/>
              </a:spcBef>
              <a:spcAft>
                <a:spcPts val="600"/>
              </a:spcAft>
              <a:buClrTx/>
              <a:buSzTx/>
              <a:buFontTx/>
              <a:buNone/>
              <a:tabLst/>
              <a:defRPr/>
            </a:pPr>
            <a:fld id="{21F79131-C817-4EAF-B3BC-6511779B5E04}" type="slidenum">
              <a:rPr kumimoji="0" lang="en-GB" sz="1200" b="0" i="0" u="none" strike="noStrike" kern="1200" cap="none" spc="0" normalizeH="0" baseline="0" noProof="0" smtClean="0">
                <a:ln>
                  <a:noFill/>
                </a:ln>
                <a:solidFill>
                  <a:prstClr val="white"/>
                </a:solidFill>
                <a:effectLst/>
                <a:uLnTx/>
                <a:uFillTx/>
                <a:latin typeface="Calibri Light"/>
                <a:ea typeface="+mn-ea"/>
                <a:cs typeface="+mn-cs"/>
              </a:rPr>
              <a:pPr marL="0" marR="0" lvl="0" indent="0" algn="r" defTabSz="914400" rtl="0" eaLnBrk="1" fontAlgn="auto" latinLnBrk="0" hangingPunct="1">
                <a:lnSpc>
                  <a:spcPct val="90000"/>
                </a:lnSpc>
                <a:spcBef>
                  <a:spcPts val="0"/>
                </a:spcBef>
                <a:spcAft>
                  <a:spcPts val="600"/>
                </a:spcAft>
                <a:buClrTx/>
                <a:buSzTx/>
                <a:buFontTx/>
                <a:buNone/>
                <a:tabLst/>
                <a:defRPr/>
              </a:pPr>
              <a:t>17</a:t>
            </a:fld>
            <a:endParaRPr kumimoji="0" lang="en-GB" sz="1200" b="0" i="0" u="none" strike="noStrike" kern="1200" cap="none" spc="0" normalizeH="0" baseline="0" noProof="0" dirty="0">
              <a:ln>
                <a:noFill/>
              </a:ln>
              <a:solidFill>
                <a:prstClr val="white"/>
              </a:solidFill>
              <a:effectLst/>
              <a:uLnTx/>
              <a:uFillTx/>
              <a:latin typeface="Calibri Light"/>
              <a:ea typeface="+mn-ea"/>
              <a:cs typeface="+mn-cs"/>
            </a:endParaRPr>
          </a:p>
        </p:txBody>
      </p:sp>
      <p:sp>
        <p:nvSpPr>
          <p:cNvPr id="4" name="Title 3"/>
          <p:cNvSpPr>
            <a:spLocks noGrp="1"/>
          </p:cNvSpPr>
          <p:nvPr>
            <p:ph type="title"/>
          </p:nvPr>
        </p:nvSpPr>
        <p:spPr/>
        <p:txBody>
          <a:bodyPr/>
          <a:lstStyle/>
          <a:p>
            <a:r>
              <a:rPr lang="en-GB" dirty="0"/>
              <a:t>View on weight is weaker across all in Ireland</a:t>
            </a:r>
            <a:endParaRPr lang="en-IE" dirty="0"/>
          </a:p>
        </p:txBody>
      </p:sp>
      <p:sp>
        <p:nvSpPr>
          <p:cNvPr id="5" name="Text Placeholder 4"/>
          <p:cNvSpPr>
            <a:spLocks noGrp="1"/>
          </p:cNvSpPr>
          <p:nvPr>
            <p:ph type="body" sz="quarter" idx="13"/>
          </p:nvPr>
        </p:nvSpPr>
        <p:spPr>
          <a:xfrm>
            <a:off x="192086" y="581022"/>
            <a:ext cx="10573885" cy="785816"/>
          </a:xfrm>
        </p:spPr>
        <p:txBody>
          <a:bodyPr/>
          <a:lstStyle/>
          <a:p>
            <a:r>
              <a:rPr lang="en-GB" dirty="0"/>
              <a:t>Females and those from Rest of Leinster have also dropped significantly on rating their weight as good along with fitness. Older cohort and ABC1 also have much weaker perceptions.</a:t>
            </a:r>
            <a:endParaRPr lang="en-IE" dirty="0"/>
          </a:p>
        </p:txBody>
      </p:sp>
      <p:sp>
        <p:nvSpPr>
          <p:cNvPr id="6" name="Text Placeholder 5"/>
          <p:cNvSpPr>
            <a:spLocks noGrp="1"/>
          </p:cNvSpPr>
          <p:nvPr>
            <p:ph type="body" sz="quarter" idx="14"/>
          </p:nvPr>
        </p:nvSpPr>
        <p:spPr>
          <a:xfrm>
            <a:off x="192086" y="1314181"/>
            <a:ext cx="7053539" cy="785816"/>
          </a:xfrm>
        </p:spPr>
        <p:txBody>
          <a:bodyPr/>
          <a:lstStyle/>
          <a:p>
            <a:r>
              <a:rPr lang="en-GB" dirty="0"/>
              <a:t>Ireland’s Health aspects – those who rate ‘Very Good/Quite good’</a:t>
            </a:r>
          </a:p>
        </p:txBody>
      </p:sp>
      <p:graphicFrame>
        <p:nvGraphicFramePr>
          <p:cNvPr id="88" name="Chart 87">
            <a:extLst>
              <a:ext uri="{FF2B5EF4-FFF2-40B4-BE49-F238E27FC236}">
                <a16:creationId xmlns:a16="http://schemas.microsoft.com/office/drawing/2014/main" id="{A227EEAF-D2D6-4F28-8984-3EA2E1CD8C7B}"/>
              </a:ext>
            </a:extLst>
          </p:cNvPr>
          <p:cNvGraphicFramePr/>
          <p:nvPr>
            <p:extLst>
              <p:ext uri="{D42A27DB-BD31-4B8C-83A1-F6EECF244321}">
                <p14:modId xmlns:p14="http://schemas.microsoft.com/office/powerpoint/2010/main" val="1704471836"/>
              </p:ext>
            </p:extLst>
          </p:nvPr>
        </p:nvGraphicFramePr>
        <p:xfrm>
          <a:off x="1427478" y="1244140"/>
          <a:ext cx="10295475" cy="5373979"/>
        </p:xfrm>
        <a:graphic>
          <a:graphicData uri="http://schemas.openxmlformats.org/drawingml/2006/chart">
            <c:chart xmlns:c="http://schemas.openxmlformats.org/drawingml/2006/chart" xmlns:r="http://schemas.openxmlformats.org/officeDocument/2006/relationships" r:id="rId2"/>
          </a:graphicData>
        </a:graphic>
      </p:graphicFrame>
      <p:sp>
        <p:nvSpPr>
          <p:cNvPr id="16" name="TextBox 15">
            <a:extLst>
              <a:ext uri="{FF2B5EF4-FFF2-40B4-BE49-F238E27FC236}">
                <a16:creationId xmlns:a16="http://schemas.microsoft.com/office/drawing/2014/main" id="{9ABF25E3-9A0E-4AF0-8C59-7C79A05BDE62}"/>
              </a:ext>
            </a:extLst>
          </p:cNvPr>
          <p:cNvSpPr txBox="1"/>
          <p:nvPr/>
        </p:nvSpPr>
        <p:spPr>
          <a:xfrm>
            <a:off x="554593" y="3349766"/>
            <a:ext cx="833883" cy="553998"/>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3000" b="1" dirty="0">
                <a:solidFill>
                  <a:srgbClr val="22505F"/>
                </a:solidFill>
                <a:latin typeface="Calibri Light"/>
              </a:rPr>
              <a:t>55</a:t>
            </a:r>
            <a:r>
              <a:rPr kumimoji="0" lang="en-GB" sz="3000" b="1" i="0" u="none" strike="noStrike" kern="1200" cap="none" spc="0" normalizeH="0" baseline="0" noProof="0" dirty="0">
                <a:ln>
                  <a:noFill/>
                </a:ln>
                <a:solidFill>
                  <a:srgbClr val="22505F"/>
                </a:solidFill>
                <a:effectLst/>
                <a:uLnTx/>
                <a:uFillTx/>
                <a:latin typeface="Calibri Light"/>
                <a:ea typeface="+mn-ea"/>
                <a:cs typeface="+mn-cs"/>
              </a:rPr>
              <a:t>%</a:t>
            </a:r>
          </a:p>
        </p:txBody>
      </p:sp>
      <p:pic>
        <p:nvPicPr>
          <p:cNvPr id="21" name="Graphic 20" descr="World with solid fill">
            <a:extLst>
              <a:ext uri="{FF2B5EF4-FFF2-40B4-BE49-F238E27FC236}">
                <a16:creationId xmlns:a16="http://schemas.microsoft.com/office/drawing/2014/main" id="{97F0D6D2-6087-412D-88ED-8279B318773A}"/>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13078" y="4081401"/>
            <a:ext cx="914400" cy="914400"/>
          </a:xfrm>
          <a:prstGeom prst="rect">
            <a:avLst/>
          </a:prstGeom>
        </p:spPr>
      </p:pic>
      <p:sp>
        <p:nvSpPr>
          <p:cNvPr id="22" name="Rectangle 21">
            <a:extLst>
              <a:ext uri="{FF2B5EF4-FFF2-40B4-BE49-F238E27FC236}">
                <a16:creationId xmlns:a16="http://schemas.microsoft.com/office/drawing/2014/main" id="{CE443862-7CAF-439A-98DB-0D861AC9CE3C}"/>
              </a:ext>
            </a:extLst>
          </p:cNvPr>
          <p:cNvSpPr/>
          <p:nvPr/>
        </p:nvSpPr>
        <p:spPr>
          <a:xfrm>
            <a:off x="432910" y="4951932"/>
            <a:ext cx="1093053" cy="307777"/>
          </a:xfrm>
          <a:prstGeom prst="rect">
            <a:avLst/>
          </a:prstGeom>
        </p:spPr>
        <p:txBody>
          <a:bodyPr wrap="square"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400" b="0" i="0" u="none" strike="noStrike" kern="1200" cap="none" spc="0" normalizeH="0" baseline="0" noProof="0" dirty="0">
                <a:ln>
                  <a:noFill/>
                </a:ln>
                <a:solidFill>
                  <a:schemeClr val="accent3"/>
                </a:solidFill>
                <a:effectLst/>
                <a:uLnTx/>
                <a:uFillTx/>
                <a:latin typeface="Calibri Light"/>
                <a:ea typeface="+mn-ea"/>
                <a:cs typeface="+mn-cs"/>
              </a:rPr>
              <a:t>Global Ave.</a:t>
            </a:r>
          </a:p>
        </p:txBody>
      </p:sp>
      <p:sp>
        <p:nvSpPr>
          <p:cNvPr id="23" name="TextBox 22">
            <a:extLst>
              <a:ext uri="{FF2B5EF4-FFF2-40B4-BE49-F238E27FC236}">
                <a16:creationId xmlns:a16="http://schemas.microsoft.com/office/drawing/2014/main" id="{D5BD8A77-B104-4B94-A588-E0CD1649F5F5}"/>
              </a:ext>
            </a:extLst>
          </p:cNvPr>
          <p:cNvSpPr txBox="1"/>
          <p:nvPr/>
        </p:nvSpPr>
        <p:spPr>
          <a:xfrm>
            <a:off x="557459" y="5206835"/>
            <a:ext cx="833883" cy="553998"/>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3000" b="1" dirty="0">
                <a:solidFill>
                  <a:schemeClr val="accent3"/>
                </a:solidFill>
                <a:latin typeface="Calibri Light"/>
              </a:rPr>
              <a:t>66</a:t>
            </a:r>
            <a:r>
              <a:rPr kumimoji="0" lang="en-GB" sz="3000" b="1" i="0" u="none" strike="noStrike" kern="1200" cap="none" spc="0" normalizeH="0" baseline="0" noProof="0" dirty="0">
                <a:ln>
                  <a:noFill/>
                </a:ln>
                <a:solidFill>
                  <a:schemeClr val="accent3"/>
                </a:solidFill>
                <a:effectLst/>
                <a:uLnTx/>
                <a:uFillTx/>
                <a:latin typeface="Calibri Light"/>
                <a:ea typeface="+mn-ea"/>
                <a:cs typeface="+mn-cs"/>
              </a:rPr>
              <a:t>%</a:t>
            </a:r>
          </a:p>
        </p:txBody>
      </p:sp>
      <p:sp>
        <p:nvSpPr>
          <p:cNvPr id="24" name="Rectangle 23">
            <a:extLst>
              <a:ext uri="{FF2B5EF4-FFF2-40B4-BE49-F238E27FC236}">
                <a16:creationId xmlns:a16="http://schemas.microsoft.com/office/drawing/2014/main" id="{D28BFA7A-E1B9-46D8-B5F5-B16BCBBE6D00}"/>
              </a:ext>
            </a:extLst>
          </p:cNvPr>
          <p:cNvSpPr/>
          <p:nvPr/>
        </p:nvSpPr>
        <p:spPr>
          <a:xfrm>
            <a:off x="432910" y="4147457"/>
            <a:ext cx="1093053" cy="1663385"/>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IE" dirty="0">
              <a:solidFill>
                <a:schemeClr val="bg2"/>
              </a:solidFill>
            </a:endParaRPr>
          </a:p>
        </p:txBody>
      </p:sp>
      <p:cxnSp>
        <p:nvCxnSpPr>
          <p:cNvPr id="25" name="Straight Connector 6">
            <a:extLst>
              <a:ext uri="{FF2B5EF4-FFF2-40B4-BE49-F238E27FC236}">
                <a16:creationId xmlns:a16="http://schemas.microsoft.com/office/drawing/2014/main" id="{9367C758-EB36-4FCE-89A0-E8433E3244B3}"/>
              </a:ext>
            </a:extLst>
          </p:cNvPr>
          <p:cNvCxnSpPr>
            <a:cxnSpLocks/>
          </p:cNvCxnSpPr>
          <p:nvPr/>
        </p:nvCxnSpPr>
        <p:spPr>
          <a:xfrm>
            <a:off x="2870789" y="1822102"/>
            <a:ext cx="0" cy="29160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6">
            <a:extLst>
              <a:ext uri="{FF2B5EF4-FFF2-40B4-BE49-F238E27FC236}">
                <a16:creationId xmlns:a16="http://schemas.microsoft.com/office/drawing/2014/main" id="{10C08499-06C7-46E7-B1C9-485239022BFF}"/>
              </a:ext>
            </a:extLst>
          </p:cNvPr>
          <p:cNvCxnSpPr>
            <a:cxnSpLocks/>
          </p:cNvCxnSpPr>
          <p:nvPr/>
        </p:nvCxnSpPr>
        <p:spPr>
          <a:xfrm>
            <a:off x="4405420" y="1822102"/>
            <a:ext cx="0" cy="29160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7" name="Straight Connector 6">
            <a:extLst>
              <a:ext uri="{FF2B5EF4-FFF2-40B4-BE49-F238E27FC236}">
                <a16:creationId xmlns:a16="http://schemas.microsoft.com/office/drawing/2014/main" id="{2C37BDE2-AFE0-47B3-B261-0A5FDA033437}"/>
              </a:ext>
            </a:extLst>
          </p:cNvPr>
          <p:cNvCxnSpPr>
            <a:cxnSpLocks/>
          </p:cNvCxnSpPr>
          <p:nvPr/>
        </p:nvCxnSpPr>
        <p:spPr>
          <a:xfrm>
            <a:off x="6684332" y="1822102"/>
            <a:ext cx="0" cy="29160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8" name="Straight Connector 6">
            <a:extLst>
              <a:ext uri="{FF2B5EF4-FFF2-40B4-BE49-F238E27FC236}">
                <a16:creationId xmlns:a16="http://schemas.microsoft.com/office/drawing/2014/main" id="{F98DDD8A-F69E-48FC-94D9-1D04F3FDC1BA}"/>
              </a:ext>
            </a:extLst>
          </p:cNvPr>
          <p:cNvCxnSpPr>
            <a:cxnSpLocks/>
          </p:cNvCxnSpPr>
          <p:nvPr/>
        </p:nvCxnSpPr>
        <p:spPr>
          <a:xfrm>
            <a:off x="8229596" y="1822102"/>
            <a:ext cx="0" cy="29160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7" name="Text Placeholder 4">
            <a:extLst>
              <a:ext uri="{FF2B5EF4-FFF2-40B4-BE49-F238E27FC236}">
                <a16:creationId xmlns:a16="http://schemas.microsoft.com/office/drawing/2014/main" id="{37F14F2A-50A8-4B3C-D5D5-AB6007D0EA31}"/>
              </a:ext>
            </a:extLst>
          </p:cNvPr>
          <p:cNvSpPr txBox="1">
            <a:spLocks/>
          </p:cNvSpPr>
          <p:nvPr/>
        </p:nvSpPr>
        <p:spPr>
          <a:xfrm>
            <a:off x="-164752" y="3077560"/>
            <a:ext cx="2256630" cy="307777"/>
          </a:xfrm>
          <a:prstGeom prst="rect">
            <a:avLst/>
          </a:prstGeom>
        </p:spPr>
        <p:txBody>
          <a:bodyPr wrap="square" anchor="b">
            <a:spAutoFit/>
          </a:bodyPr>
          <a:lstStyle>
            <a:defPPr>
              <a:defRPr lang="en-US"/>
            </a:defPPr>
            <a:lvl1pPr marR="0" lvl="0" indent="0" algn="ctr" fontAlgn="auto">
              <a:lnSpc>
                <a:spcPct val="100000"/>
              </a:lnSpc>
              <a:spcBef>
                <a:spcPts val="0"/>
              </a:spcBef>
              <a:spcAft>
                <a:spcPts val="0"/>
              </a:spcAft>
              <a:buClrTx/>
              <a:buSzTx/>
              <a:buFontTx/>
              <a:buNone/>
              <a:tabLst/>
              <a:defRPr kumimoji="0" sz="1400" b="0" i="0" u="none" strike="noStrike" cap="none" spc="0" normalizeH="0" baseline="0">
                <a:ln>
                  <a:noFill/>
                </a:ln>
                <a:solidFill>
                  <a:srgbClr val="22505F"/>
                </a:solidFill>
                <a:effectLst/>
                <a:uLnTx/>
                <a:uFillTx/>
                <a:latin typeface="Calibri Light"/>
              </a:defRPr>
            </a:lvl1pPr>
            <a:lvl2pPr marL="179388" indent="-139700" algn="l" defTabSz="914400" rtl="0" eaLnBrk="1" latinLnBrk="0" hangingPunct="1">
              <a:lnSpc>
                <a:spcPct val="90000"/>
              </a:lnSpc>
              <a:spcBef>
                <a:spcPts val="500"/>
              </a:spcBef>
              <a:spcAft>
                <a:spcPts val="600"/>
              </a:spcAft>
              <a:buClr>
                <a:schemeClr val="accent1"/>
              </a:buClr>
              <a:buFont typeface="Arial" panose="020B0604020202020204" pitchFamily="34" charset="0"/>
              <a:buChar char="•"/>
              <a:defRPr sz="1400" kern="1200">
                <a:solidFill>
                  <a:schemeClr val="tx1"/>
                </a:solidFill>
                <a:latin typeface="+mn-lt"/>
                <a:ea typeface="+mn-ea"/>
                <a:cs typeface="+mn-cs"/>
              </a:defRPr>
            </a:lvl2pPr>
            <a:lvl3pPr marL="358775" indent="-139700" algn="l" defTabSz="914400" rtl="0" eaLnBrk="1" latinLnBrk="0" hangingPunct="1">
              <a:lnSpc>
                <a:spcPct val="90000"/>
              </a:lnSpc>
              <a:spcBef>
                <a:spcPts val="500"/>
              </a:spcBef>
              <a:spcAft>
                <a:spcPts val="600"/>
              </a:spcAft>
              <a:buClr>
                <a:schemeClr val="accent1"/>
              </a:buClr>
              <a:buFont typeface="Calibri Light" panose="020F0302020204030204" pitchFamily="34" charset="0"/>
              <a:buChar char="◦"/>
              <a:defRPr sz="1200" kern="1200">
                <a:solidFill>
                  <a:schemeClr val="tx1"/>
                </a:solidFill>
                <a:latin typeface="+mn-lt"/>
                <a:ea typeface="+mn-ea"/>
                <a:cs typeface="+mn-cs"/>
              </a:defRPr>
            </a:lvl3pPr>
            <a:lvl4pPr marL="538163" indent="-152400" algn="l" defTabSz="914400" rtl="0" eaLnBrk="1" latinLnBrk="0" hangingPunct="1">
              <a:lnSpc>
                <a:spcPct val="90000"/>
              </a:lnSpc>
              <a:spcBef>
                <a:spcPts val="500"/>
              </a:spcBef>
              <a:spcAft>
                <a:spcPts val="600"/>
              </a:spcAft>
              <a:buClr>
                <a:schemeClr val="accent1"/>
              </a:buClr>
              <a:buFont typeface="Calibri Light" panose="020F0302020204030204" pitchFamily="34" charset="0"/>
              <a:buChar char="◦"/>
              <a:defRPr sz="1100" kern="1200">
                <a:solidFill>
                  <a:schemeClr val="tx1"/>
                </a:solidFill>
                <a:latin typeface="+mn-lt"/>
                <a:ea typeface="+mn-ea"/>
                <a:cs typeface="+mn-cs"/>
              </a:defRPr>
            </a:lvl4pPr>
            <a:lvl5pPr marL="717550" indent="-142875" algn="l" defTabSz="914400" rtl="0" eaLnBrk="1" latinLnBrk="0" hangingPunct="1">
              <a:lnSpc>
                <a:spcPct val="90000"/>
              </a:lnSpc>
              <a:spcBef>
                <a:spcPts val="500"/>
              </a:spcBef>
              <a:spcAft>
                <a:spcPts val="600"/>
              </a:spcAft>
              <a:buClr>
                <a:schemeClr val="accent1"/>
              </a:buClr>
              <a:buFont typeface="Calibri Light" panose="020F0302020204030204" pitchFamily="34" charset="0"/>
              <a:buChar char="◦"/>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Weight</a:t>
            </a:r>
            <a:endParaRPr lang="en-IE" dirty="0"/>
          </a:p>
        </p:txBody>
      </p:sp>
      <p:sp>
        <p:nvSpPr>
          <p:cNvPr id="9" name="Isosceles Triangle 8">
            <a:extLst>
              <a:ext uri="{FF2B5EF4-FFF2-40B4-BE49-F238E27FC236}">
                <a16:creationId xmlns:a16="http://schemas.microsoft.com/office/drawing/2014/main" id="{90F7F830-E861-8B33-14C6-380D820039FA}"/>
              </a:ext>
            </a:extLst>
          </p:cNvPr>
          <p:cNvSpPr/>
          <p:nvPr/>
        </p:nvSpPr>
        <p:spPr>
          <a:xfrm>
            <a:off x="312098" y="6478604"/>
            <a:ext cx="188219" cy="107106"/>
          </a:xfrm>
          <a:prstGeom prst="triangle">
            <a:avLst/>
          </a:prstGeom>
          <a:solidFill>
            <a:srgbClr val="00B050"/>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dirty="0">
              <a:ln>
                <a:noFill/>
              </a:ln>
              <a:solidFill>
                <a:schemeClr val="bg1"/>
              </a:solidFill>
              <a:effectLst/>
              <a:uLnTx/>
              <a:uFillTx/>
              <a:latin typeface="Calibri"/>
              <a:ea typeface="+mn-ea"/>
              <a:cs typeface="+mn-cs"/>
            </a:endParaRPr>
          </a:p>
        </p:txBody>
      </p:sp>
      <p:sp>
        <p:nvSpPr>
          <p:cNvPr id="10" name="Isosceles Triangle 9">
            <a:extLst>
              <a:ext uri="{FF2B5EF4-FFF2-40B4-BE49-F238E27FC236}">
                <a16:creationId xmlns:a16="http://schemas.microsoft.com/office/drawing/2014/main" id="{85E08AD3-C687-077E-54ED-7A784B217B7C}"/>
              </a:ext>
            </a:extLst>
          </p:cNvPr>
          <p:cNvSpPr/>
          <p:nvPr/>
        </p:nvSpPr>
        <p:spPr>
          <a:xfrm flipV="1">
            <a:off x="541211" y="6491428"/>
            <a:ext cx="188219" cy="107106"/>
          </a:xfrm>
          <a:prstGeom prst="triangle">
            <a:avLst/>
          </a:prstGeom>
          <a:solidFill>
            <a:srgbClr val="D0103A"/>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dirty="0">
              <a:ln>
                <a:noFill/>
              </a:ln>
              <a:solidFill>
                <a:schemeClr val="bg1"/>
              </a:solidFill>
              <a:effectLst/>
              <a:uLnTx/>
              <a:uFillTx/>
              <a:latin typeface="Calibri"/>
              <a:ea typeface="+mn-ea"/>
              <a:cs typeface="+mn-cs"/>
            </a:endParaRPr>
          </a:p>
        </p:txBody>
      </p:sp>
      <p:sp>
        <p:nvSpPr>
          <p:cNvPr id="12" name="Isosceles Triangle 11">
            <a:extLst>
              <a:ext uri="{FF2B5EF4-FFF2-40B4-BE49-F238E27FC236}">
                <a16:creationId xmlns:a16="http://schemas.microsoft.com/office/drawing/2014/main" id="{5DFF266B-0BF7-6849-89DC-74969C797BDA}"/>
              </a:ext>
            </a:extLst>
          </p:cNvPr>
          <p:cNvSpPr/>
          <p:nvPr/>
        </p:nvSpPr>
        <p:spPr>
          <a:xfrm>
            <a:off x="312098" y="6478604"/>
            <a:ext cx="188219" cy="107106"/>
          </a:xfrm>
          <a:prstGeom prst="triangle">
            <a:avLst/>
          </a:prstGeom>
          <a:solidFill>
            <a:schemeClr val="accent3">
              <a:lumMod val="75000"/>
            </a:schemeClr>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dirty="0">
              <a:ln>
                <a:noFill/>
              </a:ln>
              <a:solidFill>
                <a:schemeClr val="bg1"/>
              </a:solidFill>
              <a:effectLst/>
              <a:uLnTx/>
              <a:uFillTx/>
              <a:latin typeface="Calibri"/>
              <a:ea typeface="+mn-ea"/>
              <a:cs typeface="+mn-cs"/>
            </a:endParaRPr>
          </a:p>
        </p:txBody>
      </p:sp>
      <p:sp>
        <p:nvSpPr>
          <p:cNvPr id="13" name="Isosceles Triangle 12">
            <a:extLst>
              <a:ext uri="{FF2B5EF4-FFF2-40B4-BE49-F238E27FC236}">
                <a16:creationId xmlns:a16="http://schemas.microsoft.com/office/drawing/2014/main" id="{60907E7A-33A9-DC2A-1083-4C3939EBF491}"/>
              </a:ext>
            </a:extLst>
          </p:cNvPr>
          <p:cNvSpPr/>
          <p:nvPr/>
        </p:nvSpPr>
        <p:spPr>
          <a:xfrm flipV="1">
            <a:off x="541211" y="6491428"/>
            <a:ext cx="188219" cy="107106"/>
          </a:xfrm>
          <a:prstGeom prst="triangle">
            <a:avLst/>
          </a:prstGeom>
          <a:solidFill>
            <a:srgbClr val="D0103A"/>
          </a:solidFill>
          <a:ln w="3175" cap="flat" cmpd="sng" algn="ctr">
            <a:solidFill>
              <a:schemeClr val="bg1"/>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dirty="0">
              <a:ln>
                <a:noFill/>
              </a:ln>
              <a:solidFill>
                <a:schemeClr val="bg1"/>
              </a:solidFill>
              <a:effectLst/>
              <a:uLnTx/>
              <a:uFillTx/>
              <a:latin typeface="Calibri"/>
              <a:ea typeface="+mn-ea"/>
              <a:cs typeface="+mn-cs"/>
            </a:endParaRPr>
          </a:p>
        </p:txBody>
      </p:sp>
      <p:sp>
        <p:nvSpPr>
          <p:cNvPr id="14" name="Text Placeholder 2">
            <a:extLst>
              <a:ext uri="{FF2B5EF4-FFF2-40B4-BE49-F238E27FC236}">
                <a16:creationId xmlns:a16="http://schemas.microsoft.com/office/drawing/2014/main" id="{16F60253-106D-AC8E-FC07-D68D10A248F7}"/>
              </a:ext>
            </a:extLst>
          </p:cNvPr>
          <p:cNvSpPr txBox="1">
            <a:spLocks/>
          </p:cNvSpPr>
          <p:nvPr/>
        </p:nvSpPr>
        <p:spPr>
          <a:xfrm>
            <a:off x="729430" y="6333491"/>
            <a:ext cx="2340705" cy="320216"/>
          </a:xfrm>
          <a:prstGeom prst="rect">
            <a:avLst/>
          </a:prstGeom>
        </p:spPr>
        <p:txBody>
          <a:bodyPr vert="horz" wrap="none" lIns="91440" tIns="45720" rIns="91440" bIns="45720" rtlCol="0">
            <a:spAutoFit/>
          </a:bodyPr>
          <a:lstStyle>
            <a:lvl1pPr marL="0" indent="0" algn="l" defTabSz="685800" rtl="0" eaLnBrk="1" latinLnBrk="0" hangingPunct="1">
              <a:lnSpc>
                <a:spcPts val="2000"/>
              </a:lnSpc>
              <a:spcBef>
                <a:spcPts val="0"/>
              </a:spcBef>
              <a:buClr>
                <a:schemeClr val="bg2"/>
              </a:buClr>
              <a:buFont typeface="Calibri" panose="020F0502020204030204" pitchFamily="34" charset="0"/>
              <a:buNone/>
              <a:defRPr sz="1600" b="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bg2"/>
              </a:buClr>
              <a:buFont typeface="Calibri" panose="020F0502020204030204" pitchFamily="34" charset="0"/>
              <a:buChar char="»"/>
              <a:defRPr sz="1200" kern="1200">
                <a:solidFill>
                  <a:schemeClr val="bg1"/>
                </a:solidFill>
                <a:latin typeface="+mn-lt"/>
                <a:ea typeface="+mn-ea"/>
                <a:cs typeface="+mn-cs"/>
              </a:defRPr>
            </a:lvl2pPr>
            <a:lvl3pPr marL="857250" indent="-171450" algn="l" defTabSz="685800" rtl="0" eaLnBrk="1" latinLnBrk="0" hangingPunct="1">
              <a:lnSpc>
                <a:spcPct val="90000"/>
              </a:lnSpc>
              <a:spcBef>
                <a:spcPts val="375"/>
              </a:spcBef>
              <a:buClr>
                <a:schemeClr val="bg2"/>
              </a:buClr>
              <a:buFont typeface="Calibri" panose="020F0502020204030204" pitchFamily="34" charset="0"/>
              <a:buChar char="-"/>
              <a:defRPr sz="1100" kern="1200">
                <a:solidFill>
                  <a:schemeClr val="bg1"/>
                </a:solidFill>
                <a:latin typeface="+mn-lt"/>
                <a:ea typeface="+mn-ea"/>
                <a:cs typeface="+mn-cs"/>
              </a:defRPr>
            </a:lvl3pPr>
            <a:lvl4pPr marL="1200150" indent="-171450" algn="l" defTabSz="685800" rtl="0" eaLnBrk="1" latinLnBrk="0" hangingPunct="1">
              <a:lnSpc>
                <a:spcPct val="90000"/>
              </a:lnSpc>
              <a:spcBef>
                <a:spcPts val="375"/>
              </a:spcBef>
              <a:buClr>
                <a:schemeClr val="bg2"/>
              </a:buClr>
              <a:buFont typeface="Calibri" panose="020F0502020204030204" pitchFamily="34" charset="0"/>
              <a:buChar char="-"/>
              <a:defRPr sz="1050" kern="1200">
                <a:solidFill>
                  <a:schemeClr val="bg1"/>
                </a:solidFill>
                <a:latin typeface="+mn-lt"/>
                <a:ea typeface="+mn-ea"/>
                <a:cs typeface="+mn-cs"/>
              </a:defRPr>
            </a:lvl4pPr>
            <a:lvl5pPr marL="1543050" indent="-171450" algn="l" defTabSz="685800" rtl="0" eaLnBrk="1" latinLnBrk="0" hangingPunct="1">
              <a:lnSpc>
                <a:spcPct val="90000"/>
              </a:lnSpc>
              <a:spcBef>
                <a:spcPts val="375"/>
              </a:spcBef>
              <a:buClr>
                <a:schemeClr val="bg2"/>
              </a:buClr>
              <a:buFont typeface="Calibri" panose="020F0502020204030204" pitchFamily="34" charset="0"/>
              <a:buChar char="-"/>
              <a:defRPr sz="1050" kern="1200">
                <a:solidFill>
                  <a:schemeClr val="bg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ts val="2000"/>
              </a:lnSpc>
              <a:spcBef>
                <a:spcPts val="0"/>
              </a:spcBef>
              <a:spcAft>
                <a:spcPts val="0"/>
              </a:spcAft>
              <a:buClr>
                <a:srgbClr val="3095B4"/>
              </a:buClr>
              <a:buSzTx/>
              <a:buFont typeface="Calibri" panose="020F0502020204030204" pitchFamily="34" charset="0"/>
              <a:buNone/>
              <a:tabLst/>
              <a:defRPr/>
            </a:pPr>
            <a:r>
              <a:rPr kumimoji="0" lang="en-IE" sz="1050" b="0" i="0" u="none" strike="noStrike" kern="1200" cap="none" spc="0" normalizeH="0" baseline="0" noProof="0" dirty="0">
                <a:ln>
                  <a:noFill/>
                </a:ln>
                <a:solidFill>
                  <a:schemeClr val="bg1"/>
                </a:solidFill>
                <a:effectLst/>
                <a:uLnTx/>
                <a:uFillTx/>
                <a:latin typeface="Calibri"/>
                <a:ea typeface="+mn-ea"/>
                <a:cs typeface="+mn-cs"/>
              </a:rPr>
              <a:t>Indicates significant difference vs. 2022</a:t>
            </a:r>
          </a:p>
        </p:txBody>
      </p:sp>
      <p:sp>
        <p:nvSpPr>
          <p:cNvPr id="15" name="Oval 14">
            <a:extLst>
              <a:ext uri="{FF2B5EF4-FFF2-40B4-BE49-F238E27FC236}">
                <a16:creationId xmlns:a16="http://schemas.microsoft.com/office/drawing/2014/main" id="{B3A91349-EB41-12F1-FD09-DB08C8D0CAE2}"/>
              </a:ext>
            </a:extLst>
          </p:cNvPr>
          <p:cNvSpPr/>
          <p:nvPr/>
        </p:nvSpPr>
        <p:spPr>
          <a:xfrm>
            <a:off x="284221" y="6250795"/>
            <a:ext cx="180000" cy="1800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solidFill>
                <a:schemeClr val="bg1"/>
              </a:solidFill>
            </a:endParaRPr>
          </a:p>
        </p:txBody>
      </p:sp>
      <p:sp>
        <p:nvSpPr>
          <p:cNvPr id="18" name="Text Placeholder 2">
            <a:extLst>
              <a:ext uri="{FF2B5EF4-FFF2-40B4-BE49-F238E27FC236}">
                <a16:creationId xmlns:a16="http://schemas.microsoft.com/office/drawing/2014/main" id="{339DC09F-103E-7D20-C9A9-7EE88E915D52}"/>
              </a:ext>
            </a:extLst>
          </p:cNvPr>
          <p:cNvSpPr txBox="1">
            <a:spLocks/>
          </p:cNvSpPr>
          <p:nvPr/>
        </p:nvSpPr>
        <p:spPr>
          <a:xfrm>
            <a:off x="464221" y="6151102"/>
            <a:ext cx="2340705" cy="320216"/>
          </a:xfrm>
          <a:prstGeom prst="rect">
            <a:avLst/>
          </a:prstGeom>
        </p:spPr>
        <p:txBody>
          <a:bodyPr vert="horz" wrap="none" lIns="91440" tIns="45720" rIns="91440" bIns="45720" rtlCol="0">
            <a:spAutoFit/>
          </a:bodyPr>
          <a:lstStyle>
            <a:lvl1pPr marL="0" indent="0" algn="l" defTabSz="685800" rtl="0" eaLnBrk="1" latinLnBrk="0" hangingPunct="1">
              <a:lnSpc>
                <a:spcPts val="2000"/>
              </a:lnSpc>
              <a:spcBef>
                <a:spcPts val="0"/>
              </a:spcBef>
              <a:buClr>
                <a:schemeClr val="bg2"/>
              </a:buClr>
              <a:buFont typeface="Calibri" panose="020F0502020204030204" pitchFamily="34" charset="0"/>
              <a:buNone/>
              <a:defRPr sz="1600" b="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bg2"/>
              </a:buClr>
              <a:buFont typeface="Calibri" panose="020F0502020204030204" pitchFamily="34" charset="0"/>
              <a:buChar char="»"/>
              <a:defRPr sz="1200" kern="1200">
                <a:solidFill>
                  <a:schemeClr val="bg1"/>
                </a:solidFill>
                <a:latin typeface="+mn-lt"/>
                <a:ea typeface="+mn-ea"/>
                <a:cs typeface="+mn-cs"/>
              </a:defRPr>
            </a:lvl2pPr>
            <a:lvl3pPr marL="857250" indent="-171450" algn="l" defTabSz="685800" rtl="0" eaLnBrk="1" latinLnBrk="0" hangingPunct="1">
              <a:lnSpc>
                <a:spcPct val="90000"/>
              </a:lnSpc>
              <a:spcBef>
                <a:spcPts val="375"/>
              </a:spcBef>
              <a:buClr>
                <a:schemeClr val="bg2"/>
              </a:buClr>
              <a:buFont typeface="Calibri" panose="020F0502020204030204" pitchFamily="34" charset="0"/>
              <a:buChar char="-"/>
              <a:defRPr sz="1100" kern="1200">
                <a:solidFill>
                  <a:schemeClr val="bg1"/>
                </a:solidFill>
                <a:latin typeface="+mn-lt"/>
                <a:ea typeface="+mn-ea"/>
                <a:cs typeface="+mn-cs"/>
              </a:defRPr>
            </a:lvl3pPr>
            <a:lvl4pPr marL="1200150" indent="-171450" algn="l" defTabSz="685800" rtl="0" eaLnBrk="1" latinLnBrk="0" hangingPunct="1">
              <a:lnSpc>
                <a:spcPct val="90000"/>
              </a:lnSpc>
              <a:spcBef>
                <a:spcPts val="375"/>
              </a:spcBef>
              <a:buClr>
                <a:schemeClr val="bg2"/>
              </a:buClr>
              <a:buFont typeface="Calibri" panose="020F0502020204030204" pitchFamily="34" charset="0"/>
              <a:buChar char="-"/>
              <a:defRPr sz="1050" kern="1200">
                <a:solidFill>
                  <a:schemeClr val="bg1"/>
                </a:solidFill>
                <a:latin typeface="+mn-lt"/>
                <a:ea typeface="+mn-ea"/>
                <a:cs typeface="+mn-cs"/>
              </a:defRPr>
            </a:lvl4pPr>
            <a:lvl5pPr marL="1543050" indent="-171450" algn="l" defTabSz="685800" rtl="0" eaLnBrk="1" latinLnBrk="0" hangingPunct="1">
              <a:lnSpc>
                <a:spcPct val="90000"/>
              </a:lnSpc>
              <a:spcBef>
                <a:spcPts val="375"/>
              </a:spcBef>
              <a:buClr>
                <a:schemeClr val="bg2"/>
              </a:buClr>
              <a:buFont typeface="Calibri" panose="020F0502020204030204" pitchFamily="34" charset="0"/>
              <a:buChar char="-"/>
              <a:defRPr sz="1050" kern="1200">
                <a:solidFill>
                  <a:schemeClr val="bg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ts val="2000"/>
              </a:lnSpc>
              <a:spcBef>
                <a:spcPts val="0"/>
              </a:spcBef>
              <a:spcAft>
                <a:spcPts val="0"/>
              </a:spcAft>
              <a:buClr>
                <a:srgbClr val="3095B4"/>
              </a:buClr>
              <a:buSzTx/>
              <a:buFont typeface="Calibri" panose="020F0502020204030204" pitchFamily="34" charset="0"/>
              <a:buNone/>
              <a:tabLst/>
              <a:defRPr/>
            </a:pPr>
            <a:r>
              <a:rPr kumimoji="0" lang="en-IE" sz="1050" b="0" i="0" u="none" strike="noStrike" kern="1200" cap="none" spc="0" normalizeH="0" baseline="0" noProof="0" dirty="0">
                <a:ln>
                  <a:noFill/>
                </a:ln>
                <a:solidFill>
                  <a:schemeClr val="bg1"/>
                </a:solidFill>
                <a:effectLst/>
                <a:uLnTx/>
                <a:uFillTx/>
                <a:latin typeface="Calibri"/>
                <a:ea typeface="+mn-ea"/>
                <a:cs typeface="+mn-cs"/>
              </a:rPr>
              <a:t>Indicates significant difference vs. Total</a:t>
            </a:r>
          </a:p>
        </p:txBody>
      </p:sp>
      <p:graphicFrame>
        <p:nvGraphicFramePr>
          <p:cNvPr id="2" name="Table 17">
            <a:extLst>
              <a:ext uri="{FF2B5EF4-FFF2-40B4-BE49-F238E27FC236}">
                <a16:creationId xmlns:a16="http://schemas.microsoft.com/office/drawing/2014/main" id="{0233A821-C386-AB4A-E26B-6F54C153E909}"/>
              </a:ext>
            </a:extLst>
          </p:cNvPr>
          <p:cNvGraphicFramePr>
            <a:graphicFrameLocks noGrp="1"/>
          </p:cNvGraphicFramePr>
          <p:nvPr>
            <p:extLst>
              <p:ext uri="{D42A27DB-BD31-4B8C-83A1-F6EECF244321}">
                <p14:modId xmlns:p14="http://schemas.microsoft.com/office/powerpoint/2010/main" val="2185118117"/>
              </p:ext>
            </p:extLst>
          </p:nvPr>
        </p:nvGraphicFramePr>
        <p:xfrm>
          <a:off x="10334052" y="1760755"/>
          <a:ext cx="936000" cy="259080"/>
        </p:xfrm>
        <a:graphic>
          <a:graphicData uri="http://schemas.openxmlformats.org/drawingml/2006/table">
            <a:tbl>
              <a:tblPr firstRow="1" bandRow="1">
                <a:tableStyleId>{7E9639D4-E3E2-4D34-9284-5A2195B3D0D7}</a:tableStyleId>
              </a:tblPr>
              <a:tblGrid>
                <a:gridCol w="468000">
                  <a:extLst>
                    <a:ext uri="{9D8B030D-6E8A-4147-A177-3AD203B41FA5}">
                      <a16:colId xmlns:a16="http://schemas.microsoft.com/office/drawing/2014/main" val="1802175550"/>
                    </a:ext>
                  </a:extLst>
                </a:gridCol>
                <a:gridCol w="468000">
                  <a:extLst>
                    <a:ext uri="{9D8B030D-6E8A-4147-A177-3AD203B41FA5}">
                      <a16:colId xmlns:a16="http://schemas.microsoft.com/office/drawing/2014/main" val="4248436108"/>
                    </a:ext>
                  </a:extLst>
                </a:gridCol>
              </a:tblGrid>
              <a:tr h="252000">
                <a:tc>
                  <a:txBody>
                    <a:bodyPr/>
                    <a:lstStyle/>
                    <a:p>
                      <a:pPr algn="ctr"/>
                      <a:r>
                        <a:rPr lang="en-IE" sz="1100" b="1" dirty="0"/>
                        <a:t>2022</a:t>
                      </a:r>
                    </a:p>
                  </a:txBody>
                  <a:tcPr anchor="ctr">
                    <a:lnL w="6350" cap="flat" cmpd="sng" algn="ctr">
                      <a:noFill/>
                      <a:prstDash val="solid"/>
                      <a:miter lim="800000"/>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rgbClr val="79C4DB"/>
                    </a:solidFill>
                  </a:tcPr>
                </a:tc>
                <a:tc>
                  <a:txBody>
                    <a:bodyPr/>
                    <a:lstStyle/>
                    <a:p>
                      <a:pPr algn="ctr"/>
                      <a:r>
                        <a:rPr lang="en-IE" sz="1100" b="1" dirty="0"/>
                        <a:t>2024</a:t>
                      </a:r>
                    </a:p>
                  </a:txBody>
                  <a:tcPr anchor="ctr">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rgbClr val="3095B4"/>
                    </a:solidFill>
                  </a:tcPr>
                </a:tc>
                <a:extLst>
                  <a:ext uri="{0D108BD9-81ED-4DB2-BD59-A6C34878D82A}">
                    <a16:rowId xmlns:a16="http://schemas.microsoft.com/office/drawing/2014/main" val="3156587529"/>
                  </a:ext>
                </a:extLst>
              </a:tr>
            </a:tbl>
          </a:graphicData>
        </a:graphic>
      </p:graphicFrame>
      <p:grpSp>
        <p:nvGrpSpPr>
          <p:cNvPr id="30" name="Group 29">
            <a:extLst>
              <a:ext uri="{FF2B5EF4-FFF2-40B4-BE49-F238E27FC236}">
                <a16:creationId xmlns:a16="http://schemas.microsoft.com/office/drawing/2014/main" id="{04EF3D6C-A603-A071-7BE6-C1EBB85F11B5}"/>
              </a:ext>
            </a:extLst>
          </p:cNvPr>
          <p:cNvGrpSpPr>
            <a:grpSpLocks noChangeAspect="1"/>
          </p:cNvGrpSpPr>
          <p:nvPr/>
        </p:nvGrpSpPr>
        <p:grpSpPr>
          <a:xfrm>
            <a:off x="11084927" y="1043151"/>
            <a:ext cx="861959" cy="504000"/>
            <a:chOff x="9750490" y="289249"/>
            <a:chExt cx="1012405" cy="591968"/>
          </a:xfrm>
        </p:grpSpPr>
        <p:sp>
          <p:nvSpPr>
            <p:cNvPr id="31" name="Rectangle 30">
              <a:extLst>
                <a:ext uri="{FF2B5EF4-FFF2-40B4-BE49-F238E27FC236}">
                  <a16:creationId xmlns:a16="http://schemas.microsoft.com/office/drawing/2014/main" id="{CF7DAAE9-F042-B83D-E8DA-BC3FC5FFB931}"/>
                </a:ext>
              </a:extLst>
            </p:cNvPr>
            <p:cNvSpPr/>
            <p:nvPr/>
          </p:nvSpPr>
          <p:spPr>
            <a:xfrm>
              <a:off x="9750490" y="289249"/>
              <a:ext cx="335902" cy="591968"/>
            </a:xfrm>
            <a:prstGeom prst="rect">
              <a:avLst/>
            </a:prstGeom>
            <a:solidFill>
              <a:srgbClr val="169B6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dirty="0">
                <a:solidFill>
                  <a:schemeClr val="bg2"/>
                </a:solidFill>
              </a:endParaRPr>
            </a:p>
          </p:txBody>
        </p:sp>
        <p:sp>
          <p:nvSpPr>
            <p:cNvPr id="33" name="Rectangle 32">
              <a:extLst>
                <a:ext uri="{FF2B5EF4-FFF2-40B4-BE49-F238E27FC236}">
                  <a16:creationId xmlns:a16="http://schemas.microsoft.com/office/drawing/2014/main" id="{935C579B-6859-CE1E-A5C9-622A9A4E94CF}"/>
                </a:ext>
              </a:extLst>
            </p:cNvPr>
            <p:cNvSpPr/>
            <p:nvPr/>
          </p:nvSpPr>
          <p:spPr>
            <a:xfrm>
              <a:off x="10086345" y="289249"/>
              <a:ext cx="335902" cy="59196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dirty="0">
                <a:solidFill>
                  <a:schemeClr val="bg2"/>
                </a:solidFill>
              </a:endParaRPr>
            </a:p>
          </p:txBody>
        </p:sp>
        <p:sp>
          <p:nvSpPr>
            <p:cNvPr id="34" name="Rectangle 33">
              <a:extLst>
                <a:ext uri="{FF2B5EF4-FFF2-40B4-BE49-F238E27FC236}">
                  <a16:creationId xmlns:a16="http://schemas.microsoft.com/office/drawing/2014/main" id="{8BB59839-533B-2F98-2C9C-7E4C488B7E08}"/>
                </a:ext>
              </a:extLst>
            </p:cNvPr>
            <p:cNvSpPr/>
            <p:nvPr/>
          </p:nvSpPr>
          <p:spPr>
            <a:xfrm>
              <a:off x="10426993" y="289249"/>
              <a:ext cx="335902" cy="591968"/>
            </a:xfrm>
            <a:prstGeom prst="rect">
              <a:avLst/>
            </a:prstGeom>
            <a:solidFill>
              <a:srgbClr val="FF883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dirty="0">
                <a:solidFill>
                  <a:schemeClr val="bg2"/>
                </a:solidFill>
              </a:endParaRPr>
            </a:p>
          </p:txBody>
        </p:sp>
      </p:grpSp>
      <p:sp>
        <p:nvSpPr>
          <p:cNvPr id="35" name="Oval 34">
            <a:extLst>
              <a:ext uri="{FF2B5EF4-FFF2-40B4-BE49-F238E27FC236}">
                <a16:creationId xmlns:a16="http://schemas.microsoft.com/office/drawing/2014/main" id="{29DFA774-833F-C055-23A3-824CB9923544}"/>
              </a:ext>
            </a:extLst>
          </p:cNvPr>
          <p:cNvSpPr/>
          <p:nvPr/>
        </p:nvSpPr>
        <p:spPr>
          <a:xfrm>
            <a:off x="4778007" y="2733298"/>
            <a:ext cx="360000" cy="216000"/>
          </a:xfrm>
          <a:prstGeom prst="ellipse">
            <a:avLst/>
          </a:prstGeom>
          <a:noFill/>
          <a:ln w="190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prstClr val="white"/>
              </a:solidFill>
              <a:effectLst/>
              <a:uLnTx/>
              <a:uFillTx/>
              <a:latin typeface="Calibri Light"/>
              <a:ea typeface="+mn-ea"/>
              <a:cs typeface="+mn-cs"/>
            </a:endParaRPr>
          </a:p>
        </p:txBody>
      </p:sp>
      <p:sp>
        <p:nvSpPr>
          <p:cNvPr id="36" name="Isosceles Triangle 35">
            <a:extLst>
              <a:ext uri="{FF2B5EF4-FFF2-40B4-BE49-F238E27FC236}">
                <a16:creationId xmlns:a16="http://schemas.microsoft.com/office/drawing/2014/main" id="{7558E21B-F602-9399-4B37-8634D23AF495}"/>
              </a:ext>
            </a:extLst>
          </p:cNvPr>
          <p:cNvSpPr/>
          <p:nvPr/>
        </p:nvSpPr>
        <p:spPr>
          <a:xfrm flipV="1">
            <a:off x="2551297" y="2840372"/>
            <a:ext cx="188219" cy="107106"/>
          </a:xfrm>
          <a:prstGeom prst="triangle">
            <a:avLst/>
          </a:prstGeom>
          <a:solidFill>
            <a:srgbClr val="D0103A"/>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dirty="0">
              <a:ln>
                <a:noFill/>
              </a:ln>
              <a:solidFill>
                <a:srgbClr val="FFFFFF"/>
              </a:solidFill>
              <a:effectLst/>
              <a:uLnTx/>
              <a:uFillTx/>
              <a:latin typeface="Calibri"/>
              <a:ea typeface="+mn-ea"/>
              <a:cs typeface="+mn-cs"/>
            </a:endParaRPr>
          </a:p>
        </p:txBody>
      </p:sp>
      <p:sp>
        <p:nvSpPr>
          <p:cNvPr id="37" name="Isosceles Triangle 36">
            <a:extLst>
              <a:ext uri="{FF2B5EF4-FFF2-40B4-BE49-F238E27FC236}">
                <a16:creationId xmlns:a16="http://schemas.microsoft.com/office/drawing/2014/main" id="{E84EFFAE-3711-700C-BB7D-DBFD221C7137}"/>
              </a:ext>
            </a:extLst>
          </p:cNvPr>
          <p:cNvSpPr/>
          <p:nvPr/>
        </p:nvSpPr>
        <p:spPr>
          <a:xfrm flipV="1">
            <a:off x="4103591" y="2940637"/>
            <a:ext cx="188219" cy="107106"/>
          </a:xfrm>
          <a:prstGeom prst="triangle">
            <a:avLst/>
          </a:prstGeom>
          <a:solidFill>
            <a:srgbClr val="D0103A"/>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dirty="0">
              <a:ln>
                <a:noFill/>
              </a:ln>
              <a:solidFill>
                <a:srgbClr val="FFFFFF"/>
              </a:solidFill>
              <a:effectLst/>
              <a:uLnTx/>
              <a:uFillTx/>
              <a:latin typeface="Calibri"/>
              <a:ea typeface="+mn-ea"/>
              <a:cs typeface="+mn-cs"/>
            </a:endParaRPr>
          </a:p>
        </p:txBody>
      </p:sp>
      <p:sp>
        <p:nvSpPr>
          <p:cNvPr id="38" name="Isosceles Triangle 37">
            <a:extLst>
              <a:ext uri="{FF2B5EF4-FFF2-40B4-BE49-F238E27FC236}">
                <a16:creationId xmlns:a16="http://schemas.microsoft.com/office/drawing/2014/main" id="{FAE4D3F8-CF62-42E8-2E0E-81C67541A28B}"/>
              </a:ext>
            </a:extLst>
          </p:cNvPr>
          <p:cNvSpPr/>
          <p:nvPr/>
        </p:nvSpPr>
        <p:spPr>
          <a:xfrm flipV="1">
            <a:off x="6391534" y="2821572"/>
            <a:ext cx="188219" cy="107106"/>
          </a:xfrm>
          <a:prstGeom prst="triangle">
            <a:avLst/>
          </a:prstGeom>
          <a:solidFill>
            <a:srgbClr val="D0103A"/>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dirty="0">
              <a:ln>
                <a:noFill/>
              </a:ln>
              <a:solidFill>
                <a:srgbClr val="FFFFFF"/>
              </a:solidFill>
              <a:effectLst/>
              <a:uLnTx/>
              <a:uFillTx/>
              <a:latin typeface="Calibri"/>
              <a:ea typeface="+mn-ea"/>
              <a:cs typeface="+mn-cs"/>
            </a:endParaRPr>
          </a:p>
        </p:txBody>
      </p:sp>
      <p:sp>
        <p:nvSpPr>
          <p:cNvPr id="39" name="Isosceles Triangle 38">
            <a:extLst>
              <a:ext uri="{FF2B5EF4-FFF2-40B4-BE49-F238E27FC236}">
                <a16:creationId xmlns:a16="http://schemas.microsoft.com/office/drawing/2014/main" id="{215FD854-C230-7B7D-F26D-1805AAD10AB2}"/>
              </a:ext>
            </a:extLst>
          </p:cNvPr>
          <p:cNvSpPr/>
          <p:nvPr/>
        </p:nvSpPr>
        <p:spPr>
          <a:xfrm flipV="1">
            <a:off x="7151153" y="2835603"/>
            <a:ext cx="188219" cy="107106"/>
          </a:xfrm>
          <a:prstGeom prst="triangle">
            <a:avLst/>
          </a:prstGeom>
          <a:solidFill>
            <a:srgbClr val="D0103A"/>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dirty="0">
              <a:ln>
                <a:noFill/>
              </a:ln>
              <a:solidFill>
                <a:srgbClr val="FFFFFF"/>
              </a:solidFill>
              <a:effectLst/>
              <a:uLnTx/>
              <a:uFillTx/>
              <a:latin typeface="Calibri"/>
              <a:ea typeface="+mn-ea"/>
              <a:cs typeface="+mn-cs"/>
            </a:endParaRPr>
          </a:p>
        </p:txBody>
      </p:sp>
      <p:sp>
        <p:nvSpPr>
          <p:cNvPr id="40" name="Isosceles Triangle 39">
            <a:extLst>
              <a:ext uri="{FF2B5EF4-FFF2-40B4-BE49-F238E27FC236}">
                <a16:creationId xmlns:a16="http://schemas.microsoft.com/office/drawing/2014/main" id="{02453B44-05DD-AF9B-7A6F-E677D2674EC5}"/>
              </a:ext>
            </a:extLst>
          </p:cNvPr>
          <p:cNvSpPr/>
          <p:nvPr/>
        </p:nvSpPr>
        <p:spPr>
          <a:xfrm flipV="1">
            <a:off x="9422667" y="2913803"/>
            <a:ext cx="188219" cy="107106"/>
          </a:xfrm>
          <a:prstGeom prst="triangle">
            <a:avLst/>
          </a:prstGeom>
          <a:solidFill>
            <a:srgbClr val="D0103A"/>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dirty="0">
              <a:ln>
                <a:noFill/>
              </a:ln>
              <a:solidFill>
                <a:srgbClr val="FFFFFF"/>
              </a:solidFill>
              <a:effectLst/>
              <a:uLnTx/>
              <a:uFillTx/>
              <a:latin typeface="Calibri"/>
              <a:ea typeface="+mn-ea"/>
              <a:cs typeface="+mn-cs"/>
            </a:endParaRPr>
          </a:p>
        </p:txBody>
      </p:sp>
      <p:grpSp>
        <p:nvGrpSpPr>
          <p:cNvPr id="11" name="Graphic 33">
            <a:extLst>
              <a:ext uri="{FF2B5EF4-FFF2-40B4-BE49-F238E27FC236}">
                <a16:creationId xmlns:a16="http://schemas.microsoft.com/office/drawing/2014/main" id="{24C403B9-790D-4CDA-B2FE-3B8D4ABA976F}"/>
              </a:ext>
            </a:extLst>
          </p:cNvPr>
          <p:cNvGrpSpPr/>
          <p:nvPr/>
        </p:nvGrpSpPr>
        <p:grpSpPr>
          <a:xfrm>
            <a:off x="506363" y="2024674"/>
            <a:ext cx="914400" cy="914400"/>
            <a:chOff x="506363" y="2024674"/>
            <a:chExt cx="914400" cy="914400"/>
          </a:xfrm>
        </p:grpSpPr>
        <p:sp>
          <p:nvSpPr>
            <p:cNvPr id="19" name="Freeform: Shape 18">
              <a:extLst>
                <a:ext uri="{FF2B5EF4-FFF2-40B4-BE49-F238E27FC236}">
                  <a16:creationId xmlns:a16="http://schemas.microsoft.com/office/drawing/2014/main" id="{39589413-DB55-4899-BCBE-8B97116644C2}"/>
                </a:ext>
              </a:extLst>
            </p:cNvPr>
            <p:cNvSpPr/>
            <p:nvPr/>
          </p:nvSpPr>
          <p:spPr>
            <a:xfrm>
              <a:off x="839738" y="2119924"/>
              <a:ext cx="247650" cy="247650"/>
            </a:xfrm>
            <a:custGeom>
              <a:avLst/>
              <a:gdLst>
                <a:gd name="connsiteX0" fmla="*/ 247650 w 247650"/>
                <a:gd name="connsiteY0" fmla="*/ 123825 h 247650"/>
                <a:gd name="connsiteX1" fmla="*/ 123825 w 247650"/>
                <a:gd name="connsiteY1" fmla="*/ 0 h 247650"/>
                <a:gd name="connsiteX2" fmla="*/ 0 w 247650"/>
                <a:gd name="connsiteY2" fmla="*/ 123825 h 247650"/>
                <a:gd name="connsiteX3" fmla="*/ 123825 w 247650"/>
                <a:gd name="connsiteY3" fmla="*/ 247650 h 247650"/>
                <a:gd name="connsiteX4" fmla="*/ 247650 w 247650"/>
                <a:gd name="connsiteY4" fmla="*/ 123825 h 247650"/>
                <a:gd name="connsiteX5" fmla="*/ 123825 w 247650"/>
                <a:gd name="connsiteY5" fmla="*/ 219075 h 247650"/>
                <a:gd name="connsiteX6" fmla="*/ 28575 w 247650"/>
                <a:gd name="connsiteY6" fmla="*/ 123825 h 247650"/>
                <a:gd name="connsiteX7" fmla="*/ 123825 w 247650"/>
                <a:gd name="connsiteY7" fmla="*/ 28575 h 247650"/>
                <a:gd name="connsiteX8" fmla="*/ 219075 w 247650"/>
                <a:gd name="connsiteY8" fmla="*/ 123825 h 247650"/>
                <a:gd name="connsiteX9" fmla="*/ 123825 w 247650"/>
                <a:gd name="connsiteY9" fmla="*/ 219075 h 24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7650" h="247650">
                  <a:moveTo>
                    <a:pt x="247650" y="123825"/>
                  </a:moveTo>
                  <a:cubicBezTo>
                    <a:pt x="247650" y="55438"/>
                    <a:pt x="192212" y="0"/>
                    <a:pt x="123825" y="0"/>
                  </a:cubicBezTo>
                  <a:cubicBezTo>
                    <a:pt x="55438" y="0"/>
                    <a:pt x="0" y="55438"/>
                    <a:pt x="0" y="123825"/>
                  </a:cubicBezTo>
                  <a:cubicBezTo>
                    <a:pt x="0" y="192212"/>
                    <a:pt x="55438" y="247650"/>
                    <a:pt x="123825" y="247650"/>
                  </a:cubicBezTo>
                  <a:cubicBezTo>
                    <a:pt x="192212" y="247650"/>
                    <a:pt x="247650" y="192212"/>
                    <a:pt x="247650" y="123825"/>
                  </a:cubicBezTo>
                  <a:close/>
                  <a:moveTo>
                    <a:pt x="123825" y="219075"/>
                  </a:moveTo>
                  <a:cubicBezTo>
                    <a:pt x="71220" y="219075"/>
                    <a:pt x="28575" y="176430"/>
                    <a:pt x="28575" y="123825"/>
                  </a:cubicBezTo>
                  <a:cubicBezTo>
                    <a:pt x="28575" y="71220"/>
                    <a:pt x="71220" y="28575"/>
                    <a:pt x="123825" y="28575"/>
                  </a:cubicBezTo>
                  <a:cubicBezTo>
                    <a:pt x="176430" y="28575"/>
                    <a:pt x="219075" y="71220"/>
                    <a:pt x="219075" y="123825"/>
                  </a:cubicBezTo>
                  <a:cubicBezTo>
                    <a:pt x="219015" y="176405"/>
                    <a:pt x="176405" y="219015"/>
                    <a:pt x="123825" y="219075"/>
                  </a:cubicBezTo>
                  <a:close/>
                </a:path>
              </a:pathLst>
            </a:custGeom>
            <a:solidFill>
              <a:srgbClr val="22505F"/>
            </a:solidFill>
            <a:ln w="9525"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C601A26A-D656-43AA-906E-483F6CFC1369}"/>
                </a:ext>
              </a:extLst>
            </p:cNvPr>
            <p:cNvSpPr/>
            <p:nvPr/>
          </p:nvSpPr>
          <p:spPr>
            <a:xfrm>
              <a:off x="938501" y="2182822"/>
              <a:ext cx="52231" cy="85992"/>
            </a:xfrm>
            <a:custGeom>
              <a:avLst/>
              <a:gdLst>
                <a:gd name="connsiteX0" fmla="*/ 2226 w 52231"/>
                <a:gd name="connsiteY0" fmla="*/ 50671 h 85992"/>
                <a:gd name="connsiteX1" fmla="*/ 14720 w 52231"/>
                <a:gd name="connsiteY1" fmla="*/ 83768 h 85992"/>
                <a:gd name="connsiteX2" fmla="*/ 47817 w 52231"/>
                <a:gd name="connsiteY2" fmla="*/ 71272 h 85992"/>
                <a:gd name="connsiteX3" fmla="*/ 47898 w 52231"/>
                <a:gd name="connsiteY3" fmla="*/ 71091 h 85992"/>
                <a:gd name="connsiteX4" fmla="*/ 52232 w 52231"/>
                <a:gd name="connsiteY4" fmla="*/ 0 h 85992"/>
                <a:gd name="connsiteX5" fmla="*/ 2226 w 52231"/>
                <a:gd name="connsiteY5" fmla="*/ 50671 h 85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231" h="85992">
                  <a:moveTo>
                    <a:pt x="2226" y="50671"/>
                  </a:moveTo>
                  <a:cubicBezTo>
                    <a:pt x="-3464" y="63261"/>
                    <a:pt x="2131" y="78079"/>
                    <a:pt x="14720" y="83768"/>
                  </a:cubicBezTo>
                  <a:cubicBezTo>
                    <a:pt x="27311" y="89456"/>
                    <a:pt x="42129" y="83862"/>
                    <a:pt x="47817" y="71272"/>
                  </a:cubicBezTo>
                  <a:cubicBezTo>
                    <a:pt x="47844" y="71212"/>
                    <a:pt x="47871" y="71152"/>
                    <a:pt x="47898" y="71091"/>
                  </a:cubicBezTo>
                  <a:cubicBezTo>
                    <a:pt x="50065" y="65423"/>
                    <a:pt x="52232" y="0"/>
                    <a:pt x="52232" y="0"/>
                  </a:cubicBezTo>
                  <a:cubicBezTo>
                    <a:pt x="52232" y="0"/>
                    <a:pt x="4726" y="45005"/>
                    <a:pt x="2226" y="50671"/>
                  </a:cubicBezTo>
                  <a:close/>
                </a:path>
              </a:pathLst>
            </a:custGeom>
            <a:solidFill>
              <a:srgbClr val="22505F"/>
            </a:solidFill>
            <a:ln w="9525"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CBBDB4EA-BB71-43A9-B016-0D64B4C3FC5E}"/>
                </a:ext>
              </a:extLst>
            </p:cNvPr>
            <p:cNvSpPr/>
            <p:nvPr/>
          </p:nvSpPr>
          <p:spPr>
            <a:xfrm>
              <a:off x="639713" y="2196124"/>
              <a:ext cx="304800" cy="647700"/>
            </a:xfrm>
            <a:custGeom>
              <a:avLst/>
              <a:gdLst>
                <a:gd name="connsiteX0" fmla="*/ 171451 w 304800"/>
                <a:gd name="connsiteY0" fmla="*/ 47625 h 647700"/>
                <a:gd name="connsiteX1" fmla="*/ 179179 w 304800"/>
                <a:gd name="connsiteY1" fmla="*/ 0 h 647700"/>
                <a:gd name="connsiteX2" fmla="*/ 38100 w 304800"/>
                <a:gd name="connsiteY2" fmla="*/ 0 h 647700"/>
                <a:gd name="connsiteX3" fmla="*/ 0 w 304800"/>
                <a:gd name="connsiteY3" fmla="*/ 38098 h 647700"/>
                <a:gd name="connsiteX4" fmla="*/ 0 w 304800"/>
                <a:gd name="connsiteY4" fmla="*/ 38100 h 647700"/>
                <a:gd name="connsiteX5" fmla="*/ 0 w 304800"/>
                <a:gd name="connsiteY5" fmla="*/ 609600 h 647700"/>
                <a:gd name="connsiteX6" fmla="*/ 38098 w 304800"/>
                <a:gd name="connsiteY6" fmla="*/ 647700 h 647700"/>
                <a:gd name="connsiteX7" fmla="*/ 38100 w 304800"/>
                <a:gd name="connsiteY7" fmla="*/ 647700 h 647700"/>
                <a:gd name="connsiteX8" fmla="*/ 304800 w 304800"/>
                <a:gd name="connsiteY8" fmla="*/ 647700 h 647700"/>
                <a:gd name="connsiteX9" fmla="*/ 304800 w 304800"/>
                <a:gd name="connsiteY9" fmla="*/ 198702 h 647700"/>
                <a:gd name="connsiteX10" fmla="*/ 171451 w 304800"/>
                <a:gd name="connsiteY10" fmla="*/ 47625 h 647700"/>
                <a:gd name="connsiteX11" fmla="*/ 160719 w 304800"/>
                <a:gd name="connsiteY11" fmla="*/ 199181 h 647700"/>
                <a:gd name="connsiteX12" fmla="*/ 195950 w 304800"/>
                <a:gd name="connsiteY12" fmla="*/ 190873 h 647700"/>
                <a:gd name="connsiteX13" fmla="*/ 199139 w 304800"/>
                <a:gd name="connsiteY13" fmla="*/ 193203 h 647700"/>
                <a:gd name="connsiteX14" fmla="*/ 205781 w 304800"/>
                <a:gd name="connsiteY14" fmla="*/ 235892 h 647700"/>
                <a:gd name="connsiteX15" fmla="*/ 170557 w 304800"/>
                <a:gd name="connsiteY15" fmla="*/ 244206 h 647700"/>
                <a:gd name="connsiteX16" fmla="*/ 167361 w 304800"/>
                <a:gd name="connsiteY16" fmla="*/ 241870 h 647700"/>
                <a:gd name="connsiteX17" fmla="*/ 160719 w 304800"/>
                <a:gd name="connsiteY17" fmla="*/ 199181 h 647700"/>
                <a:gd name="connsiteX18" fmla="*/ 116654 w 304800"/>
                <a:gd name="connsiteY18" fmla="*/ 226165 h 647700"/>
                <a:gd name="connsiteX19" fmla="*/ 135639 w 304800"/>
                <a:gd name="connsiteY19" fmla="*/ 220469 h 647700"/>
                <a:gd name="connsiteX20" fmla="*/ 138733 w 304800"/>
                <a:gd name="connsiteY20" fmla="*/ 222731 h 647700"/>
                <a:gd name="connsiteX21" fmla="*/ 142855 w 304800"/>
                <a:gd name="connsiteY21" fmla="*/ 249224 h 647700"/>
                <a:gd name="connsiteX22" fmla="*/ 123876 w 304800"/>
                <a:gd name="connsiteY22" fmla="*/ 254925 h 647700"/>
                <a:gd name="connsiteX23" fmla="*/ 120776 w 304800"/>
                <a:gd name="connsiteY23" fmla="*/ 252659 h 647700"/>
                <a:gd name="connsiteX24" fmla="*/ 116654 w 304800"/>
                <a:gd name="connsiteY24" fmla="*/ 226165 h 647700"/>
                <a:gd name="connsiteX25" fmla="*/ 88382 w 304800"/>
                <a:gd name="connsiteY25" fmla="*/ 255901 h 647700"/>
                <a:gd name="connsiteX26" fmla="*/ 102939 w 304800"/>
                <a:gd name="connsiteY26" fmla="*/ 251009 h 647700"/>
                <a:gd name="connsiteX27" fmla="*/ 105903 w 304800"/>
                <a:gd name="connsiteY27" fmla="*/ 253175 h 647700"/>
                <a:gd name="connsiteX28" fmla="*/ 109310 w 304800"/>
                <a:gd name="connsiteY28" fmla="*/ 275076 h 647700"/>
                <a:gd name="connsiteX29" fmla="*/ 94759 w 304800"/>
                <a:gd name="connsiteY29" fmla="*/ 279972 h 647700"/>
                <a:gd name="connsiteX30" fmla="*/ 91790 w 304800"/>
                <a:gd name="connsiteY30" fmla="*/ 277802 h 647700"/>
                <a:gd name="connsiteX31" fmla="*/ 88382 w 304800"/>
                <a:gd name="connsiteY31" fmla="*/ 255901 h 647700"/>
                <a:gd name="connsiteX32" fmla="*/ 72253 w 304800"/>
                <a:gd name="connsiteY32" fmla="*/ 289327 h 647700"/>
                <a:gd name="connsiteX33" fmla="*/ 82915 w 304800"/>
                <a:gd name="connsiteY33" fmla="*/ 285089 h 647700"/>
                <a:gd name="connsiteX34" fmla="*/ 85825 w 304800"/>
                <a:gd name="connsiteY34" fmla="*/ 287215 h 647700"/>
                <a:gd name="connsiteX35" fmla="*/ 88640 w 304800"/>
                <a:gd name="connsiteY35" fmla="*/ 305312 h 647700"/>
                <a:gd name="connsiteX36" fmla="*/ 77977 w 304800"/>
                <a:gd name="connsiteY36" fmla="*/ 309549 h 647700"/>
                <a:gd name="connsiteX37" fmla="*/ 75067 w 304800"/>
                <a:gd name="connsiteY37" fmla="*/ 307423 h 647700"/>
                <a:gd name="connsiteX38" fmla="*/ 72253 w 304800"/>
                <a:gd name="connsiteY38" fmla="*/ 289327 h 647700"/>
                <a:gd name="connsiteX39" fmla="*/ 59854 w 304800"/>
                <a:gd name="connsiteY39" fmla="*/ 336002 h 647700"/>
                <a:gd name="connsiteX40" fmla="*/ 57040 w 304800"/>
                <a:gd name="connsiteY40" fmla="*/ 317905 h 647700"/>
                <a:gd name="connsiteX41" fmla="*/ 67706 w 304800"/>
                <a:gd name="connsiteY41" fmla="*/ 313669 h 647700"/>
                <a:gd name="connsiteX42" fmla="*/ 70612 w 304800"/>
                <a:gd name="connsiteY42" fmla="*/ 315792 h 647700"/>
                <a:gd name="connsiteX43" fmla="*/ 73427 w 304800"/>
                <a:gd name="connsiteY43" fmla="*/ 333889 h 647700"/>
                <a:gd name="connsiteX44" fmla="*/ 62763 w 304800"/>
                <a:gd name="connsiteY44" fmla="*/ 338126 h 647700"/>
                <a:gd name="connsiteX45" fmla="*/ 59854 w 304800"/>
                <a:gd name="connsiteY45" fmla="*/ 336002 h 647700"/>
                <a:gd name="connsiteX46" fmla="*/ 214226 w 304800"/>
                <a:gd name="connsiteY46" fmla="*/ 377994 h 647700"/>
                <a:gd name="connsiteX47" fmla="*/ 207487 w 304800"/>
                <a:gd name="connsiteY47" fmla="*/ 461037 h 647700"/>
                <a:gd name="connsiteX48" fmla="*/ 236319 w 304800"/>
                <a:gd name="connsiteY48" fmla="*/ 538956 h 647700"/>
                <a:gd name="connsiteX49" fmla="*/ 190997 w 304800"/>
                <a:gd name="connsiteY49" fmla="*/ 607767 h 647700"/>
                <a:gd name="connsiteX50" fmla="*/ 123876 w 304800"/>
                <a:gd name="connsiteY50" fmla="*/ 569636 h 647700"/>
                <a:gd name="connsiteX51" fmla="*/ 113507 w 304800"/>
                <a:gd name="connsiteY51" fmla="*/ 488763 h 647700"/>
                <a:gd name="connsiteX52" fmla="*/ 93109 w 304800"/>
                <a:gd name="connsiteY52" fmla="*/ 441890 h 647700"/>
                <a:gd name="connsiteX53" fmla="*/ 70993 w 304800"/>
                <a:gd name="connsiteY53" fmla="*/ 383977 h 647700"/>
                <a:gd name="connsiteX54" fmla="*/ 98370 w 304800"/>
                <a:gd name="connsiteY54" fmla="*/ 314598 h 647700"/>
                <a:gd name="connsiteX55" fmla="*/ 158431 w 304800"/>
                <a:gd name="connsiteY55" fmla="*/ 272081 h 647700"/>
                <a:gd name="connsiteX56" fmla="*/ 202532 w 304800"/>
                <a:gd name="connsiteY56" fmla="*/ 274392 h 647700"/>
                <a:gd name="connsiteX57" fmla="*/ 222982 w 304800"/>
                <a:gd name="connsiteY57" fmla="*/ 307909 h 647700"/>
                <a:gd name="connsiteX58" fmla="*/ 214227 w 304800"/>
                <a:gd name="connsiteY58" fmla="*/ 377994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304800" h="647700">
                  <a:moveTo>
                    <a:pt x="171451" y="47625"/>
                  </a:moveTo>
                  <a:cubicBezTo>
                    <a:pt x="171468" y="31439"/>
                    <a:pt x="174077" y="15361"/>
                    <a:pt x="179179" y="0"/>
                  </a:cubicBezTo>
                  <a:lnTo>
                    <a:pt x="38100" y="0"/>
                  </a:lnTo>
                  <a:cubicBezTo>
                    <a:pt x="17058" y="0"/>
                    <a:pt x="0" y="17056"/>
                    <a:pt x="0" y="38098"/>
                  </a:cubicBezTo>
                  <a:cubicBezTo>
                    <a:pt x="0" y="38099"/>
                    <a:pt x="0" y="38099"/>
                    <a:pt x="0" y="38100"/>
                  </a:cubicBezTo>
                  <a:lnTo>
                    <a:pt x="0" y="609600"/>
                  </a:lnTo>
                  <a:cubicBezTo>
                    <a:pt x="0" y="630642"/>
                    <a:pt x="17056" y="647700"/>
                    <a:pt x="38098" y="647700"/>
                  </a:cubicBezTo>
                  <a:cubicBezTo>
                    <a:pt x="38099" y="647700"/>
                    <a:pt x="38099" y="647700"/>
                    <a:pt x="38100" y="647700"/>
                  </a:cubicBezTo>
                  <a:lnTo>
                    <a:pt x="304800" y="647700"/>
                  </a:lnTo>
                  <a:lnTo>
                    <a:pt x="304800" y="198702"/>
                  </a:lnTo>
                  <a:cubicBezTo>
                    <a:pt x="228678" y="189051"/>
                    <a:pt x="171575" y="124356"/>
                    <a:pt x="171451" y="47625"/>
                  </a:cubicBezTo>
                  <a:close/>
                  <a:moveTo>
                    <a:pt x="160719" y="199181"/>
                  </a:moveTo>
                  <a:cubicBezTo>
                    <a:pt x="168153" y="187158"/>
                    <a:pt x="183928" y="183438"/>
                    <a:pt x="195950" y="190873"/>
                  </a:cubicBezTo>
                  <a:cubicBezTo>
                    <a:pt x="197072" y="191567"/>
                    <a:pt x="198138" y="192346"/>
                    <a:pt x="199139" y="193203"/>
                  </a:cubicBezTo>
                  <a:cubicBezTo>
                    <a:pt x="211655" y="203805"/>
                    <a:pt x="214484" y="221990"/>
                    <a:pt x="205781" y="235892"/>
                  </a:cubicBezTo>
                  <a:cubicBezTo>
                    <a:pt x="198350" y="247915"/>
                    <a:pt x="182579" y="251637"/>
                    <a:pt x="170557" y="244206"/>
                  </a:cubicBezTo>
                  <a:cubicBezTo>
                    <a:pt x="169433" y="243510"/>
                    <a:pt x="168364" y="242730"/>
                    <a:pt x="167361" y="241870"/>
                  </a:cubicBezTo>
                  <a:cubicBezTo>
                    <a:pt x="154845" y="231269"/>
                    <a:pt x="152016" y="213084"/>
                    <a:pt x="160719" y="199181"/>
                  </a:cubicBezTo>
                  <a:close/>
                  <a:moveTo>
                    <a:pt x="116654" y="226165"/>
                  </a:moveTo>
                  <a:cubicBezTo>
                    <a:pt x="120324" y="219350"/>
                    <a:pt x="128824" y="216799"/>
                    <a:pt x="135639" y="220469"/>
                  </a:cubicBezTo>
                  <a:cubicBezTo>
                    <a:pt x="136769" y="221078"/>
                    <a:pt x="137810" y="221839"/>
                    <a:pt x="138733" y="222731"/>
                  </a:cubicBezTo>
                  <a:cubicBezTo>
                    <a:pt x="146039" y="229561"/>
                    <a:pt x="147741" y="240497"/>
                    <a:pt x="142855" y="249224"/>
                  </a:cubicBezTo>
                  <a:cubicBezTo>
                    <a:pt x="139188" y="256040"/>
                    <a:pt x="130692" y="258591"/>
                    <a:pt x="123876" y="254925"/>
                  </a:cubicBezTo>
                  <a:cubicBezTo>
                    <a:pt x="122744" y="254316"/>
                    <a:pt x="121700" y="253553"/>
                    <a:pt x="120776" y="252659"/>
                  </a:cubicBezTo>
                  <a:cubicBezTo>
                    <a:pt x="113468" y="245829"/>
                    <a:pt x="111766" y="234892"/>
                    <a:pt x="116654" y="226165"/>
                  </a:cubicBezTo>
                  <a:close/>
                  <a:moveTo>
                    <a:pt x="88382" y="255901"/>
                  </a:moveTo>
                  <a:cubicBezTo>
                    <a:pt x="91050" y="250530"/>
                    <a:pt x="97567" y="248340"/>
                    <a:pt x="102939" y="251009"/>
                  </a:cubicBezTo>
                  <a:cubicBezTo>
                    <a:pt x="104043" y="251557"/>
                    <a:pt x="105045" y="252291"/>
                    <a:pt x="105903" y="253175"/>
                  </a:cubicBezTo>
                  <a:cubicBezTo>
                    <a:pt x="111753" y="258921"/>
                    <a:pt x="113138" y="267825"/>
                    <a:pt x="109310" y="275076"/>
                  </a:cubicBezTo>
                  <a:cubicBezTo>
                    <a:pt x="106644" y="280446"/>
                    <a:pt x="100129" y="282639"/>
                    <a:pt x="94759" y="279972"/>
                  </a:cubicBezTo>
                  <a:cubicBezTo>
                    <a:pt x="93653" y="279424"/>
                    <a:pt x="92649" y="278690"/>
                    <a:pt x="91790" y="277802"/>
                  </a:cubicBezTo>
                  <a:cubicBezTo>
                    <a:pt x="85939" y="272057"/>
                    <a:pt x="84554" y="263153"/>
                    <a:pt x="88382" y="255901"/>
                  </a:cubicBezTo>
                  <a:close/>
                  <a:moveTo>
                    <a:pt x="72253" y="289327"/>
                  </a:moveTo>
                  <a:cubicBezTo>
                    <a:pt x="74026" y="285212"/>
                    <a:pt x="78800" y="283314"/>
                    <a:pt x="82915" y="285089"/>
                  </a:cubicBezTo>
                  <a:cubicBezTo>
                    <a:pt x="84032" y="285570"/>
                    <a:pt x="85027" y="286297"/>
                    <a:pt x="85825" y="287215"/>
                  </a:cubicBezTo>
                  <a:cubicBezTo>
                    <a:pt x="90421" y="292082"/>
                    <a:pt x="91540" y="299278"/>
                    <a:pt x="88640" y="305312"/>
                  </a:cubicBezTo>
                  <a:cubicBezTo>
                    <a:pt x="86866" y="309426"/>
                    <a:pt x="82092" y="311324"/>
                    <a:pt x="77977" y="309549"/>
                  </a:cubicBezTo>
                  <a:cubicBezTo>
                    <a:pt x="76860" y="309067"/>
                    <a:pt x="75866" y="308341"/>
                    <a:pt x="75067" y="307423"/>
                  </a:cubicBezTo>
                  <a:cubicBezTo>
                    <a:pt x="70472" y="302556"/>
                    <a:pt x="69352" y="295360"/>
                    <a:pt x="72253" y="289327"/>
                  </a:cubicBezTo>
                  <a:close/>
                  <a:moveTo>
                    <a:pt x="59854" y="336002"/>
                  </a:moveTo>
                  <a:cubicBezTo>
                    <a:pt x="55259" y="331135"/>
                    <a:pt x="54140" y="323938"/>
                    <a:pt x="57040" y="317905"/>
                  </a:cubicBezTo>
                  <a:cubicBezTo>
                    <a:pt x="58815" y="313790"/>
                    <a:pt x="63591" y="311893"/>
                    <a:pt x="67706" y="313669"/>
                  </a:cubicBezTo>
                  <a:cubicBezTo>
                    <a:pt x="68821" y="314151"/>
                    <a:pt x="69814" y="314877"/>
                    <a:pt x="70612" y="315792"/>
                  </a:cubicBezTo>
                  <a:cubicBezTo>
                    <a:pt x="75207" y="320659"/>
                    <a:pt x="76327" y="327855"/>
                    <a:pt x="73427" y="333889"/>
                  </a:cubicBezTo>
                  <a:cubicBezTo>
                    <a:pt x="71653" y="338004"/>
                    <a:pt x="66878" y="339902"/>
                    <a:pt x="62763" y="338126"/>
                  </a:cubicBezTo>
                  <a:cubicBezTo>
                    <a:pt x="61647" y="337645"/>
                    <a:pt x="60652" y="336919"/>
                    <a:pt x="59854" y="336002"/>
                  </a:cubicBezTo>
                  <a:close/>
                  <a:moveTo>
                    <a:pt x="214226" y="377994"/>
                  </a:moveTo>
                  <a:cubicBezTo>
                    <a:pt x="205486" y="404761"/>
                    <a:pt x="203177" y="433211"/>
                    <a:pt x="207487" y="461037"/>
                  </a:cubicBezTo>
                  <a:cubicBezTo>
                    <a:pt x="209578" y="474474"/>
                    <a:pt x="229128" y="507474"/>
                    <a:pt x="236319" y="538956"/>
                  </a:cubicBezTo>
                  <a:cubicBezTo>
                    <a:pt x="243510" y="570437"/>
                    <a:pt x="238343" y="600401"/>
                    <a:pt x="190997" y="607767"/>
                  </a:cubicBezTo>
                  <a:cubicBezTo>
                    <a:pt x="149730" y="614188"/>
                    <a:pt x="132074" y="595474"/>
                    <a:pt x="123876" y="569636"/>
                  </a:cubicBezTo>
                  <a:cubicBezTo>
                    <a:pt x="115679" y="543798"/>
                    <a:pt x="116940" y="510837"/>
                    <a:pt x="113507" y="488763"/>
                  </a:cubicBezTo>
                  <a:cubicBezTo>
                    <a:pt x="110621" y="471712"/>
                    <a:pt x="103619" y="455623"/>
                    <a:pt x="93109" y="441890"/>
                  </a:cubicBezTo>
                  <a:cubicBezTo>
                    <a:pt x="81267" y="424602"/>
                    <a:pt x="73688" y="404756"/>
                    <a:pt x="70993" y="383977"/>
                  </a:cubicBezTo>
                  <a:cubicBezTo>
                    <a:pt x="67758" y="363184"/>
                    <a:pt x="80341" y="336653"/>
                    <a:pt x="98370" y="314598"/>
                  </a:cubicBezTo>
                  <a:cubicBezTo>
                    <a:pt x="116400" y="292544"/>
                    <a:pt x="139877" y="274967"/>
                    <a:pt x="158431" y="272081"/>
                  </a:cubicBezTo>
                  <a:cubicBezTo>
                    <a:pt x="173043" y="268535"/>
                    <a:pt x="188372" y="269338"/>
                    <a:pt x="202532" y="274392"/>
                  </a:cubicBezTo>
                  <a:cubicBezTo>
                    <a:pt x="213334" y="279593"/>
                    <a:pt x="220194" y="289994"/>
                    <a:pt x="222982" y="307909"/>
                  </a:cubicBezTo>
                  <a:cubicBezTo>
                    <a:pt x="227212" y="335100"/>
                    <a:pt x="220551" y="355468"/>
                    <a:pt x="214227" y="377994"/>
                  </a:cubicBezTo>
                  <a:close/>
                </a:path>
              </a:pathLst>
            </a:custGeom>
            <a:solidFill>
              <a:srgbClr val="22505F"/>
            </a:solidFill>
            <a:ln w="9525" cap="flat">
              <a:noFill/>
              <a:prstDash val="solid"/>
              <a:miter/>
            </a:ln>
          </p:spPr>
          <p:txBody>
            <a:bodyPr rtlCol="0" anchor="ctr"/>
            <a:lstStyle/>
            <a:p>
              <a:endParaRPr lang="en-GB"/>
            </a:p>
          </p:txBody>
        </p:sp>
        <p:sp>
          <p:nvSpPr>
            <p:cNvPr id="32" name="Freeform: Shape 31">
              <a:extLst>
                <a:ext uri="{FF2B5EF4-FFF2-40B4-BE49-F238E27FC236}">
                  <a16:creationId xmlns:a16="http://schemas.microsoft.com/office/drawing/2014/main" id="{1BF99270-795F-46DC-895D-26F044AC84F3}"/>
                </a:ext>
              </a:extLst>
            </p:cNvPr>
            <p:cNvSpPr/>
            <p:nvPr/>
          </p:nvSpPr>
          <p:spPr>
            <a:xfrm>
              <a:off x="982613" y="2196124"/>
              <a:ext cx="304800" cy="647700"/>
            </a:xfrm>
            <a:custGeom>
              <a:avLst/>
              <a:gdLst>
                <a:gd name="connsiteX0" fmla="*/ 266700 w 304800"/>
                <a:gd name="connsiteY0" fmla="*/ 0 h 647700"/>
                <a:gd name="connsiteX1" fmla="*/ 125623 w 304800"/>
                <a:gd name="connsiteY1" fmla="*/ 0 h 647700"/>
                <a:gd name="connsiteX2" fmla="*/ 29199 w 304800"/>
                <a:gd name="connsiteY2" fmla="*/ 192123 h 647700"/>
                <a:gd name="connsiteX3" fmla="*/ 0 w 304800"/>
                <a:gd name="connsiteY3" fmla="*/ 198702 h 647700"/>
                <a:gd name="connsiteX4" fmla="*/ 0 w 304800"/>
                <a:gd name="connsiteY4" fmla="*/ 647700 h 647700"/>
                <a:gd name="connsiteX5" fmla="*/ 266700 w 304800"/>
                <a:gd name="connsiteY5" fmla="*/ 647700 h 647700"/>
                <a:gd name="connsiteX6" fmla="*/ 304800 w 304800"/>
                <a:gd name="connsiteY6" fmla="*/ 609600 h 647700"/>
                <a:gd name="connsiteX7" fmla="*/ 304800 w 304800"/>
                <a:gd name="connsiteY7" fmla="*/ 38100 h 647700"/>
                <a:gd name="connsiteX8" fmla="*/ 266700 w 304800"/>
                <a:gd name="connsiteY8" fmla="*/ 0 h 647700"/>
                <a:gd name="connsiteX9" fmla="*/ 225460 w 304800"/>
                <a:gd name="connsiteY9" fmla="*/ 284522 h 647700"/>
                <a:gd name="connsiteX10" fmla="*/ 231662 w 304800"/>
                <a:gd name="connsiteY10" fmla="*/ 289327 h 647700"/>
                <a:gd name="connsiteX11" fmla="*/ 228848 w 304800"/>
                <a:gd name="connsiteY11" fmla="*/ 307423 h 647700"/>
                <a:gd name="connsiteX12" fmla="*/ 217401 w 304800"/>
                <a:gd name="connsiteY12" fmla="*/ 308221 h 647700"/>
                <a:gd name="connsiteX13" fmla="*/ 215275 w 304800"/>
                <a:gd name="connsiteY13" fmla="*/ 305312 h 647700"/>
                <a:gd name="connsiteX14" fmla="*/ 218090 w 304800"/>
                <a:gd name="connsiteY14" fmla="*/ 287215 h 647700"/>
                <a:gd name="connsiteX15" fmla="*/ 225460 w 304800"/>
                <a:gd name="connsiteY15" fmla="*/ 284522 h 647700"/>
                <a:gd name="connsiteX16" fmla="*/ 192679 w 304800"/>
                <a:gd name="connsiteY16" fmla="*/ 263561 h 647700"/>
                <a:gd name="connsiteX17" fmla="*/ 198012 w 304800"/>
                <a:gd name="connsiteY17" fmla="*/ 253175 h 647700"/>
                <a:gd name="connsiteX18" fmla="*/ 213367 w 304800"/>
                <a:gd name="connsiteY18" fmla="*/ 252936 h 647700"/>
                <a:gd name="connsiteX19" fmla="*/ 215534 w 304800"/>
                <a:gd name="connsiteY19" fmla="*/ 255901 h 647700"/>
                <a:gd name="connsiteX20" fmla="*/ 212127 w 304800"/>
                <a:gd name="connsiteY20" fmla="*/ 277802 h 647700"/>
                <a:gd name="connsiteX21" fmla="*/ 196774 w 304800"/>
                <a:gd name="connsiteY21" fmla="*/ 278045 h 647700"/>
                <a:gd name="connsiteX22" fmla="*/ 194604 w 304800"/>
                <a:gd name="connsiteY22" fmla="*/ 275076 h 647700"/>
                <a:gd name="connsiteX23" fmla="*/ 192679 w 304800"/>
                <a:gd name="connsiteY23" fmla="*/ 263561 h 647700"/>
                <a:gd name="connsiteX24" fmla="*/ 158549 w 304800"/>
                <a:gd name="connsiteY24" fmla="*/ 235268 h 647700"/>
                <a:gd name="connsiteX25" fmla="*/ 165183 w 304800"/>
                <a:gd name="connsiteY25" fmla="*/ 222731 h 647700"/>
                <a:gd name="connsiteX26" fmla="*/ 185000 w 304800"/>
                <a:gd name="connsiteY26" fmla="*/ 223072 h 647700"/>
                <a:gd name="connsiteX27" fmla="*/ 187262 w 304800"/>
                <a:gd name="connsiteY27" fmla="*/ 226165 h 647700"/>
                <a:gd name="connsiteX28" fmla="*/ 183139 w 304800"/>
                <a:gd name="connsiteY28" fmla="*/ 252659 h 647700"/>
                <a:gd name="connsiteX29" fmla="*/ 163326 w 304800"/>
                <a:gd name="connsiteY29" fmla="*/ 252326 h 647700"/>
                <a:gd name="connsiteX30" fmla="*/ 161060 w 304800"/>
                <a:gd name="connsiteY30" fmla="*/ 249224 h 647700"/>
                <a:gd name="connsiteX31" fmla="*/ 158549 w 304800"/>
                <a:gd name="connsiteY31" fmla="*/ 235268 h 647700"/>
                <a:gd name="connsiteX32" fmla="*/ 93497 w 304800"/>
                <a:gd name="connsiteY32" fmla="*/ 213310 h 647700"/>
                <a:gd name="connsiteX33" fmla="*/ 104775 w 304800"/>
                <a:gd name="connsiteY33" fmla="*/ 193203 h 647700"/>
                <a:gd name="connsiteX34" fmla="*/ 140865 w 304800"/>
                <a:gd name="connsiteY34" fmla="*/ 195992 h 647700"/>
                <a:gd name="connsiteX35" fmla="*/ 143195 w 304800"/>
                <a:gd name="connsiteY35" fmla="*/ 199181 h 647700"/>
                <a:gd name="connsiteX36" fmla="*/ 136554 w 304800"/>
                <a:gd name="connsiteY36" fmla="*/ 241870 h 647700"/>
                <a:gd name="connsiteX37" fmla="*/ 100469 w 304800"/>
                <a:gd name="connsiteY37" fmla="*/ 239089 h 647700"/>
                <a:gd name="connsiteX38" fmla="*/ 98133 w 304800"/>
                <a:gd name="connsiteY38" fmla="*/ 235892 h 647700"/>
                <a:gd name="connsiteX39" fmla="*/ 93497 w 304800"/>
                <a:gd name="connsiteY39" fmla="*/ 213310 h 647700"/>
                <a:gd name="connsiteX40" fmla="*/ 232922 w 304800"/>
                <a:gd name="connsiteY40" fmla="*/ 383977 h 647700"/>
                <a:gd name="connsiteX41" fmla="*/ 210807 w 304800"/>
                <a:gd name="connsiteY41" fmla="*/ 441890 h 647700"/>
                <a:gd name="connsiteX42" fmla="*/ 190409 w 304800"/>
                <a:gd name="connsiteY42" fmla="*/ 488763 h 647700"/>
                <a:gd name="connsiteX43" fmla="*/ 180039 w 304800"/>
                <a:gd name="connsiteY43" fmla="*/ 569636 h 647700"/>
                <a:gd name="connsiteX44" fmla="*/ 112919 w 304800"/>
                <a:gd name="connsiteY44" fmla="*/ 607767 h 647700"/>
                <a:gd name="connsiteX45" fmla="*/ 67596 w 304800"/>
                <a:gd name="connsiteY45" fmla="*/ 538956 h 647700"/>
                <a:gd name="connsiteX46" fmla="*/ 96428 w 304800"/>
                <a:gd name="connsiteY46" fmla="*/ 461037 h 647700"/>
                <a:gd name="connsiteX47" fmla="*/ 89688 w 304800"/>
                <a:gd name="connsiteY47" fmla="*/ 377995 h 647700"/>
                <a:gd name="connsiteX48" fmla="*/ 80934 w 304800"/>
                <a:gd name="connsiteY48" fmla="*/ 307910 h 647700"/>
                <a:gd name="connsiteX49" fmla="*/ 101383 w 304800"/>
                <a:gd name="connsiteY49" fmla="*/ 274393 h 647700"/>
                <a:gd name="connsiteX50" fmla="*/ 145484 w 304800"/>
                <a:gd name="connsiteY50" fmla="*/ 272082 h 647700"/>
                <a:gd name="connsiteX51" fmla="*/ 205546 w 304800"/>
                <a:gd name="connsiteY51" fmla="*/ 314598 h 647700"/>
                <a:gd name="connsiteX52" fmla="*/ 232922 w 304800"/>
                <a:gd name="connsiteY52" fmla="*/ 383977 h 647700"/>
                <a:gd name="connsiteX53" fmla="*/ 248279 w 304800"/>
                <a:gd name="connsiteY53" fmla="*/ 327390 h 647700"/>
                <a:gd name="connsiteX54" fmla="*/ 244060 w 304800"/>
                <a:gd name="connsiteY54" fmla="*/ 336002 h 647700"/>
                <a:gd name="connsiteX55" fmla="*/ 232612 w 304800"/>
                <a:gd name="connsiteY55" fmla="*/ 336797 h 647700"/>
                <a:gd name="connsiteX56" fmla="*/ 230487 w 304800"/>
                <a:gd name="connsiteY56" fmla="*/ 333889 h 647700"/>
                <a:gd name="connsiteX57" fmla="*/ 233302 w 304800"/>
                <a:gd name="connsiteY57" fmla="*/ 315792 h 647700"/>
                <a:gd name="connsiteX58" fmla="*/ 244753 w 304800"/>
                <a:gd name="connsiteY58" fmla="*/ 314999 h 647700"/>
                <a:gd name="connsiteX59" fmla="*/ 246876 w 304800"/>
                <a:gd name="connsiteY59" fmla="*/ 317905 h 647700"/>
                <a:gd name="connsiteX60" fmla="*/ 248279 w 304800"/>
                <a:gd name="connsiteY60" fmla="*/ 32739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304800" h="647700">
                  <a:moveTo>
                    <a:pt x="266700" y="0"/>
                  </a:moveTo>
                  <a:lnTo>
                    <a:pt x="125623" y="0"/>
                  </a:lnTo>
                  <a:cubicBezTo>
                    <a:pt x="152050" y="79680"/>
                    <a:pt x="108878" y="165697"/>
                    <a:pt x="29199" y="192123"/>
                  </a:cubicBezTo>
                  <a:cubicBezTo>
                    <a:pt x="19705" y="195271"/>
                    <a:pt x="9926" y="197474"/>
                    <a:pt x="0" y="198702"/>
                  </a:cubicBezTo>
                  <a:lnTo>
                    <a:pt x="0" y="647700"/>
                  </a:lnTo>
                  <a:lnTo>
                    <a:pt x="266700" y="647700"/>
                  </a:lnTo>
                  <a:cubicBezTo>
                    <a:pt x="287742" y="647700"/>
                    <a:pt x="304800" y="630642"/>
                    <a:pt x="304800" y="609600"/>
                  </a:cubicBezTo>
                  <a:lnTo>
                    <a:pt x="304800" y="38100"/>
                  </a:lnTo>
                  <a:cubicBezTo>
                    <a:pt x="304800" y="17058"/>
                    <a:pt x="287742" y="0"/>
                    <a:pt x="266700" y="0"/>
                  </a:cubicBezTo>
                  <a:close/>
                  <a:moveTo>
                    <a:pt x="225460" y="284522"/>
                  </a:moveTo>
                  <a:cubicBezTo>
                    <a:pt x="228174" y="285043"/>
                    <a:pt x="230478" y="286828"/>
                    <a:pt x="231662" y="289327"/>
                  </a:cubicBezTo>
                  <a:cubicBezTo>
                    <a:pt x="234563" y="295360"/>
                    <a:pt x="233443" y="302556"/>
                    <a:pt x="228848" y="307423"/>
                  </a:cubicBezTo>
                  <a:cubicBezTo>
                    <a:pt x="225907" y="310805"/>
                    <a:pt x="220783" y="311162"/>
                    <a:pt x="217401" y="308221"/>
                  </a:cubicBezTo>
                  <a:cubicBezTo>
                    <a:pt x="216483" y="307423"/>
                    <a:pt x="215757" y="306429"/>
                    <a:pt x="215275" y="305312"/>
                  </a:cubicBezTo>
                  <a:cubicBezTo>
                    <a:pt x="212375" y="299278"/>
                    <a:pt x="213494" y="292082"/>
                    <a:pt x="218090" y="287215"/>
                  </a:cubicBezTo>
                  <a:cubicBezTo>
                    <a:pt x="219977" y="285195"/>
                    <a:pt x="222715" y="284195"/>
                    <a:pt x="225460" y="284522"/>
                  </a:cubicBezTo>
                  <a:close/>
                  <a:moveTo>
                    <a:pt x="192679" y="263561"/>
                  </a:moveTo>
                  <a:cubicBezTo>
                    <a:pt x="193237" y="259597"/>
                    <a:pt x="195117" y="255938"/>
                    <a:pt x="198012" y="253175"/>
                  </a:cubicBezTo>
                  <a:cubicBezTo>
                    <a:pt x="202186" y="248869"/>
                    <a:pt x="209060" y="248762"/>
                    <a:pt x="213367" y="252936"/>
                  </a:cubicBezTo>
                  <a:cubicBezTo>
                    <a:pt x="214252" y="253794"/>
                    <a:pt x="214985" y="254797"/>
                    <a:pt x="215534" y="255901"/>
                  </a:cubicBezTo>
                  <a:cubicBezTo>
                    <a:pt x="219361" y="263152"/>
                    <a:pt x="217976" y="272057"/>
                    <a:pt x="212127" y="277802"/>
                  </a:cubicBezTo>
                  <a:cubicBezTo>
                    <a:pt x="207954" y="282110"/>
                    <a:pt x="201080" y="282218"/>
                    <a:pt x="196774" y="278045"/>
                  </a:cubicBezTo>
                  <a:cubicBezTo>
                    <a:pt x="195887" y="277186"/>
                    <a:pt x="195154" y="276182"/>
                    <a:pt x="194604" y="275076"/>
                  </a:cubicBezTo>
                  <a:cubicBezTo>
                    <a:pt x="192685" y="271563"/>
                    <a:pt x="192007" y="267507"/>
                    <a:pt x="192679" y="263561"/>
                  </a:cubicBezTo>
                  <a:close/>
                  <a:moveTo>
                    <a:pt x="158549" y="235268"/>
                  </a:moveTo>
                  <a:cubicBezTo>
                    <a:pt x="159236" y="230445"/>
                    <a:pt x="161582" y="226012"/>
                    <a:pt x="165183" y="222731"/>
                  </a:cubicBezTo>
                  <a:cubicBezTo>
                    <a:pt x="170749" y="217353"/>
                    <a:pt x="179622" y="217505"/>
                    <a:pt x="185000" y="223072"/>
                  </a:cubicBezTo>
                  <a:cubicBezTo>
                    <a:pt x="185892" y="223995"/>
                    <a:pt x="186653" y="225036"/>
                    <a:pt x="187262" y="226165"/>
                  </a:cubicBezTo>
                  <a:cubicBezTo>
                    <a:pt x="192148" y="234893"/>
                    <a:pt x="190447" y="245829"/>
                    <a:pt x="183139" y="252659"/>
                  </a:cubicBezTo>
                  <a:cubicBezTo>
                    <a:pt x="177576" y="258039"/>
                    <a:pt x="168705" y="257889"/>
                    <a:pt x="163326" y="252326"/>
                  </a:cubicBezTo>
                  <a:cubicBezTo>
                    <a:pt x="162433" y="251401"/>
                    <a:pt x="161670" y="250358"/>
                    <a:pt x="161060" y="249224"/>
                  </a:cubicBezTo>
                  <a:cubicBezTo>
                    <a:pt x="158627" y="245006"/>
                    <a:pt x="157739" y="240071"/>
                    <a:pt x="158549" y="235268"/>
                  </a:cubicBezTo>
                  <a:close/>
                  <a:moveTo>
                    <a:pt x="93497" y="213310"/>
                  </a:moveTo>
                  <a:cubicBezTo>
                    <a:pt x="94650" y="205447"/>
                    <a:pt x="98667" y="198287"/>
                    <a:pt x="104775" y="193203"/>
                  </a:cubicBezTo>
                  <a:cubicBezTo>
                    <a:pt x="115512" y="184007"/>
                    <a:pt x="131669" y="185256"/>
                    <a:pt x="140865" y="195992"/>
                  </a:cubicBezTo>
                  <a:cubicBezTo>
                    <a:pt x="141722" y="196993"/>
                    <a:pt x="142502" y="198059"/>
                    <a:pt x="143195" y="199181"/>
                  </a:cubicBezTo>
                  <a:cubicBezTo>
                    <a:pt x="151899" y="213084"/>
                    <a:pt x="149069" y="231268"/>
                    <a:pt x="136554" y="241870"/>
                  </a:cubicBezTo>
                  <a:cubicBezTo>
                    <a:pt x="125821" y="251067"/>
                    <a:pt x="109666" y="249821"/>
                    <a:pt x="100469" y="239089"/>
                  </a:cubicBezTo>
                  <a:cubicBezTo>
                    <a:pt x="99610" y="238085"/>
                    <a:pt x="98829" y="237016"/>
                    <a:pt x="98133" y="235892"/>
                  </a:cubicBezTo>
                  <a:cubicBezTo>
                    <a:pt x="93857" y="229193"/>
                    <a:pt x="92207" y="221151"/>
                    <a:pt x="93497" y="213310"/>
                  </a:cubicBezTo>
                  <a:close/>
                  <a:moveTo>
                    <a:pt x="232922" y="383977"/>
                  </a:moveTo>
                  <a:cubicBezTo>
                    <a:pt x="230227" y="404756"/>
                    <a:pt x="222649" y="424602"/>
                    <a:pt x="210807" y="441890"/>
                  </a:cubicBezTo>
                  <a:cubicBezTo>
                    <a:pt x="200297" y="455623"/>
                    <a:pt x="193295" y="471712"/>
                    <a:pt x="190409" y="488763"/>
                  </a:cubicBezTo>
                  <a:cubicBezTo>
                    <a:pt x="186975" y="510837"/>
                    <a:pt x="188236" y="543799"/>
                    <a:pt x="180039" y="569636"/>
                  </a:cubicBezTo>
                  <a:cubicBezTo>
                    <a:pt x="171841" y="595473"/>
                    <a:pt x="154186" y="614188"/>
                    <a:pt x="112919" y="607767"/>
                  </a:cubicBezTo>
                  <a:cubicBezTo>
                    <a:pt x="65573" y="600402"/>
                    <a:pt x="60405" y="570437"/>
                    <a:pt x="67596" y="538956"/>
                  </a:cubicBezTo>
                  <a:cubicBezTo>
                    <a:pt x="74787" y="507474"/>
                    <a:pt x="94338" y="474474"/>
                    <a:pt x="96428" y="461037"/>
                  </a:cubicBezTo>
                  <a:cubicBezTo>
                    <a:pt x="100739" y="433211"/>
                    <a:pt x="98429" y="404761"/>
                    <a:pt x="89688" y="377995"/>
                  </a:cubicBezTo>
                  <a:cubicBezTo>
                    <a:pt x="83364" y="355468"/>
                    <a:pt x="76704" y="335100"/>
                    <a:pt x="80934" y="307910"/>
                  </a:cubicBezTo>
                  <a:cubicBezTo>
                    <a:pt x="83721" y="289994"/>
                    <a:pt x="90582" y="279594"/>
                    <a:pt x="101383" y="274393"/>
                  </a:cubicBezTo>
                  <a:cubicBezTo>
                    <a:pt x="115544" y="269339"/>
                    <a:pt x="130873" y="268535"/>
                    <a:pt x="145484" y="272082"/>
                  </a:cubicBezTo>
                  <a:cubicBezTo>
                    <a:pt x="164039" y="274968"/>
                    <a:pt x="187516" y="292545"/>
                    <a:pt x="205546" y="314598"/>
                  </a:cubicBezTo>
                  <a:cubicBezTo>
                    <a:pt x="223576" y="336652"/>
                    <a:pt x="236158" y="363184"/>
                    <a:pt x="232922" y="383977"/>
                  </a:cubicBezTo>
                  <a:close/>
                  <a:moveTo>
                    <a:pt x="248279" y="327390"/>
                  </a:moveTo>
                  <a:cubicBezTo>
                    <a:pt x="247829" y="330638"/>
                    <a:pt x="246350" y="333655"/>
                    <a:pt x="244060" y="336002"/>
                  </a:cubicBezTo>
                  <a:cubicBezTo>
                    <a:pt x="241118" y="339382"/>
                    <a:pt x="235993" y="339739"/>
                    <a:pt x="232612" y="336797"/>
                  </a:cubicBezTo>
                  <a:cubicBezTo>
                    <a:pt x="231695" y="335999"/>
                    <a:pt x="230969" y="335006"/>
                    <a:pt x="230487" y="333889"/>
                  </a:cubicBezTo>
                  <a:cubicBezTo>
                    <a:pt x="227587" y="327855"/>
                    <a:pt x="228708" y="320659"/>
                    <a:pt x="233302" y="315792"/>
                  </a:cubicBezTo>
                  <a:cubicBezTo>
                    <a:pt x="236246" y="312411"/>
                    <a:pt x="241371" y="312056"/>
                    <a:pt x="244753" y="314999"/>
                  </a:cubicBezTo>
                  <a:cubicBezTo>
                    <a:pt x="245669" y="315797"/>
                    <a:pt x="246394" y="316790"/>
                    <a:pt x="246876" y="317905"/>
                  </a:cubicBezTo>
                  <a:cubicBezTo>
                    <a:pt x="248344" y="320835"/>
                    <a:pt x="248837" y="324160"/>
                    <a:pt x="248279" y="327390"/>
                  </a:cubicBezTo>
                  <a:close/>
                </a:path>
              </a:pathLst>
            </a:custGeom>
            <a:solidFill>
              <a:srgbClr val="22505F"/>
            </a:solidFill>
            <a:ln w="9525" cap="flat">
              <a:noFill/>
              <a:prstDash val="solid"/>
              <a:miter/>
            </a:ln>
          </p:spPr>
          <p:txBody>
            <a:bodyPr rtlCol="0" anchor="ctr"/>
            <a:lstStyle/>
            <a:p>
              <a:endParaRPr lang="en-GB"/>
            </a:p>
          </p:txBody>
        </p:sp>
      </p:grpSp>
    </p:spTree>
    <p:extLst>
      <p:ext uri="{BB962C8B-B14F-4D97-AF65-F5344CB8AC3E}">
        <p14:creationId xmlns:p14="http://schemas.microsoft.com/office/powerpoint/2010/main" val="38939959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C950280A-B050-433D-98E4-EE326AC205D6}"/>
              </a:ext>
            </a:extLst>
          </p:cNvPr>
          <p:cNvGraphicFramePr/>
          <p:nvPr>
            <p:extLst>
              <p:ext uri="{D42A27DB-BD31-4B8C-83A1-F6EECF244321}">
                <p14:modId xmlns:p14="http://schemas.microsoft.com/office/powerpoint/2010/main" val="4287420482"/>
              </p:ext>
            </p:extLst>
          </p:nvPr>
        </p:nvGraphicFramePr>
        <p:xfrm>
          <a:off x="1221077" y="1960890"/>
          <a:ext cx="10778836" cy="4375566"/>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angle 7">
            <a:extLst>
              <a:ext uri="{FF2B5EF4-FFF2-40B4-BE49-F238E27FC236}">
                <a16:creationId xmlns:a16="http://schemas.microsoft.com/office/drawing/2014/main" id="{D20B2FC8-DC91-24D2-D888-9858AB062033}"/>
              </a:ext>
            </a:extLst>
          </p:cNvPr>
          <p:cNvSpPr/>
          <p:nvPr/>
        </p:nvSpPr>
        <p:spPr>
          <a:xfrm>
            <a:off x="10834813" y="2142707"/>
            <a:ext cx="252000" cy="3281520"/>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IE" dirty="0">
              <a:solidFill>
                <a:schemeClr val="bg2"/>
              </a:solidFill>
            </a:endParaRPr>
          </a:p>
        </p:txBody>
      </p:sp>
      <p:sp>
        <p:nvSpPr>
          <p:cNvPr id="2" name="Footer Placeholder 1">
            <a:extLst>
              <a:ext uri="{FF2B5EF4-FFF2-40B4-BE49-F238E27FC236}">
                <a16:creationId xmlns:a16="http://schemas.microsoft.com/office/drawing/2014/main" id="{B4FC25C1-E901-441B-BDF1-90BEA84161AF}"/>
              </a:ext>
            </a:extLst>
          </p:cNvPr>
          <p:cNvSpPr>
            <a:spLocks noGrp="1"/>
          </p:cNvSpPr>
          <p:nvPr>
            <p:ph type="ftr" sz="quarter" idx="11"/>
          </p:nvPr>
        </p:nvSpPr>
        <p:spPr/>
        <p:txBody>
          <a:bodyPr/>
          <a:lstStyle/>
          <a:p>
            <a:pPr lvl="0"/>
            <a:r>
              <a:rPr lang="en-IE" noProof="0" dirty="0"/>
              <a:t>Base: All across 39 countries worldwide – n=</a:t>
            </a:r>
            <a:r>
              <a:rPr lang="en-IE" dirty="0"/>
              <a:t>33,866</a:t>
            </a:r>
            <a:endParaRPr lang="en-IE" noProof="0" dirty="0"/>
          </a:p>
        </p:txBody>
      </p:sp>
      <p:sp>
        <p:nvSpPr>
          <p:cNvPr id="7" name="Title 6">
            <a:extLst>
              <a:ext uri="{FF2B5EF4-FFF2-40B4-BE49-F238E27FC236}">
                <a16:creationId xmlns:a16="http://schemas.microsoft.com/office/drawing/2014/main" id="{62761AF4-E1F5-4F3B-900C-BE68C369014A}"/>
              </a:ext>
            </a:extLst>
          </p:cNvPr>
          <p:cNvSpPr>
            <a:spLocks noGrp="1"/>
          </p:cNvSpPr>
          <p:nvPr>
            <p:ph type="title"/>
          </p:nvPr>
        </p:nvSpPr>
        <p:spPr/>
        <p:txBody>
          <a:bodyPr/>
          <a:lstStyle/>
          <a:p>
            <a:r>
              <a:rPr lang="en-GB" dirty="0"/>
              <a:t>Ireland has one of the lowest weight perceptions globally</a:t>
            </a:r>
          </a:p>
        </p:txBody>
      </p:sp>
      <p:sp>
        <p:nvSpPr>
          <p:cNvPr id="33" name="Text Placeholder 32">
            <a:extLst>
              <a:ext uri="{FF2B5EF4-FFF2-40B4-BE49-F238E27FC236}">
                <a16:creationId xmlns:a16="http://schemas.microsoft.com/office/drawing/2014/main" id="{162A989F-ECB6-4FA0-7C71-50FD8E2CB03A}"/>
              </a:ext>
            </a:extLst>
          </p:cNvPr>
          <p:cNvSpPr>
            <a:spLocks noGrp="1"/>
          </p:cNvSpPr>
          <p:nvPr>
            <p:ph type="body" sz="quarter" idx="13"/>
          </p:nvPr>
        </p:nvSpPr>
        <p:spPr/>
        <p:txBody>
          <a:bodyPr/>
          <a:lstStyle/>
          <a:p>
            <a:r>
              <a:rPr lang="en-GB" dirty="0"/>
              <a:t>Asian countries like Indonesia, Vietnam, Pakistan, India lead with majority considering their weight as good. </a:t>
            </a:r>
            <a:endParaRPr lang="en-IE" dirty="0"/>
          </a:p>
        </p:txBody>
      </p:sp>
      <p:sp>
        <p:nvSpPr>
          <p:cNvPr id="9" name="Text Placeholder 8">
            <a:extLst>
              <a:ext uri="{FF2B5EF4-FFF2-40B4-BE49-F238E27FC236}">
                <a16:creationId xmlns:a16="http://schemas.microsoft.com/office/drawing/2014/main" id="{59986B54-9DAE-4822-A460-E1930BD9BA86}"/>
              </a:ext>
            </a:extLst>
          </p:cNvPr>
          <p:cNvSpPr>
            <a:spLocks noGrp="1"/>
          </p:cNvSpPr>
          <p:nvPr>
            <p:ph type="body" sz="quarter" idx="14"/>
          </p:nvPr>
        </p:nvSpPr>
        <p:spPr/>
        <p:txBody>
          <a:bodyPr/>
          <a:lstStyle/>
          <a:p>
            <a:r>
              <a:rPr lang="en-GB" dirty="0"/>
              <a:t>Overall health rating - Weight</a:t>
            </a:r>
          </a:p>
        </p:txBody>
      </p:sp>
      <p:sp>
        <p:nvSpPr>
          <p:cNvPr id="10" name="TextBox 9">
            <a:extLst>
              <a:ext uri="{FF2B5EF4-FFF2-40B4-BE49-F238E27FC236}">
                <a16:creationId xmlns:a16="http://schemas.microsoft.com/office/drawing/2014/main" id="{5A5620D1-5840-CF8D-8E7C-E49F3F0C51C6}"/>
              </a:ext>
            </a:extLst>
          </p:cNvPr>
          <p:cNvSpPr txBox="1"/>
          <p:nvPr/>
        </p:nvSpPr>
        <p:spPr>
          <a:xfrm>
            <a:off x="-55713" y="2497420"/>
            <a:ext cx="1552817" cy="258532"/>
          </a:xfrm>
          <a:prstGeom prst="rect">
            <a:avLst/>
          </a:prstGeom>
          <a:noFill/>
        </p:spPr>
        <p:txBody>
          <a:bodyPr wrap="square" rtlCol="0">
            <a:spAutoFit/>
          </a:bodyPr>
          <a:lstStyle/>
          <a:p>
            <a:pPr algn="r">
              <a:lnSpc>
                <a:spcPct val="90000"/>
              </a:lnSpc>
              <a:spcAft>
                <a:spcPts val="600"/>
              </a:spcAft>
            </a:pPr>
            <a:r>
              <a:rPr lang="en-GB" sz="1200" dirty="0">
                <a:solidFill>
                  <a:schemeClr val="accent1"/>
                </a:solidFill>
              </a:rPr>
              <a:t>Very/ Quite Poor</a:t>
            </a:r>
          </a:p>
        </p:txBody>
      </p:sp>
      <p:sp>
        <p:nvSpPr>
          <p:cNvPr id="13" name="TextBox 12">
            <a:extLst>
              <a:ext uri="{FF2B5EF4-FFF2-40B4-BE49-F238E27FC236}">
                <a16:creationId xmlns:a16="http://schemas.microsoft.com/office/drawing/2014/main" id="{31C59D9F-5B9A-3BD1-51B0-31179C3024F7}"/>
              </a:ext>
            </a:extLst>
          </p:cNvPr>
          <p:cNvSpPr txBox="1"/>
          <p:nvPr/>
        </p:nvSpPr>
        <p:spPr>
          <a:xfrm>
            <a:off x="-1" y="4084589"/>
            <a:ext cx="1552817" cy="258532"/>
          </a:xfrm>
          <a:prstGeom prst="rect">
            <a:avLst/>
          </a:prstGeom>
          <a:noFill/>
        </p:spPr>
        <p:txBody>
          <a:bodyPr wrap="square" rtlCol="0">
            <a:spAutoFit/>
          </a:bodyPr>
          <a:lstStyle/>
          <a:p>
            <a:pPr algn="r">
              <a:lnSpc>
                <a:spcPct val="90000"/>
              </a:lnSpc>
              <a:spcAft>
                <a:spcPts val="600"/>
              </a:spcAft>
            </a:pPr>
            <a:r>
              <a:rPr lang="en-IE" sz="1200" dirty="0">
                <a:solidFill>
                  <a:schemeClr val="accent4"/>
                </a:solidFill>
              </a:rPr>
              <a:t>Very/ Quite Good</a:t>
            </a:r>
            <a:endParaRPr lang="en-GB" sz="1200" dirty="0">
              <a:solidFill>
                <a:schemeClr val="accent4"/>
              </a:solidFill>
            </a:endParaRPr>
          </a:p>
        </p:txBody>
      </p:sp>
      <p:grpSp>
        <p:nvGrpSpPr>
          <p:cNvPr id="3" name="Group 2">
            <a:extLst>
              <a:ext uri="{FF2B5EF4-FFF2-40B4-BE49-F238E27FC236}">
                <a16:creationId xmlns:a16="http://schemas.microsoft.com/office/drawing/2014/main" id="{719F69E6-7DBF-6E63-A53B-32ED8F04AE04}"/>
              </a:ext>
            </a:extLst>
          </p:cNvPr>
          <p:cNvGrpSpPr>
            <a:grpSpLocks noChangeAspect="1"/>
          </p:cNvGrpSpPr>
          <p:nvPr/>
        </p:nvGrpSpPr>
        <p:grpSpPr>
          <a:xfrm rot="18974345">
            <a:off x="10316666" y="5857532"/>
            <a:ext cx="400195" cy="234000"/>
            <a:chOff x="9750490" y="289249"/>
            <a:chExt cx="1012405" cy="591968"/>
          </a:xfrm>
        </p:grpSpPr>
        <p:sp>
          <p:nvSpPr>
            <p:cNvPr id="4" name="Rectangle 3">
              <a:extLst>
                <a:ext uri="{FF2B5EF4-FFF2-40B4-BE49-F238E27FC236}">
                  <a16:creationId xmlns:a16="http://schemas.microsoft.com/office/drawing/2014/main" id="{40B3E397-4995-5A61-3DFF-A818B522E042}"/>
                </a:ext>
              </a:extLst>
            </p:cNvPr>
            <p:cNvSpPr/>
            <p:nvPr/>
          </p:nvSpPr>
          <p:spPr>
            <a:xfrm>
              <a:off x="9750490" y="289249"/>
              <a:ext cx="335902" cy="591968"/>
            </a:xfrm>
            <a:prstGeom prst="rect">
              <a:avLst/>
            </a:prstGeom>
            <a:solidFill>
              <a:srgbClr val="169B6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dirty="0">
                <a:solidFill>
                  <a:schemeClr val="bg2"/>
                </a:solidFill>
              </a:endParaRPr>
            </a:p>
          </p:txBody>
        </p:sp>
        <p:sp>
          <p:nvSpPr>
            <p:cNvPr id="11" name="Rectangle 10">
              <a:extLst>
                <a:ext uri="{FF2B5EF4-FFF2-40B4-BE49-F238E27FC236}">
                  <a16:creationId xmlns:a16="http://schemas.microsoft.com/office/drawing/2014/main" id="{C447734D-7988-4D5F-0F17-F094AFD907A4}"/>
                </a:ext>
              </a:extLst>
            </p:cNvPr>
            <p:cNvSpPr/>
            <p:nvPr/>
          </p:nvSpPr>
          <p:spPr>
            <a:xfrm>
              <a:off x="10086345" y="289249"/>
              <a:ext cx="335902" cy="59196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dirty="0">
                <a:solidFill>
                  <a:schemeClr val="bg2"/>
                </a:solidFill>
              </a:endParaRPr>
            </a:p>
          </p:txBody>
        </p:sp>
        <p:sp>
          <p:nvSpPr>
            <p:cNvPr id="12" name="Rectangle 11">
              <a:extLst>
                <a:ext uri="{FF2B5EF4-FFF2-40B4-BE49-F238E27FC236}">
                  <a16:creationId xmlns:a16="http://schemas.microsoft.com/office/drawing/2014/main" id="{5F78B8C6-1103-B006-164F-AE1E92EA1BF3}"/>
                </a:ext>
              </a:extLst>
            </p:cNvPr>
            <p:cNvSpPr/>
            <p:nvPr/>
          </p:nvSpPr>
          <p:spPr>
            <a:xfrm>
              <a:off x="10426993" y="289249"/>
              <a:ext cx="335902" cy="591968"/>
            </a:xfrm>
            <a:prstGeom prst="rect">
              <a:avLst/>
            </a:prstGeom>
            <a:solidFill>
              <a:srgbClr val="FF883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dirty="0">
                <a:solidFill>
                  <a:schemeClr val="bg2"/>
                </a:solidFill>
              </a:endParaRPr>
            </a:p>
          </p:txBody>
        </p:sp>
      </p:grpSp>
      <p:sp>
        <p:nvSpPr>
          <p:cNvPr id="14" name="Text Placeholder 2">
            <a:extLst>
              <a:ext uri="{FF2B5EF4-FFF2-40B4-BE49-F238E27FC236}">
                <a16:creationId xmlns:a16="http://schemas.microsoft.com/office/drawing/2014/main" id="{5682EB01-319D-CBF3-8393-B9D90918A04B}"/>
              </a:ext>
            </a:extLst>
          </p:cNvPr>
          <p:cNvSpPr txBox="1">
            <a:spLocks/>
          </p:cNvSpPr>
          <p:nvPr/>
        </p:nvSpPr>
        <p:spPr>
          <a:xfrm>
            <a:off x="635320" y="6381888"/>
            <a:ext cx="2239716" cy="237757"/>
          </a:xfrm>
          <a:prstGeom prst="rect">
            <a:avLst/>
          </a:prstGeom>
        </p:spPr>
        <p:txBody>
          <a:bodyPr vert="horz" lIns="91440" tIns="45720" rIns="91440" bIns="45720" rtlCol="0" anchor="b">
            <a:noAutofit/>
          </a:bodyPr>
          <a:lstStyle>
            <a:defPPr>
              <a:defRPr lang="en-US"/>
            </a:defPPr>
            <a:lvl1pPr lvl="0">
              <a:lnSpc>
                <a:spcPct val="90000"/>
              </a:lnSpc>
              <a:spcAft>
                <a:spcPts val="600"/>
              </a:spcAft>
              <a:defRPr lang="en-GB" sz="1000">
                <a:solidFill>
                  <a:schemeClr val="tx2"/>
                </a:solidFill>
              </a:defRPr>
            </a:lvl1pPr>
            <a:lvl2pPr marL="514350" indent="-171450" algn="l" defTabSz="685800" rtl="0" eaLnBrk="1" latinLnBrk="0" hangingPunct="1">
              <a:lnSpc>
                <a:spcPct val="90000"/>
              </a:lnSpc>
              <a:spcBef>
                <a:spcPts val="375"/>
              </a:spcBef>
              <a:buClr>
                <a:schemeClr val="bg2"/>
              </a:buClr>
              <a:buFont typeface="Calibri" panose="020F0502020204030204" pitchFamily="34" charset="0"/>
              <a:buChar char="»"/>
              <a:defRPr sz="1200" kern="1200">
                <a:solidFill>
                  <a:schemeClr val="bg1"/>
                </a:solidFill>
                <a:latin typeface="+mn-lt"/>
                <a:ea typeface="+mn-ea"/>
                <a:cs typeface="+mn-cs"/>
              </a:defRPr>
            </a:lvl2pPr>
            <a:lvl3pPr marL="857250" indent="-171450" algn="l" defTabSz="685800" rtl="0" eaLnBrk="1" latinLnBrk="0" hangingPunct="1">
              <a:lnSpc>
                <a:spcPct val="90000"/>
              </a:lnSpc>
              <a:spcBef>
                <a:spcPts val="375"/>
              </a:spcBef>
              <a:buClr>
                <a:schemeClr val="bg2"/>
              </a:buClr>
              <a:buFont typeface="Calibri" panose="020F0502020204030204" pitchFamily="34" charset="0"/>
              <a:buChar char="-"/>
              <a:defRPr sz="1100" kern="1200">
                <a:solidFill>
                  <a:schemeClr val="bg1"/>
                </a:solidFill>
                <a:latin typeface="+mn-lt"/>
                <a:ea typeface="+mn-ea"/>
                <a:cs typeface="+mn-cs"/>
              </a:defRPr>
            </a:lvl3pPr>
            <a:lvl4pPr marL="1200150" indent="-171450" algn="l" defTabSz="685800" rtl="0" eaLnBrk="1" latinLnBrk="0" hangingPunct="1">
              <a:lnSpc>
                <a:spcPct val="90000"/>
              </a:lnSpc>
              <a:spcBef>
                <a:spcPts val="375"/>
              </a:spcBef>
              <a:buClr>
                <a:schemeClr val="bg2"/>
              </a:buClr>
              <a:buFont typeface="Calibri" panose="020F0502020204030204" pitchFamily="34" charset="0"/>
              <a:buChar char="-"/>
              <a:defRPr sz="1050" kern="1200">
                <a:solidFill>
                  <a:schemeClr val="bg1"/>
                </a:solidFill>
                <a:latin typeface="+mn-lt"/>
                <a:ea typeface="+mn-ea"/>
                <a:cs typeface="+mn-cs"/>
              </a:defRPr>
            </a:lvl4pPr>
            <a:lvl5pPr marL="1543050" indent="-171450" algn="l" defTabSz="685800" rtl="0" eaLnBrk="1" latinLnBrk="0" hangingPunct="1">
              <a:lnSpc>
                <a:spcPct val="90000"/>
              </a:lnSpc>
              <a:spcBef>
                <a:spcPts val="375"/>
              </a:spcBef>
              <a:buClr>
                <a:schemeClr val="bg2"/>
              </a:buClr>
              <a:buFont typeface="Calibri" panose="020F0502020204030204" pitchFamily="34" charset="0"/>
              <a:buChar char="-"/>
              <a:defRPr sz="1050" kern="1200">
                <a:solidFill>
                  <a:schemeClr val="bg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IE" dirty="0"/>
              <a:t>Indicates significant difference vs. 2022</a:t>
            </a:r>
          </a:p>
        </p:txBody>
      </p:sp>
      <p:sp>
        <p:nvSpPr>
          <p:cNvPr id="15" name="Isosceles Triangle 14">
            <a:extLst>
              <a:ext uri="{FF2B5EF4-FFF2-40B4-BE49-F238E27FC236}">
                <a16:creationId xmlns:a16="http://schemas.microsoft.com/office/drawing/2014/main" id="{FD436931-6CEA-85F9-259D-6CDD335F3512}"/>
              </a:ext>
            </a:extLst>
          </p:cNvPr>
          <p:cNvSpPr/>
          <p:nvPr/>
        </p:nvSpPr>
        <p:spPr>
          <a:xfrm>
            <a:off x="312098" y="6418970"/>
            <a:ext cx="188219" cy="107106"/>
          </a:xfrm>
          <a:prstGeom prst="triangle">
            <a:avLst/>
          </a:prstGeom>
          <a:solidFill>
            <a:schemeClr val="accent3">
              <a:lumMod val="75000"/>
            </a:schemeClr>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dirty="0">
              <a:ln>
                <a:noFill/>
              </a:ln>
              <a:solidFill>
                <a:srgbClr val="FFFFFF"/>
              </a:solidFill>
              <a:effectLst/>
              <a:uLnTx/>
              <a:uFillTx/>
              <a:latin typeface="Calibri"/>
              <a:ea typeface="+mn-ea"/>
              <a:cs typeface="+mn-cs"/>
            </a:endParaRPr>
          </a:p>
        </p:txBody>
      </p:sp>
      <p:sp>
        <p:nvSpPr>
          <p:cNvPr id="16" name="Isosceles Triangle 15">
            <a:extLst>
              <a:ext uri="{FF2B5EF4-FFF2-40B4-BE49-F238E27FC236}">
                <a16:creationId xmlns:a16="http://schemas.microsoft.com/office/drawing/2014/main" id="{AB47BDFD-FAB0-60E2-B960-EBE146B651CC}"/>
              </a:ext>
            </a:extLst>
          </p:cNvPr>
          <p:cNvSpPr/>
          <p:nvPr/>
        </p:nvSpPr>
        <p:spPr>
          <a:xfrm flipV="1">
            <a:off x="541211" y="6431794"/>
            <a:ext cx="188219" cy="107106"/>
          </a:xfrm>
          <a:prstGeom prst="triangle">
            <a:avLst/>
          </a:prstGeom>
          <a:solidFill>
            <a:srgbClr val="D0103A"/>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dirty="0">
              <a:ln>
                <a:noFill/>
              </a:ln>
              <a:solidFill>
                <a:srgbClr val="FFFFFF"/>
              </a:solidFill>
              <a:effectLst/>
              <a:uLnTx/>
              <a:uFillTx/>
              <a:latin typeface="Calibri"/>
              <a:ea typeface="+mn-ea"/>
              <a:cs typeface="+mn-cs"/>
            </a:endParaRPr>
          </a:p>
        </p:txBody>
      </p:sp>
      <p:sp>
        <p:nvSpPr>
          <p:cNvPr id="17" name="Isosceles Triangle 16">
            <a:extLst>
              <a:ext uri="{FF2B5EF4-FFF2-40B4-BE49-F238E27FC236}">
                <a16:creationId xmlns:a16="http://schemas.microsoft.com/office/drawing/2014/main" id="{59A81115-E8C8-0923-8A0B-0FB423DF4E23}"/>
              </a:ext>
            </a:extLst>
          </p:cNvPr>
          <p:cNvSpPr/>
          <p:nvPr/>
        </p:nvSpPr>
        <p:spPr>
          <a:xfrm>
            <a:off x="4416629" y="4031628"/>
            <a:ext cx="188219" cy="107106"/>
          </a:xfrm>
          <a:prstGeom prst="triangle">
            <a:avLst/>
          </a:prstGeom>
          <a:solidFill>
            <a:schemeClr val="bg1"/>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dirty="0">
              <a:ln>
                <a:noFill/>
              </a:ln>
              <a:solidFill>
                <a:srgbClr val="FFFFFF"/>
              </a:solidFill>
              <a:effectLst/>
              <a:uLnTx/>
              <a:uFillTx/>
              <a:latin typeface="Calibri"/>
              <a:ea typeface="+mn-ea"/>
              <a:cs typeface="+mn-cs"/>
            </a:endParaRPr>
          </a:p>
        </p:txBody>
      </p:sp>
      <p:sp>
        <p:nvSpPr>
          <p:cNvPr id="18" name="Isosceles Triangle 17">
            <a:extLst>
              <a:ext uri="{FF2B5EF4-FFF2-40B4-BE49-F238E27FC236}">
                <a16:creationId xmlns:a16="http://schemas.microsoft.com/office/drawing/2014/main" id="{6645C2AD-EAD0-D90C-6C3B-383434B0A3B0}"/>
              </a:ext>
            </a:extLst>
          </p:cNvPr>
          <p:cNvSpPr/>
          <p:nvPr/>
        </p:nvSpPr>
        <p:spPr>
          <a:xfrm>
            <a:off x="5709598" y="4086871"/>
            <a:ext cx="188219" cy="107106"/>
          </a:xfrm>
          <a:prstGeom prst="triangle">
            <a:avLst/>
          </a:prstGeom>
          <a:solidFill>
            <a:schemeClr val="bg1"/>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dirty="0">
              <a:ln>
                <a:noFill/>
              </a:ln>
              <a:solidFill>
                <a:srgbClr val="FFFFFF"/>
              </a:solidFill>
              <a:effectLst/>
              <a:uLnTx/>
              <a:uFillTx/>
              <a:latin typeface="Calibri"/>
              <a:ea typeface="+mn-ea"/>
              <a:cs typeface="+mn-cs"/>
            </a:endParaRPr>
          </a:p>
        </p:txBody>
      </p:sp>
      <p:sp>
        <p:nvSpPr>
          <p:cNvPr id="19" name="Isosceles Triangle 18">
            <a:extLst>
              <a:ext uri="{FF2B5EF4-FFF2-40B4-BE49-F238E27FC236}">
                <a16:creationId xmlns:a16="http://schemas.microsoft.com/office/drawing/2014/main" id="{3CC6DD68-77F5-94F3-7F10-BB8B0A59D9E2}"/>
              </a:ext>
            </a:extLst>
          </p:cNvPr>
          <p:cNvSpPr/>
          <p:nvPr/>
        </p:nvSpPr>
        <p:spPr>
          <a:xfrm flipV="1">
            <a:off x="6200075" y="4094528"/>
            <a:ext cx="188219" cy="107106"/>
          </a:xfrm>
          <a:prstGeom prst="triangle">
            <a:avLst/>
          </a:prstGeom>
          <a:solidFill>
            <a:schemeClr val="bg1"/>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dirty="0">
              <a:ln>
                <a:noFill/>
              </a:ln>
              <a:solidFill>
                <a:srgbClr val="FFFFFF"/>
              </a:solidFill>
              <a:effectLst/>
              <a:uLnTx/>
              <a:uFillTx/>
              <a:latin typeface="Calibri"/>
              <a:ea typeface="+mn-ea"/>
              <a:cs typeface="+mn-cs"/>
            </a:endParaRPr>
          </a:p>
        </p:txBody>
      </p:sp>
      <p:sp>
        <p:nvSpPr>
          <p:cNvPr id="20" name="Isosceles Triangle 19">
            <a:extLst>
              <a:ext uri="{FF2B5EF4-FFF2-40B4-BE49-F238E27FC236}">
                <a16:creationId xmlns:a16="http://schemas.microsoft.com/office/drawing/2014/main" id="{6530C300-CB0E-DB8C-0CFF-E815FE290961}"/>
              </a:ext>
            </a:extLst>
          </p:cNvPr>
          <p:cNvSpPr/>
          <p:nvPr/>
        </p:nvSpPr>
        <p:spPr>
          <a:xfrm flipV="1">
            <a:off x="7759236" y="4086871"/>
            <a:ext cx="188219" cy="107106"/>
          </a:xfrm>
          <a:prstGeom prst="triangle">
            <a:avLst/>
          </a:prstGeom>
          <a:solidFill>
            <a:schemeClr val="bg1"/>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dirty="0">
              <a:ln>
                <a:noFill/>
              </a:ln>
              <a:solidFill>
                <a:srgbClr val="FFFFFF"/>
              </a:solidFill>
              <a:effectLst/>
              <a:uLnTx/>
              <a:uFillTx/>
              <a:latin typeface="Calibri"/>
              <a:ea typeface="+mn-ea"/>
              <a:cs typeface="+mn-cs"/>
            </a:endParaRPr>
          </a:p>
        </p:txBody>
      </p:sp>
      <p:sp>
        <p:nvSpPr>
          <p:cNvPr id="21" name="Isosceles Triangle 20">
            <a:extLst>
              <a:ext uri="{FF2B5EF4-FFF2-40B4-BE49-F238E27FC236}">
                <a16:creationId xmlns:a16="http://schemas.microsoft.com/office/drawing/2014/main" id="{03B194C3-CEBA-29CB-165D-462889CDA06A}"/>
              </a:ext>
            </a:extLst>
          </p:cNvPr>
          <p:cNvSpPr/>
          <p:nvPr/>
        </p:nvSpPr>
        <p:spPr>
          <a:xfrm flipV="1">
            <a:off x="9316903" y="4164160"/>
            <a:ext cx="188219" cy="107106"/>
          </a:xfrm>
          <a:prstGeom prst="triangle">
            <a:avLst/>
          </a:prstGeom>
          <a:solidFill>
            <a:schemeClr val="bg1"/>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dirty="0">
              <a:ln>
                <a:noFill/>
              </a:ln>
              <a:solidFill>
                <a:srgbClr val="FFFFFF"/>
              </a:solidFill>
              <a:effectLst/>
              <a:uLnTx/>
              <a:uFillTx/>
              <a:latin typeface="Calibri"/>
              <a:ea typeface="+mn-ea"/>
              <a:cs typeface="+mn-cs"/>
            </a:endParaRPr>
          </a:p>
        </p:txBody>
      </p:sp>
      <p:sp>
        <p:nvSpPr>
          <p:cNvPr id="22" name="Isosceles Triangle 21">
            <a:extLst>
              <a:ext uri="{FF2B5EF4-FFF2-40B4-BE49-F238E27FC236}">
                <a16:creationId xmlns:a16="http://schemas.microsoft.com/office/drawing/2014/main" id="{8DE0FFB2-CBF5-24C5-B20E-598F10772CDA}"/>
              </a:ext>
            </a:extLst>
          </p:cNvPr>
          <p:cNvSpPr/>
          <p:nvPr/>
        </p:nvSpPr>
        <p:spPr>
          <a:xfrm flipV="1">
            <a:off x="9574695" y="4164160"/>
            <a:ext cx="188219" cy="107106"/>
          </a:xfrm>
          <a:prstGeom prst="triangle">
            <a:avLst/>
          </a:prstGeom>
          <a:solidFill>
            <a:schemeClr val="bg1"/>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dirty="0">
              <a:ln>
                <a:noFill/>
              </a:ln>
              <a:solidFill>
                <a:srgbClr val="FFFFFF"/>
              </a:solidFill>
              <a:effectLst/>
              <a:uLnTx/>
              <a:uFillTx/>
              <a:latin typeface="Calibri"/>
              <a:ea typeface="+mn-ea"/>
              <a:cs typeface="+mn-cs"/>
            </a:endParaRPr>
          </a:p>
        </p:txBody>
      </p:sp>
      <p:sp>
        <p:nvSpPr>
          <p:cNvPr id="23" name="Isosceles Triangle 22">
            <a:extLst>
              <a:ext uri="{FF2B5EF4-FFF2-40B4-BE49-F238E27FC236}">
                <a16:creationId xmlns:a16="http://schemas.microsoft.com/office/drawing/2014/main" id="{657F9F14-AF50-DFD3-5202-26C89C5B0732}"/>
              </a:ext>
            </a:extLst>
          </p:cNvPr>
          <p:cNvSpPr/>
          <p:nvPr/>
        </p:nvSpPr>
        <p:spPr>
          <a:xfrm flipV="1">
            <a:off x="10850504" y="4271266"/>
            <a:ext cx="188219" cy="107106"/>
          </a:xfrm>
          <a:prstGeom prst="triangle">
            <a:avLst/>
          </a:prstGeom>
          <a:solidFill>
            <a:schemeClr val="bg1"/>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dirty="0">
              <a:ln>
                <a:noFill/>
              </a:ln>
              <a:solidFill>
                <a:srgbClr val="FFFFFF"/>
              </a:solidFill>
              <a:effectLst/>
              <a:uLnTx/>
              <a:uFillTx/>
              <a:latin typeface="Calibri"/>
              <a:ea typeface="+mn-ea"/>
              <a:cs typeface="+mn-cs"/>
            </a:endParaRPr>
          </a:p>
        </p:txBody>
      </p:sp>
      <p:sp>
        <p:nvSpPr>
          <p:cNvPr id="24" name="Isosceles Triangle 23">
            <a:extLst>
              <a:ext uri="{FF2B5EF4-FFF2-40B4-BE49-F238E27FC236}">
                <a16:creationId xmlns:a16="http://schemas.microsoft.com/office/drawing/2014/main" id="{60074470-593E-4954-6D19-CCC95ABFE09F}"/>
              </a:ext>
            </a:extLst>
          </p:cNvPr>
          <p:cNvSpPr/>
          <p:nvPr/>
        </p:nvSpPr>
        <p:spPr>
          <a:xfrm flipV="1">
            <a:off x="11113784" y="4334758"/>
            <a:ext cx="188219" cy="107106"/>
          </a:xfrm>
          <a:prstGeom prst="triangle">
            <a:avLst/>
          </a:prstGeom>
          <a:solidFill>
            <a:schemeClr val="bg1"/>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dirty="0">
              <a:ln>
                <a:noFill/>
              </a:ln>
              <a:solidFill>
                <a:srgbClr val="FFFFFF"/>
              </a:solidFill>
              <a:effectLst/>
              <a:uLnTx/>
              <a:uFillTx/>
              <a:latin typeface="Calibri"/>
              <a:ea typeface="+mn-ea"/>
              <a:cs typeface="+mn-cs"/>
            </a:endParaRPr>
          </a:p>
        </p:txBody>
      </p:sp>
      <p:sp>
        <p:nvSpPr>
          <p:cNvPr id="25" name="Isosceles Triangle 24">
            <a:extLst>
              <a:ext uri="{FF2B5EF4-FFF2-40B4-BE49-F238E27FC236}">
                <a16:creationId xmlns:a16="http://schemas.microsoft.com/office/drawing/2014/main" id="{FB6D9A63-6F2B-3B27-7EE2-4222AF7ECB1F}"/>
              </a:ext>
            </a:extLst>
          </p:cNvPr>
          <p:cNvSpPr/>
          <p:nvPr/>
        </p:nvSpPr>
        <p:spPr>
          <a:xfrm flipV="1">
            <a:off x="11366810" y="4324819"/>
            <a:ext cx="188219" cy="107106"/>
          </a:xfrm>
          <a:prstGeom prst="triangle">
            <a:avLst/>
          </a:prstGeom>
          <a:solidFill>
            <a:schemeClr val="bg1"/>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dirty="0">
              <a:ln>
                <a:noFill/>
              </a:ln>
              <a:solidFill>
                <a:srgbClr val="FFFFFF"/>
              </a:solidFill>
              <a:effectLst/>
              <a:uLnTx/>
              <a:uFillTx/>
              <a:latin typeface="Calibri"/>
              <a:ea typeface="+mn-ea"/>
              <a:cs typeface="+mn-cs"/>
            </a:endParaRPr>
          </a:p>
        </p:txBody>
      </p:sp>
      <p:sp>
        <p:nvSpPr>
          <p:cNvPr id="26" name="Isosceles Triangle 25">
            <a:extLst>
              <a:ext uri="{FF2B5EF4-FFF2-40B4-BE49-F238E27FC236}">
                <a16:creationId xmlns:a16="http://schemas.microsoft.com/office/drawing/2014/main" id="{0A2D3B17-F10A-DD26-B711-B076DCB27A63}"/>
              </a:ext>
            </a:extLst>
          </p:cNvPr>
          <p:cNvSpPr/>
          <p:nvPr/>
        </p:nvSpPr>
        <p:spPr>
          <a:xfrm flipV="1">
            <a:off x="11634541" y="4574919"/>
            <a:ext cx="188219" cy="107106"/>
          </a:xfrm>
          <a:prstGeom prst="triangle">
            <a:avLst/>
          </a:prstGeom>
          <a:solidFill>
            <a:schemeClr val="bg1"/>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dirty="0">
              <a:ln>
                <a:noFill/>
              </a:ln>
              <a:solidFill>
                <a:srgbClr val="FFFFFF"/>
              </a:solidFill>
              <a:effectLst/>
              <a:uLnTx/>
              <a:uFillTx/>
              <a:latin typeface="Calibri"/>
              <a:ea typeface="+mn-ea"/>
              <a:cs typeface="+mn-cs"/>
            </a:endParaRPr>
          </a:p>
        </p:txBody>
      </p:sp>
      <p:sp>
        <p:nvSpPr>
          <p:cNvPr id="27" name="Isosceles Triangle 26">
            <a:extLst>
              <a:ext uri="{FF2B5EF4-FFF2-40B4-BE49-F238E27FC236}">
                <a16:creationId xmlns:a16="http://schemas.microsoft.com/office/drawing/2014/main" id="{6FF41B7A-33A7-C483-65E6-0EEEDFCEA5CB}"/>
              </a:ext>
            </a:extLst>
          </p:cNvPr>
          <p:cNvSpPr/>
          <p:nvPr/>
        </p:nvSpPr>
        <p:spPr>
          <a:xfrm flipV="1">
            <a:off x="4920079" y="4050914"/>
            <a:ext cx="188219" cy="107106"/>
          </a:xfrm>
          <a:prstGeom prst="triangle">
            <a:avLst/>
          </a:prstGeom>
          <a:solidFill>
            <a:schemeClr val="bg1"/>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dirty="0">
              <a:ln>
                <a:noFill/>
              </a:ln>
              <a:solidFill>
                <a:srgbClr val="FFFFFF"/>
              </a:solidFill>
              <a:effectLst/>
              <a:uLnTx/>
              <a:uFillTx/>
              <a:latin typeface="Calibri"/>
              <a:ea typeface="+mn-ea"/>
              <a:cs typeface="+mn-cs"/>
            </a:endParaRPr>
          </a:p>
        </p:txBody>
      </p:sp>
      <p:sp>
        <p:nvSpPr>
          <p:cNvPr id="28" name="Isosceles Triangle 27">
            <a:extLst>
              <a:ext uri="{FF2B5EF4-FFF2-40B4-BE49-F238E27FC236}">
                <a16:creationId xmlns:a16="http://schemas.microsoft.com/office/drawing/2014/main" id="{39708B0B-E36E-4FA1-5337-EA6D9F1FD0E4}"/>
              </a:ext>
            </a:extLst>
          </p:cNvPr>
          <p:cNvSpPr/>
          <p:nvPr/>
        </p:nvSpPr>
        <p:spPr>
          <a:xfrm flipV="1">
            <a:off x="8530019" y="4148081"/>
            <a:ext cx="188219" cy="107106"/>
          </a:xfrm>
          <a:prstGeom prst="triangle">
            <a:avLst/>
          </a:prstGeom>
          <a:solidFill>
            <a:schemeClr val="bg1"/>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dirty="0">
              <a:ln>
                <a:noFill/>
              </a:ln>
              <a:solidFill>
                <a:srgbClr val="FFFFFF"/>
              </a:solidFill>
              <a:effectLst/>
              <a:uLnTx/>
              <a:uFillTx/>
              <a:latin typeface="Calibri"/>
              <a:ea typeface="+mn-ea"/>
              <a:cs typeface="+mn-cs"/>
            </a:endParaRPr>
          </a:p>
        </p:txBody>
      </p:sp>
      <p:sp>
        <p:nvSpPr>
          <p:cNvPr id="29" name="Isosceles Triangle 28">
            <a:extLst>
              <a:ext uri="{FF2B5EF4-FFF2-40B4-BE49-F238E27FC236}">
                <a16:creationId xmlns:a16="http://schemas.microsoft.com/office/drawing/2014/main" id="{DF28C191-05D9-186B-7B81-46C917BE5FD2}"/>
              </a:ext>
            </a:extLst>
          </p:cNvPr>
          <p:cNvSpPr/>
          <p:nvPr/>
        </p:nvSpPr>
        <p:spPr>
          <a:xfrm flipV="1">
            <a:off x="9819601" y="4197835"/>
            <a:ext cx="188219" cy="107106"/>
          </a:xfrm>
          <a:prstGeom prst="triangle">
            <a:avLst/>
          </a:prstGeom>
          <a:solidFill>
            <a:schemeClr val="bg1"/>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dirty="0">
              <a:ln>
                <a:noFill/>
              </a:ln>
              <a:solidFill>
                <a:srgbClr val="FFFFFF"/>
              </a:solidFill>
              <a:effectLst/>
              <a:uLnTx/>
              <a:uFillTx/>
              <a:latin typeface="Calibri"/>
              <a:ea typeface="+mn-ea"/>
              <a:cs typeface="+mn-cs"/>
            </a:endParaRPr>
          </a:p>
        </p:txBody>
      </p:sp>
    </p:spTree>
    <p:extLst>
      <p:ext uri="{BB962C8B-B14F-4D97-AF65-F5344CB8AC3E}">
        <p14:creationId xmlns:p14="http://schemas.microsoft.com/office/powerpoint/2010/main" val="41482583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377EC8C1-9158-4D0B-BABA-D53178B8F72B}"/>
              </a:ext>
            </a:extLst>
          </p:cNvPr>
          <p:cNvSpPr>
            <a:spLocks noGrp="1"/>
          </p:cNvSpPr>
          <p:nvPr>
            <p:ph type="title"/>
          </p:nvPr>
        </p:nvSpPr>
        <p:spPr/>
        <p:txBody>
          <a:bodyPr/>
          <a:lstStyle/>
          <a:p>
            <a:r>
              <a:rPr lang="en-GB" sz="4800" dirty="0"/>
              <a:t>Under half claim their fitness levels as good, one of the lowest seen globally</a:t>
            </a:r>
            <a:endParaRPr lang="en-IE" sz="4800" dirty="0"/>
          </a:p>
        </p:txBody>
      </p:sp>
      <p:sp>
        <p:nvSpPr>
          <p:cNvPr id="5" name="Text Placeholder 8">
            <a:extLst>
              <a:ext uri="{FF2B5EF4-FFF2-40B4-BE49-F238E27FC236}">
                <a16:creationId xmlns:a16="http://schemas.microsoft.com/office/drawing/2014/main" id="{8003B643-140C-4E61-A74D-34D5249E8DB7}"/>
              </a:ext>
            </a:extLst>
          </p:cNvPr>
          <p:cNvSpPr>
            <a:spLocks noGrp="1"/>
          </p:cNvSpPr>
          <p:nvPr>
            <p:ph type="body" sz="quarter" idx="12"/>
          </p:nvPr>
        </p:nvSpPr>
        <p:spPr>
          <a:xfrm>
            <a:off x="597694" y="715962"/>
            <a:ext cx="4074790" cy="1358900"/>
          </a:xfrm>
        </p:spPr>
        <p:txBody>
          <a:bodyPr/>
          <a:lstStyle/>
          <a:p>
            <a:r>
              <a:rPr lang="en-IE" sz="12800" dirty="0"/>
              <a:t>48%</a:t>
            </a:r>
          </a:p>
        </p:txBody>
      </p:sp>
      <p:sp>
        <p:nvSpPr>
          <p:cNvPr id="3" name="Slide Number Placeholder 2">
            <a:extLst>
              <a:ext uri="{FF2B5EF4-FFF2-40B4-BE49-F238E27FC236}">
                <a16:creationId xmlns:a16="http://schemas.microsoft.com/office/drawing/2014/main" id="{83F0ED96-6416-4CCA-8E6E-CB149A7BF1CF}"/>
              </a:ext>
            </a:extLst>
          </p:cNvPr>
          <p:cNvSpPr>
            <a:spLocks noGrp="1"/>
          </p:cNvSpPr>
          <p:nvPr>
            <p:ph type="sldNum" sz="quarter" idx="4294967295"/>
          </p:nvPr>
        </p:nvSpPr>
        <p:spPr>
          <a:xfrm>
            <a:off x="11612563" y="6370638"/>
            <a:ext cx="579437" cy="365125"/>
          </a:xfrm>
        </p:spPr>
        <p:txBody>
          <a:bodyPr/>
          <a:lstStyle/>
          <a:p>
            <a:pPr marL="0" marR="0" lvl="0" indent="0" algn="r" defTabSz="914400" rtl="0" eaLnBrk="1" fontAlgn="auto" latinLnBrk="0" hangingPunct="1">
              <a:lnSpc>
                <a:spcPct val="90000"/>
              </a:lnSpc>
              <a:spcBef>
                <a:spcPts val="0"/>
              </a:spcBef>
              <a:spcAft>
                <a:spcPts val="600"/>
              </a:spcAft>
              <a:buClrTx/>
              <a:buSzTx/>
              <a:buFontTx/>
              <a:buNone/>
              <a:tabLst/>
              <a:defRPr/>
            </a:pPr>
            <a:fld id="{21F79131-C817-4EAF-B3BC-6511779B5E04}" type="slidenum">
              <a:rPr kumimoji="0" lang="en-GB" sz="1200" b="0" i="0" u="none" strike="noStrike" kern="1200" cap="none" spc="0" normalizeH="0" baseline="0" noProof="0" smtClean="0">
                <a:ln>
                  <a:noFill/>
                </a:ln>
                <a:solidFill>
                  <a:srgbClr val="FFFFFF">
                    <a:tint val="75000"/>
                  </a:srgbClr>
                </a:solidFill>
                <a:effectLst/>
                <a:uLnTx/>
                <a:uFillTx/>
                <a:latin typeface="Calibri Light"/>
                <a:ea typeface="+mn-ea"/>
                <a:cs typeface="+mn-cs"/>
              </a:rPr>
              <a:pPr marL="0" marR="0" lvl="0" indent="0" algn="r" defTabSz="914400" rtl="0" eaLnBrk="1" fontAlgn="auto" latinLnBrk="0" hangingPunct="1">
                <a:lnSpc>
                  <a:spcPct val="90000"/>
                </a:lnSpc>
                <a:spcBef>
                  <a:spcPts val="0"/>
                </a:spcBef>
                <a:spcAft>
                  <a:spcPts val="600"/>
                </a:spcAft>
                <a:buClrTx/>
                <a:buSzTx/>
                <a:buFontTx/>
                <a:buNone/>
                <a:tabLst/>
                <a:defRPr/>
              </a:pPr>
              <a:t>19</a:t>
            </a:fld>
            <a:endParaRPr kumimoji="0" lang="en-GB" sz="1200" b="0" i="0" u="none" strike="noStrike" kern="1200" cap="none" spc="0" normalizeH="0" baseline="0" noProof="0" dirty="0">
              <a:ln>
                <a:noFill/>
              </a:ln>
              <a:solidFill>
                <a:srgbClr val="FFFFFF">
                  <a:tint val="75000"/>
                </a:srgbClr>
              </a:solidFill>
              <a:effectLst/>
              <a:uLnTx/>
              <a:uFillTx/>
              <a:latin typeface="Calibri Light"/>
              <a:ea typeface="+mn-ea"/>
              <a:cs typeface="+mn-cs"/>
            </a:endParaRPr>
          </a:p>
        </p:txBody>
      </p:sp>
    </p:spTree>
    <p:extLst>
      <p:ext uri="{BB962C8B-B14F-4D97-AF65-F5344CB8AC3E}">
        <p14:creationId xmlns:p14="http://schemas.microsoft.com/office/powerpoint/2010/main" val="39966898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460EB3A-2130-42AD-9A31-ADCD02A1A6B1}"/>
              </a:ext>
            </a:extLst>
          </p:cNvPr>
          <p:cNvSpPr>
            <a:spLocks noGrp="1"/>
          </p:cNvSpPr>
          <p:nvPr>
            <p:ph type="title"/>
          </p:nvPr>
        </p:nvSpPr>
        <p:spPr/>
        <p:txBody>
          <a:bodyPr/>
          <a:lstStyle/>
          <a:p>
            <a:r>
              <a:rPr lang="en-IE" sz="2000" dirty="0"/>
              <a:t>WIN World Health Survey – Headlines Ireland</a:t>
            </a:r>
            <a:br>
              <a:rPr lang="en-IE" sz="2000" dirty="0"/>
            </a:br>
            <a:r>
              <a:rPr lang="en-GB" sz="2000" b="0" dirty="0">
                <a:latin typeface="+mn-lt"/>
              </a:rPr>
              <a:t>Irish health perceptions lag behind global standards, with lower ratings on fitness, weight, and sleep quality. Stress is slightly more common, often due to family and financial worries.</a:t>
            </a:r>
            <a:endParaRPr lang="en-IE" sz="2000" b="0" dirty="0">
              <a:latin typeface="+mn-lt"/>
            </a:endParaRPr>
          </a:p>
        </p:txBody>
      </p:sp>
      <p:sp>
        <p:nvSpPr>
          <p:cNvPr id="7" name="Text Placeholder 6">
            <a:extLst>
              <a:ext uri="{FF2B5EF4-FFF2-40B4-BE49-F238E27FC236}">
                <a16:creationId xmlns:a16="http://schemas.microsoft.com/office/drawing/2014/main" id="{09568DDA-6BD5-4092-8203-E635811C40A3}"/>
              </a:ext>
            </a:extLst>
          </p:cNvPr>
          <p:cNvSpPr>
            <a:spLocks noGrp="1"/>
          </p:cNvSpPr>
          <p:nvPr>
            <p:ph type="body" sz="quarter" idx="13"/>
          </p:nvPr>
        </p:nvSpPr>
        <p:spPr>
          <a:xfrm>
            <a:off x="622569" y="1811875"/>
            <a:ext cx="3241371" cy="1257300"/>
          </a:xfrm>
        </p:spPr>
        <p:txBody>
          <a:bodyPr/>
          <a:lstStyle/>
          <a:p>
            <a:r>
              <a:rPr lang="en-GB" sz="1800" dirty="0"/>
              <a:t>Since 2020, Irish perception of considering themself as very healthy/healthy is deteriorating, with a 4% drop vs 2022 in health outlook and this especially prevalent amongst those aged 55+. Globally, Ireland has a lower ranking as well.</a:t>
            </a:r>
            <a:endParaRPr lang="en-IE" sz="1800" dirty="0"/>
          </a:p>
        </p:txBody>
      </p:sp>
      <p:sp>
        <p:nvSpPr>
          <p:cNvPr id="9" name="Text Placeholder 8">
            <a:extLst>
              <a:ext uri="{FF2B5EF4-FFF2-40B4-BE49-F238E27FC236}">
                <a16:creationId xmlns:a16="http://schemas.microsoft.com/office/drawing/2014/main" id="{1267DD2B-AC6C-43F8-A958-2A43EDAF4846}"/>
              </a:ext>
            </a:extLst>
          </p:cNvPr>
          <p:cNvSpPr>
            <a:spLocks noGrp="1"/>
          </p:cNvSpPr>
          <p:nvPr>
            <p:ph type="body" sz="quarter" idx="16"/>
          </p:nvPr>
        </p:nvSpPr>
        <p:spPr>
          <a:xfrm>
            <a:off x="4353129" y="1811875"/>
            <a:ext cx="3194082" cy="1257300"/>
          </a:xfrm>
        </p:spPr>
        <p:txBody>
          <a:bodyPr/>
          <a:lstStyle/>
          <a:p>
            <a:r>
              <a:rPr lang="en-GB" sz="1800" dirty="0"/>
              <a:t>In terms of individual health aspects, Ireland falls below global standards in fitness, weight management, and sleep quality, although mental health and stress levels show slightly better levels globally.</a:t>
            </a:r>
          </a:p>
        </p:txBody>
      </p:sp>
      <p:sp>
        <p:nvSpPr>
          <p:cNvPr id="10" name="Text Placeholder 9">
            <a:extLst>
              <a:ext uri="{FF2B5EF4-FFF2-40B4-BE49-F238E27FC236}">
                <a16:creationId xmlns:a16="http://schemas.microsoft.com/office/drawing/2014/main" id="{B6F30213-478C-4A74-A26E-42CC60CC82B8}"/>
              </a:ext>
            </a:extLst>
          </p:cNvPr>
          <p:cNvSpPr>
            <a:spLocks noGrp="1"/>
          </p:cNvSpPr>
          <p:nvPr>
            <p:ph type="body" sz="quarter" idx="18"/>
          </p:nvPr>
        </p:nvSpPr>
        <p:spPr>
          <a:xfrm>
            <a:off x="8273080" y="1811875"/>
            <a:ext cx="3087429" cy="1257300"/>
          </a:xfrm>
        </p:spPr>
        <p:txBody>
          <a:bodyPr/>
          <a:lstStyle/>
          <a:p>
            <a:r>
              <a:rPr lang="en-GB" sz="1800" dirty="0"/>
              <a:t>Irish individuals are rating their fitness and weight levels lower compared to 2022, particularly those aged 35-54, while sleep is consistently poor across all but again weakest among mid-aged adults.</a:t>
            </a:r>
          </a:p>
          <a:p>
            <a:endParaRPr lang="en-GB" sz="1800" dirty="0"/>
          </a:p>
          <a:p>
            <a:endParaRPr lang="en-GB" sz="1800" dirty="0"/>
          </a:p>
          <a:p>
            <a:endParaRPr lang="en-GB" sz="1800" dirty="0"/>
          </a:p>
          <a:p>
            <a:endParaRPr lang="en-GB" sz="1800" dirty="0"/>
          </a:p>
          <a:p>
            <a:endParaRPr lang="en-GB" sz="1800" dirty="0"/>
          </a:p>
        </p:txBody>
      </p:sp>
      <p:sp>
        <p:nvSpPr>
          <p:cNvPr id="11" name="Text Placeholder 10">
            <a:extLst>
              <a:ext uri="{FF2B5EF4-FFF2-40B4-BE49-F238E27FC236}">
                <a16:creationId xmlns:a16="http://schemas.microsoft.com/office/drawing/2014/main" id="{CE990D20-3F9D-40FC-81E1-7B67FE1DE74B}"/>
              </a:ext>
            </a:extLst>
          </p:cNvPr>
          <p:cNvSpPr>
            <a:spLocks noGrp="1"/>
          </p:cNvSpPr>
          <p:nvPr>
            <p:ph type="body" sz="quarter" idx="20"/>
          </p:nvPr>
        </p:nvSpPr>
        <p:spPr>
          <a:xfrm>
            <a:off x="2715032" y="4335617"/>
            <a:ext cx="3205050" cy="1257300"/>
          </a:xfrm>
        </p:spPr>
        <p:txBody>
          <a:bodyPr/>
          <a:lstStyle/>
          <a:p>
            <a:r>
              <a:rPr lang="en-GB" sz="1800" dirty="0"/>
              <a:t>One in three individuals in Ireland report feeling stressed very or fairly often, with those under the age of 55 being significantly more affected. This rate is slightly higher than global averages.</a:t>
            </a:r>
          </a:p>
          <a:p>
            <a:endParaRPr lang="en-GB" sz="1800" dirty="0"/>
          </a:p>
          <a:p>
            <a:endParaRPr lang="en-GB" sz="1800" dirty="0"/>
          </a:p>
          <a:p>
            <a:endParaRPr lang="en-GB" sz="1800" dirty="0"/>
          </a:p>
          <a:p>
            <a:endParaRPr lang="en-GB" sz="1800" dirty="0"/>
          </a:p>
          <a:p>
            <a:endParaRPr lang="en-GB" sz="1800" dirty="0"/>
          </a:p>
          <a:p>
            <a:endParaRPr lang="en-IE" sz="1800" dirty="0"/>
          </a:p>
        </p:txBody>
      </p:sp>
      <p:sp>
        <p:nvSpPr>
          <p:cNvPr id="12" name="Text Placeholder 11">
            <a:extLst>
              <a:ext uri="{FF2B5EF4-FFF2-40B4-BE49-F238E27FC236}">
                <a16:creationId xmlns:a16="http://schemas.microsoft.com/office/drawing/2014/main" id="{36A7F4C1-E79C-491F-BB47-BC65108AC105}"/>
              </a:ext>
            </a:extLst>
          </p:cNvPr>
          <p:cNvSpPr>
            <a:spLocks noGrp="1"/>
          </p:cNvSpPr>
          <p:nvPr>
            <p:ph type="body" sz="quarter" idx="22"/>
          </p:nvPr>
        </p:nvSpPr>
        <p:spPr>
          <a:xfrm>
            <a:off x="6444474" y="4335617"/>
            <a:ext cx="3263512" cy="1257300"/>
          </a:xfrm>
        </p:spPr>
        <p:txBody>
          <a:bodyPr/>
          <a:lstStyle/>
          <a:p>
            <a:r>
              <a:rPr lang="en-GB" sz="1800" dirty="0"/>
              <a:t>In Ireland, job and employment-related concerns are less prevalent sources of stress. Instead, Irish individuals are more stressed about family, lack of money, health, and life changes compared to the global average.</a:t>
            </a:r>
          </a:p>
          <a:p>
            <a:endParaRPr lang="en-GB" sz="1800" dirty="0"/>
          </a:p>
          <a:p>
            <a:endParaRPr lang="en-GB" sz="1800" dirty="0"/>
          </a:p>
          <a:p>
            <a:endParaRPr lang="en-GB" sz="1800" dirty="0"/>
          </a:p>
          <a:p>
            <a:endParaRPr lang="en-GB" sz="1800" dirty="0"/>
          </a:p>
          <a:p>
            <a:endParaRPr lang="en-GB" sz="1800" dirty="0"/>
          </a:p>
          <a:p>
            <a:endParaRPr lang="en-GB" sz="1800" dirty="0"/>
          </a:p>
        </p:txBody>
      </p:sp>
      <p:sp>
        <p:nvSpPr>
          <p:cNvPr id="14" name="Text Placeholder 13">
            <a:extLst>
              <a:ext uri="{FF2B5EF4-FFF2-40B4-BE49-F238E27FC236}">
                <a16:creationId xmlns:a16="http://schemas.microsoft.com/office/drawing/2014/main" id="{386CBD7F-B00B-429E-85CF-678FE4E033C7}"/>
              </a:ext>
            </a:extLst>
          </p:cNvPr>
          <p:cNvSpPr>
            <a:spLocks noGrp="1"/>
          </p:cNvSpPr>
          <p:nvPr>
            <p:ph type="body" sz="quarter" idx="26"/>
          </p:nvPr>
        </p:nvSpPr>
        <p:spPr>
          <a:xfrm>
            <a:off x="253570" y="1419007"/>
            <a:ext cx="583931" cy="583931"/>
          </a:xfrm>
        </p:spPr>
        <p:txBody>
          <a:bodyPr/>
          <a:lstStyle/>
          <a:p>
            <a:r>
              <a:rPr lang="en-IE" dirty="0"/>
              <a:t>1</a:t>
            </a:r>
          </a:p>
        </p:txBody>
      </p:sp>
      <p:sp>
        <p:nvSpPr>
          <p:cNvPr id="15" name="Text Placeholder 14">
            <a:extLst>
              <a:ext uri="{FF2B5EF4-FFF2-40B4-BE49-F238E27FC236}">
                <a16:creationId xmlns:a16="http://schemas.microsoft.com/office/drawing/2014/main" id="{0272FE78-3279-49D0-B3B4-536D0B5BC971}"/>
              </a:ext>
            </a:extLst>
          </p:cNvPr>
          <p:cNvSpPr>
            <a:spLocks noGrp="1"/>
          </p:cNvSpPr>
          <p:nvPr>
            <p:ph type="body" sz="quarter" idx="27"/>
          </p:nvPr>
        </p:nvSpPr>
        <p:spPr>
          <a:xfrm>
            <a:off x="3966990" y="1419007"/>
            <a:ext cx="583931" cy="583931"/>
          </a:xfrm>
        </p:spPr>
        <p:txBody>
          <a:bodyPr/>
          <a:lstStyle/>
          <a:p>
            <a:r>
              <a:rPr lang="en-IE" dirty="0"/>
              <a:t>2</a:t>
            </a:r>
          </a:p>
        </p:txBody>
      </p:sp>
      <p:sp>
        <p:nvSpPr>
          <p:cNvPr id="16" name="Text Placeholder 15">
            <a:extLst>
              <a:ext uri="{FF2B5EF4-FFF2-40B4-BE49-F238E27FC236}">
                <a16:creationId xmlns:a16="http://schemas.microsoft.com/office/drawing/2014/main" id="{DDF36297-8129-4C86-BFA1-A6D33D2548DC}"/>
              </a:ext>
            </a:extLst>
          </p:cNvPr>
          <p:cNvSpPr>
            <a:spLocks noGrp="1"/>
          </p:cNvSpPr>
          <p:nvPr>
            <p:ph type="body" sz="quarter" idx="28"/>
          </p:nvPr>
        </p:nvSpPr>
        <p:spPr>
          <a:xfrm>
            <a:off x="7869802" y="1419007"/>
            <a:ext cx="583931" cy="583931"/>
          </a:xfrm>
        </p:spPr>
        <p:txBody>
          <a:bodyPr/>
          <a:lstStyle/>
          <a:p>
            <a:r>
              <a:rPr lang="en-IE" dirty="0"/>
              <a:t>3</a:t>
            </a:r>
          </a:p>
        </p:txBody>
      </p:sp>
      <p:sp>
        <p:nvSpPr>
          <p:cNvPr id="17" name="Text Placeholder 16">
            <a:extLst>
              <a:ext uri="{FF2B5EF4-FFF2-40B4-BE49-F238E27FC236}">
                <a16:creationId xmlns:a16="http://schemas.microsoft.com/office/drawing/2014/main" id="{873A58D1-2B3A-49AD-A0C7-56F411E1E30C}"/>
              </a:ext>
            </a:extLst>
          </p:cNvPr>
          <p:cNvSpPr>
            <a:spLocks noGrp="1"/>
          </p:cNvSpPr>
          <p:nvPr>
            <p:ph type="body" sz="quarter" idx="29"/>
          </p:nvPr>
        </p:nvSpPr>
        <p:spPr>
          <a:xfrm>
            <a:off x="2346033" y="3937890"/>
            <a:ext cx="583931" cy="583931"/>
          </a:xfrm>
        </p:spPr>
        <p:txBody>
          <a:bodyPr/>
          <a:lstStyle/>
          <a:p>
            <a:r>
              <a:rPr lang="en-IE" dirty="0"/>
              <a:t>4</a:t>
            </a:r>
          </a:p>
        </p:txBody>
      </p:sp>
      <p:sp>
        <p:nvSpPr>
          <p:cNvPr id="18" name="Text Placeholder 17">
            <a:extLst>
              <a:ext uri="{FF2B5EF4-FFF2-40B4-BE49-F238E27FC236}">
                <a16:creationId xmlns:a16="http://schemas.microsoft.com/office/drawing/2014/main" id="{1F35CDEF-16E5-4BE0-8EFF-A6FA1F135C17}"/>
              </a:ext>
            </a:extLst>
          </p:cNvPr>
          <p:cNvSpPr>
            <a:spLocks noGrp="1"/>
          </p:cNvSpPr>
          <p:nvPr>
            <p:ph type="body" sz="quarter" idx="30"/>
          </p:nvPr>
        </p:nvSpPr>
        <p:spPr>
          <a:xfrm>
            <a:off x="6058336" y="3937890"/>
            <a:ext cx="583931" cy="583931"/>
          </a:xfrm>
        </p:spPr>
        <p:txBody>
          <a:bodyPr/>
          <a:lstStyle/>
          <a:p>
            <a:r>
              <a:rPr lang="en-IE" dirty="0"/>
              <a:t>5</a:t>
            </a:r>
          </a:p>
        </p:txBody>
      </p:sp>
    </p:spTree>
    <p:extLst>
      <p:ext uri="{BB962C8B-B14F-4D97-AF65-F5344CB8AC3E}">
        <p14:creationId xmlns:p14="http://schemas.microsoft.com/office/powerpoint/2010/main" val="19408396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7495160F-05D7-3016-9B9F-0CC93B5F8CDF}"/>
              </a:ext>
            </a:extLst>
          </p:cNvPr>
          <p:cNvSpPr/>
          <p:nvPr/>
        </p:nvSpPr>
        <p:spPr>
          <a:xfrm>
            <a:off x="509411" y="2019074"/>
            <a:ext cx="920000" cy="92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dirty="0">
              <a:solidFill>
                <a:schemeClr val="bg2"/>
              </a:solidFill>
            </a:endParaRPr>
          </a:p>
        </p:txBody>
      </p:sp>
      <p:pic>
        <p:nvPicPr>
          <p:cNvPr id="38" name="Picture Placeholder 15" descr="Body builder with solid fill">
            <a:extLst>
              <a:ext uri="{FF2B5EF4-FFF2-40B4-BE49-F238E27FC236}">
                <a16:creationId xmlns:a16="http://schemas.microsoft.com/office/drawing/2014/main" id="{2E4A38B9-508B-862A-4FA8-43CDFFB9DB6B}"/>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512211" y="2021874"/>
            <a:ext cx="914400" cy="914400"/>
          </a:xfrm>
          <a:prstGeom prst="ellipse">
            <a:avLst/>
          </a:prstGeom>
        </p:spPr>
      </p:pic>
      <p:sp>
        <p:nvSpPr>
          <p:cNvPr id="8" name="Footer Placeholder 1">
            <a:extLst>
              <a:ext uri="{FF2B5EF4-FFF2-40B4-BE49-F238E27FC236}">
                <a16:creationId xmlns:a16="http://schemas.microsoft.com/office/drawing/2014/main" id="{0F176F8E-F77E-228B-E383-F8E5616C8675}"/>
              </a:ext>
            </a:extLst>
          </p:cNvPr>
          <p:cNvSpPr>
            <a:spLocks noGrp="1"/>
          </p:cNvSpPr>
          <p:nvPr>
            <p:ph type="ftr" sz="quarter" idx="11"/>
          </p:nvPr>
        </p:nvSpPr>
        <p:spPr/>
        <p:txBody>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IE" sz="1000" b="0" i="0" u="none" strike="noStrike" kern="1200" cap="none" spc="0" normalizeH="0" baseline="0" noProof="0" dirty="0">
                <a:ln>
                  <a:noFill/>
                </a:ln>
                <a:solidFill>
                  <a:srgbClr val="FFFFFF"/>
                </a:solidFill>
                <a:effectLst/>
                <a:uLnTx/>
                <a:uFillTx/>
                <a:latin typeface="Calibri Light"/>
                <a:ea typeface="+mn-ea"/>
                <a:cs typeface="+mn-cs"/>
              </a:rPr>
              <a:t>(Base: All Adults Ireland  n=1,002)</a:t>
            </a: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90000"/>
              </a:lnSpc>
              <a:spcBef>
                <a:spcPts val="0"/>
              </a:spcBef>
              <a:spcAft>
                <a:spcPts val="600"/>
              </a:spcAft>
              <a:buClrTx/>
              <a:buSzTx/>
              <a:buFontTx/>
              <a:buNone/>
              <a:tabLst/>
              <a:defRPr/>
            </a:pPr>
            <a:fld id="{21F79131-C817-4EAF-B3BC-6511779B5E04}" type="slidenum">
              <a:rPr kumimoji="0" lang="en-GB" sz="1200" b="0" i="0" u="none" strike="noStrike" kern="1200" cap="none" spc="0" normalizeH="0" baseline="0" noProof="0" smtClean="0">
                <a:ln>
                  <a:noFill/>
                </a:ln>
                <a:solidFill>
                  <a:prstClr val="white"/>
                </a:solidFill>
                <a:effectLst/>
                <a:uLnTx/>
                <a:uFillTx/>
                <a:latin typeface="Calibri Light"/>
                <a:ea typeface="+mn-ea"/>
                <a:cs typeface="+mn-cs"/>
              </a:rPr>
              <a:pPr marL="0" marR="0" lvl="0" indent="0" algn="r" defTabSz="914400" rtl="0" eaLnBrk="1" fontAlgn="auto" latinLnBrk="0" hangingPunct="1">
                <a:lnSpc>
                  <a:spcPct val="90000"/>
                </a:lnSpc>
                <a:spcBef>
                  <a:spcPts val="0"/>
                </a:spcBef>
                <a:spcAft>
                  <a:spcPts val="600"/>
                </a:spcAft>
                <a:buClrTx/>
                <a:buSzTx/>
                <a:buFontTx/>
                <a:buNone/>
                <a:tabLst/>
                <a:defRPr/>
              </a:pPr>
              <a:t>20</a:t>
            </a:fld>
            <a:endParaRPr kumimoji="0" lang="en-GB" sz="1200" b="0" i="0" u="none" strike="noStrike" kern="1200" cap="none" spc="0" normalizeH="0" baseline="0" noProof="0" dirty="0">
              <a:ln>
                <a:noFill/>
              </a:ln>
              <a:solidFill>
                <a:prstClr val="white"/>
              </a:solidFill>
              <a:effectLst/>
              <a:uLnTx/>
              <a:uFillTx/>
              <a:latin typeface="Calibri Light"/>
              <a:ea typeface="+mn-ea"/>
              <a:cs typeface="+mn-cs"/>
            </a:endParaRPr>
          </a:p>
        </p:txBody>
      </p:sp>
      <p:sp>
        <p:nvSpPr>
          <p:cNvPr id="4" name="Title 3"/>
          <p:cNvSpPr>
            <a:spLocks noGrp="1"/>
          </p:cNvSpPr>
          <p:nvPr>
            <p:ph type="title"/>
          </p:nvPr>
        </p:nvSpPr>
        <p:spPr>
          <a:xfrm>
            <a:off x="186692" y="124621"/>
            <a:ext cx="11813222" cy="484980"/>
          </a:xfrm>
        </p:spPr>
        <p:txBody>
          <a:bodyPr/>
          <a:lstStyle/>
          <a:p>
            <a:r>
              <a:rPr lang="en-GB" dirty="0"/>
              <a:t>Evident drop in Irish view on their fitness level across most cohorts</a:t>
            </a:r>
            <a:endParaRPr lang="en-IE" dirty="0"/>
          </a:p>
        </p:txBody>
      </p:sp>
      <p:sp>
        <p:nvSpPr>
          <p:cNvPr id="5" name="Text Placeholder 4"/>
          <p:cNvSpPr>
            <a:spLocks noGrp="1"/>
          </p:cNvSpPr>
          <p:nvPr>
            <p:ph type="body" sz="quarter" idx="13"/>
          </p:nvPr>
        </p:nvSpPr>
        <p:spPr>
          <a:xfrm>
            <a:off x="192086" y="581022"/>
            <a:ext cx="10573885" cy="785816"/>
          </a:xfrm>
        </p:spPr>
        <p:txBody>
          <a:bodyPr/>
          <a:lstStyle/>
          <a:p>
            <a:r>
              <a:rPr lang="en-GB" dirty="0"/>
              <a:t>Females, individuals in midlife, and those from the rest of Leinster exhibit have even lower ratings of fitness.</a:t>
            </a:r>
          </a:p>
        </p:txBody>
      </p:sp>
      <p:sp>
        <p:nvSpPr>
          <p:cNvPr id="6" name="Text Placeholder 5"/>
          <p:cNvSpPr>
            <a:spLocks noGrp="1"/>
          </p:cNvSpPr>
          <p:nvPr>
            <p:ph type="body" sz="quarter" idx="14"/>
          </p:nvPr>
        </p:nvSpPr>
        <p:spPr>
          <a:xfrm>
            <a:off x="192087" y="1314181"/>
            <a:ext cx="6325614" cy="785816"/>
          </a:xfrm>
        </p:spPr>
        <p:txBody>
          <a:bodyPr/>
          <a:lstStyle/>
          <a:p>
            <a:r>
              <a:rPr lang="en-GB" dirty="0"/>
              <a:t>Ireland’s Health aspects – those who rate ‘Very Good/Quite good’</a:t>
            </a:r>
          </a:p>
        </p:txBody>
      </p:sp>
      <p:graphicFrame>
        <p:nvGraphicFramePr>
          <p:cNvPr id="88" name="Chart 87">
            <a:extLst>
              <a:ext uri="{FF2B5EF4-FFF2-40B4-BE49-F238E27FC236}">
                <a16:creationId xmlns:a16="http://schemas.microsoft.com/office/drawing/2014/main" id="{A227EEAF-D2D6-4F28-8984-3EA2E1CD8C7B}"/>
              </a:ext>
            </a:extLst>
          </p:cNvPr>
          <p:cNvGraphicFramePr/>
          <p:nvPr>
            <p:extLst>
              <p:ext uri="{D42A27DB-BD31-4B8C-83A1-F6EECF244321}">
                <p14:modId xmlns:p14="http://schemas.microsoft.com/office/powerpoint/2010/main" val="3114985201"/>
              </p:ext>
            </p:extLst>
          </p:nvPr>
        </p:nvGraphicFramePr>
        <p:xfrm>
          <a:off x="1426029" y="1224555"/>
          <a:ext cx="10295475" cy="5373979"/>
        </p:xfrm>
        <a:graphic>
          <a:graphicData uri="http://schemas.openxmlformats.org/drawingml/2006/chart">
            <c:chart xmlns:c="http://schemas.openxmlformats.org/drawingml/2006/chart" xmlns:r="http://schemas.openxmlformats.org/officeDocument/2006/relationships" r:id="rId4"/>
          </a:graphicData>
        </a:graphic>
      </p:graphicFrame>
      <p:sp>
        <p:nvSpPr>
          <p:cNvPr id="16" name="TextBox 15">
            <a:extLst>
              <a:ext uri="{FF2B5EF4-FFF2-40B4-BE49-F238E27FC236}">
                <a16:creationId xmlns:a16="http://schemas.microsoft.com/office/drawing/2014/main" id="{9ABF25E3-9A0E-4AF0-8C59-7C79A05BDE62}"/>
              </a:ext>
            </a:extLst>
          </p:cNvPr>
          <p:cNvSpPr txBox="1"/>
          <p:nvPr/>
        </p:nvSpPr>
        <p:spPr>
          <a:xfrm>
            <a:off x="554593" y="3349766"/>
            <a:ext cx="833883" cy="553998"/>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3000" b="1" dirty="0">
                <a:solidFill>
                  <a:srgbClr val="22505F"/>
                </a:solidFill>
                <a:latin typeface="Calibri Light"/>
              </a:rPr>
              <a:t>4</a:t>
            </a:r>
            <a:r>
              <a:rPr kumimoji="0" lang="en-GB" sz="3000" b="1" i="0" u="none" strike="noStrike" kern="1200" cap="none" spc="0" normalizeH="0" baseline="0" noProof="0" dirty="0">
                <a:ln>
                  <a:noFill/>
                </a:ln>
                <a:solidFill>
                  <a:srgbClr val="22505F"/>
                </a:solidFill>
                <a:effectLst/>
                <a:uLnTx/>
                <a:uFillTx/>
                <a:latin typeface="Calibri Light"/>
                <a:ea typeface="+mn-ea"/>
                <a:cs typeface="+mn-cs"/>
              </a:rPr>
              <a:t>8%</a:t>
            </a:r>
          </a:p>
        </p:txBody>
      </p:sp>
      <p:pic>
        <p:nvPicPr>
          <p:cNvPr id="21" name="Graphic 20" descr="World with solid fill">
            <a:extLst>
              <a:ext uri="{FF2B5EF4-FFF2-40B4-BE49-F238E27FC236}">
                <a16:creationId xmlns:a16="http://schemas.microsoft.com/office/drawing/2014/main" id="{97F0D6D2-6087-412D-88ED-8279B318773A}"/>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513078" y="4081401"/>
            <a:ext cx="914400" cy="914400"/>
          </a:xfrm>
          <a:prstGeom prst="rect">
            <a:avLst/>
          </a:prstGeom>
        </p:spPr>
      </p:pic>
      <p:sp>
        <p:nvSpPr>
          <p:cNvPr id="22" name="Rectangle 21">
            <a:extLst>
              <a:ext uri="{FF2B5EF4-FFF2-40B4-BE49-F238E27FC236}">
                <a16:creationId xmlns:a16="http://schemas.microsoft.com/office/drawing/2014/main" id="{CE443862-7CAF-439A-98DB-0D861AC9CE3C}"/>
              </a:ext>
            </a:extLst>
          </p:cNvPr>
          <p:cNvSpPr/>
          <p:nvPr/>
        </p:nvSpPr>
        <p:spPr>
          <a:xfrm>
            <a:off x="432910" y="4951932"/>
            <a:ext cx="1093053" cy="307777"/>
          </a:xfrm>
          <a:prstGeom prst="rect">
            <a:avLst/>
          </a:prstGeom>
        </p:spPr>
        <p:txBody>
          <a:bodyPr wrap="square"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400" b="0" i="0" u="none" strike="noStrike" kern="1200" cap="none" spc="0" normalizeH="0" baseline="0" noProof="0" dirty="0">
                <a:ln>
                  <a:noFill/>
                </a:ln>
                <a:solidFill>
                  <a:srgbClr val="50C9B5"/>
                </a:solidFill>
                <a:effectLst/>
                <a:uLnTx/>
                <a:uFillTx/>
                <a:latin typeface="Calibri Light"/>
                <a:ea typeface="+mn-ea"/>
                <a:cs typeface="+mn-cs"/>
              </a:rPr>
              <a:t>Global Ave.</a:t>
            </a:r>
          </a:p>
        </p:txBody>
      </p:sp>
      <p:sp>
        <p:nvSpPr>
          <p:cNvPr id="23" name="TextBox 22">
            <a:extLst>
              <a:ext uri="{FF2B5EF4-FFF2-40B4-BE49-F238E27FC236}">
                <a16:creationId xmlns:a16="http://schemas.microsoft.com/office/drawing/2014/main" id="{D5BD8A77-B104-4B94-A588-E0CD1649F5F5}"/>
              </a:ext>
            </a:extLst>
          </p:cNvPr>
          <p:cNvSpPr txBox="1"/>
          <p:nvPr/>
        </p:nvSpPr>
        <p:spPr>
          <a:xfrm>
            <a:off x="557459" y="5206835"/>
            <a:ext cx="833883" cy="553998"/>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000" b="1" i="0" u="none" strike="noStrike" kern="1200" cap="none" spc="0" normalizeH="0" baseline="0" noProof="0" dirty="0">
                <a:ln>
                  <a:noFill/>
                </a:ln>
                <a:solidFill>
                  <a:srgbClr val="50C9B5"/>
                </a:solidFill>
                <a:effectLst/>
                <a:uLnTx/>
                <a:uFillTx/>
                <a:latin typeface="Calibri Light"/>
                <a:ea typeface="+mn-ea"/>
                <a:cs typeface="+mn-cs"/>
              </a:rPr>
              <a:t>66%</a:t>
            </a:r>
          </a:p>
        </p:txBody>
      </p:sp>
      <p:sp>
        <p:nvSpPr>
          <p:cNvPr id="24" name="Rectangle 23">
            <a:extLst>
              <a:ext uri="{FF2B5EF4-FFF2-40B4-BE49-F238E27FC236}">
                <a16:creationId xmlns:a16="http://schemas.microsoft.com/office/drawing/2014/main" id="{D28BFA7A-E1B9-46D8-B5F5-B16BCBBE6D00}"/>
              </a:ext>
            </a:extLst>
          </p:cNvPr>
          <p:cNvSpPr/>
          <p:nvPr/>
        </p:nvSpPr>
        <p:spPr>
          <a:xfrm>
            <a:off x="432910" y="4147457"/>
            <a:ext cx="1093053" cy="1663385"/>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ts val="0"/>
              </a:spcBef>
              <a:spcAft>
                <a:spcPts val="600"/>
              </a:spcAft>
              <a:buClrTx/>
              <a:buSzTx/>
              <a:buFontTx/>
              <a:buNone/>
              <a:tabLst/>
              <a:defRPr/>
            </a:pPr>
            <a:endParaRPr kumimoji="0" lang="en-IE" sz="1800" b="0" i="0" u="none" strike="noStrike" kern="1200" cap="none" spc="0" normalizeH="0" baseline="0" noProof="0" dirty="0">
              <a:ln>
                <a:noFill/>
              </a:ln>
              <a:solidFill>
                <a:srgbClr val="FFFFFF"/>
              </a:solidFill>
              <a:effectLst/>
              <a:uLnTx/>
              <a:uFillTx/>
              <a:latin typeface="Calibri Light"/>
              <a:ea typeface="+mn-ea"/>
              <a:cs typeface="+mn-cs"/>
            </a:endParaRPr>
          </a:p>
        </p:txBody>
      </p:sp>
      <p:cxnSp>
        <p:nvCxnSpPr>
          <p:cNvPr id="25" name="Straight Connector 6">
            <a:extLst>
              <a:ext uri="{FF2B5EF4-FFF2-40B4-BE49-F238E27FC236}">
                <a16:creationId xmlns:a16="http://schemas.microsoft.com/office/drawing/2014/main" id="{9367C758-EB36-4FCE-89A0-E8433E3244B3}"/>
              </a:ext>
            </a:extLst>
          </p:cNvPr>
          <p:cNvCxnSpPr>
            <a:cxnSpLocks/>
          </p:cNvCxnSpPr>
          <p:nvPr/>
        </p:nvCxnSpPr>
        <p:spPr>
          <a:xfrm>
            <a:off x="2870789" y="2562726"/>
            <a:ext cx="0" cy="29160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6">
            <a:extLst>
              <a:ext uri="{FF2B5EF4-FFF2-40B4-BE49-F238E27FC236}">
                <a16:creationId xmlns:a16="http://schemas.microsoft.com/office/drawing/2014/main" id="{10C08499-06C7-46E7-B1C9-485239022BFF}"/>
              </a:ext>
            </a:extLst>
          </p:cNvPr>
          <p:cNvCxnSpPr>
            <a:cxnSpLocks/>
          </p:cNvCxnSpPr>
          <p:nvPr/>
        </p:nvCxnSpPr>
        <p:spPr>
          <a:xfrm>
            <a:off x="4405420" y="2562726"/>
            <a:ext cx="0" cy="29160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7" name="Straight Connector 6">
            <a:extLst>
              <a:ext uri="{FF2B5EF4-FFF2-40B4-BE49-F238E27FC236}">
                <a16:creationId xmlns:a16="http://schemas.microsoft.com/office/drawing/2014/main" id="{2C37BDE2-AFE0-47B3-B261-0A5FDA033437}"/>
              </a:ext>
            </a:extLst>
          </p:cNvPr>
          <p:cNvCxnSpPr>
            <a:cxnSpLocks/>
          </p:cNvCxnSpPr>
          <p:nvPr/>
        </p:nvCxnSpPr>
        <p:spPr>
          <a:xfrm>
            <a:off x="6684332" y="2562726"/>
            <a:ext cx="0" cy="29160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8" name="Straight Connector 6">
            <a:extLst>
              <a:ext uri="{FF2B5EF4-FFF2-40B4-BE49-F238E27FC236}">
                <a16:creationId xmlns:a16="http://schemas.microsoft.com/office/drawing/2014/main" id="{F98DDD8A-F69E-48FC-94D9-1D04F3FDC1BA}"/>
              </a:ext>
            </a:extLst>
          </p:cNvPr>
          <p:cNvCxnSpPr>
            <a:cxnSpLocks/>
          </p:cNvCxnSpPr>
          <p:nvPr/>
        </p:nvCxnSpPr>
        <p:spPr>
          <a:xfrm>
            <a:off x="8229596" y="2562726"/>
            <a:ext cx="0" cy="29160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7" name="Text Placeholder 4">
            <a:extLst>
              <a:ext uri="{FF2B5EF4-FFF2-40B4-BE49-F238E27FC236}">
                <a16:creationId xmlns:a16="http://schemas.microsoft.com/office/drawing/2014/main" id="{37F14F2A-50A8-4B3C-D5D5-AB6007D0EA31}"/>
              </a:ext>
            </a:extLst>
          </p:cNvPr>
          <p:cNvSpPr txBox="1">
            <a:spLocks/>
          </p:cNvSpPr>
          <p:nvPr/>
        </p:nvSpPr>
        <p:spPr>
          <a:xfrm>
            <a:off x="-164752" y="3077560"/>
            <a:ext cx="2256630" cy="307777"/>
          </a:xfrm>
          <a:prstGeom prst="rect">
            <a:avLst/>
          </a:prstGeom>
        </p:spPr>
        <p:txBody>
          <a:bodyPr wrap="square" anchor="b">
            <a:spAutoFit/>
          </a:bodyPr>
          <a:lstStyle>
            <a:defPPr>
              <a:defRPr lang="en-US"/>
            </a:defPPr>
            <a:lvl1pPr marR="0" lvl="0" indent="0" algn="ctr" fontAlgn="auto">
              <a:lnSpc>
                <a:spcPct val="100000"/>
              </a:lnSpc>
              <a:spcBef>
                <a:spcPts val="0"/>
              </a:spcBef>
              <a:spcAft>
                <a:spcPts val="0"/>
              </a:spcAft>
              <a:buClrTx/>
              <a:buSzTx/>
              <a:buFontTx/>
              <a:buNone/>
              <a:tabLst/>
              <a:defRPr kumimoji="0" sz="1400" b="0" i="0" u="none" strike="noStrike" cap="none" spc="0" normalizeH="0" baseline="0">
                <a:ln>
                  <a:noFill/>
                </a:ln>
                <a:solidFill>
                  <a:srgbClr val="22505F"/>
                </a:solidFill>
                <a:effectLst/>
                <a:uLnTx/>
                <a:uFillTx/>
                <a:latin typeface="Calibri Light"/>
              </a:defRPr>
            </a:lvl1pPr>
            <a:lvl2pPr marL="179388" indent="-139700" algn="l" defTabSz="914400" rtl="0" eaLnBrk="1" latinLnBrk="0" hangingPunct="1">
              <a:lnSpc>
                <a:spcPct val="90000"/>
              </a:lnSpc>
              <a:spcBef>
                <a:spcPts val="500"/>
              </a:spcBef>
              <a:spcAft>
                <a:spcPts val="600"/>
              </a:spcAft>
              <a:buClr>
                <a:schemeClr val="accent1"/>
              </a:buClr>
              <a:buFont typeface="Arial" panose="020B0604020202020204" pitchFamily="34" charset="0"/>
              <a:buChar char="•"/>
              <a:defRPr sz="1400" kern="1200">
                <a:solidFill>
                  <a:schemeClr val="tx1"/>
                </a:solidFill>
                <a:latin typeface="+mn-lt"/>
                <a:ea typeface="+mn-ea"/>
                <a:cs typeface="+mn-cs"/>
              </a:defRPr>
            </a:lvl2pPr>
            <a:lvl3pPr marL="358775" indent="-139700" algn="l" defTabSz="914400" rtl="0" eaLnBrk="1" latinLnBrk="0" hangingPunct="1">
              <a:lnSpc>
                <a:spcPct val="90000"/>
              </a:lnSpc>
              <a:spcBef>
                <a:spcPts val="500"/>
              </a:spcBef>
              <a:spcAft>
                <a:spcPts val="600"/>
              </a:spcAft>
              <a:buClr>
                <a:schemeClr val="accent1"/>
              </a:buClr>
              <a:buFont typeface="Calibri Light" panose="020F0302020204030204" pitchFamily="34" charset="0"/>
              <a:buChar char="◦"/>
              <a:defRPr sz="1200" kern="1200">
                <a:solidFill>
                  <a:schemeClr val="tx1"/>
                </a:solidFill>
                <a:latin typeface="+mn-lt"/>
                <a:ea typeface="+mn-ea"/>
                <a:cs typeface="+mn-cs"/>
              </a:defRPr>
            </a:lvl3pPr>
            <a:lvl4pPr marL="538163" indent="-152400" algn="l" defTabSz="914400" rtl="0" eaLnBrk="1" latinLnBrk="0" hangingPunct="1">
              <a:lnSpc>
                <a:spcPct val="90000"/>
              </a:lnSpc>
              <a:spcBef>
                <a:spcPts val="500"/>
              </a:spcBef>
              <a:spcAft>
                <a:spcPts val="600"/>
              </a:spcAft>
              <a:buClr>
                <a:schemeClr val="accent1"/>
              </a:buClr>
              <a:buFont typeface="Calibri Light" panose="020F0302020204030204" pitchFamily="34" charset="0"/>
              <a:buChar char="◦"/>
              <a:defRPr sz="1100" kern="1200">
                <a:solidFill>
                  <a:schemeClr val="tx1"/>
                </a:solidFill>
                <a:latin typeface="+mn-lt"/>
                <a:ea typeface="+mn-ea"/>
                <a:cs typeface="+mn-cs"/>
              </a:defRPr>
            </a:lvl4pPr>
            <a:lvl5pPr marL="717550" indent="-142875" algn="l" defTabSz="914400" rtl="0" eaLnBrk="1" latinLnBrk="0" hangingPunct="1">
              <a:lnSpc>
                <a:spcPct val="90000"/>
              </a:lnSpc>
              <a:spcBef>
                <a:spcPts val="500"/>
              </a:spcBef>
              <a:spcAft>
                <a:spcPts val="600"/>
              </a:spcAft>
              <a:buClr>
                <a:schemeClr val="accent1"/>
              </a:buClr>
              <a:buFont typeface="Calibri Light" panose="020F0302020204030204" pitchFamily="34" charset="0"/>
              <a:buChar char="◦"/>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22505F"/>
                </a:solidFill>
                <a:effectLst/>
                <a:uLnTx/>
                <a:uFillTx/>
                <a:latin typeface="Calibri Light"/>
                <a:ea typeface="+mn-ea"/>
                <a:cs typeface="+mn-cs"/>
              </a:rPr>
              <a:t>Fitness</a:t>
            </a:r>
            <a:endParaRPr kumimoji="0" lang="en-IE" sz="1400" b="0" i="0" u="none" strike="noStrike" kern="1200" cap="none" spc="0" normalizeH="0" baseline="0" noProof="0" dirty="0">
              <a:ln>
                <a:noFill/>
              </a:ln>
              <a:solidFill>
                <a:srgbClr val="22505F"/>
              </a:solidFill>
              <a:effectLst/>
              <a:uLnTx/>
              <a:uFillTx/>
              <a:latin typeface="Calibri Light"/>
              <a:ea typeface="+mn-ea"/>
              <a:cs typeface="+mn-cs"/>
            </a:endParaRPr>
          </a:p>
        </p:txBody>
      </p:sp>
      <p:sp>
        <p:nvSpPr>
          <p:cNvPr id="11" name="Isosceles Triangle 10">
            <a:extLst>
              <a:ext uri="{FF2B5EF4-FFF2-40B4-BE49-F238E27FC236}">
                <a16:creationId xmlns:a16="http://schemas.microsoft.com/office/drawing/2014/main" id="{36CF0084-541E-C456-C773-E51592E353A9}"/>
              </a:ext>
            </a:extLst>
          </p:cNvPr>
          <p:cNvSpPr/>
          <p:nvPr/>
        </p:nvSpPr>
        <p:spPr>
          <a:xfrm>
            <a:off x="312098" y="6478604"/>
            <a:ext cx="188219" cy="107106"/>
          </a:xfrm>
          <a:prstGeom prst="triangle">
            <a:avLst/>
          </a:prstGeom>
          <a:solidFill>
            <a:srgbClr val="00B050"/>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12" name="Isosceles Triangle 11">
            <a:extLst>
              <a:ext uri="{FF2B5EF4-FFF2-40B4-BE49-F238E27FC236}">
                <a16:creationId xmlns:a16="http://schemas.microsoft.com/office/drawing/2014/main" id="{EE8DD96A-0153-066F-D2FA-48B65BFA2838}"/>
              </a:ext>
            </a:extLst>
          </p:cNvPr>
          <p:cNvSpPr/>
          <p:nvPr/>
        </p:nvSpPr>
        <p:spPr>
          <a:xfrm flipV="1">
            <a:off x="541211" y="6491428"/>
            <a:ext cx="188219" cy="107106"/>
          </a:xfrm>
          <a:prstGeom prst="triangle">
            <a:avLst/>
          </a:prstGeom>
          <a:solidFill>
            <a:srgbClr val="D0103A"/>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13" name="Isosceles Triangle 12">
            <a:extLst>
              <a:ext uri="{FF2B5EF4-FFF2-40B4-BE49-F238E27FC236}">
                <a16:creationId xmlns:a16="http://schemas.microsoft.com/office/drawing/2014/main" id="{E1A45544-4592-7496-5848-D2688E0515BC}"/>
              </a:ext>
            </a:extLst>
          </p:cNvPr>
          <p:cNvSpPr/>
          <p:nvPr/>
        </p:nvSpPr>
        <p:spPr>
          <a:xfrm>
            <a:off x="312098" y="6478604"/>
            <a:ext cx="188219" cy="107106"/>
          </a:xfrm>
          <a:prstGeom prst="triangle">
            <a:avLst/>
          </a:prstGeom>
          <a:solidFill>
            <a:schemeClr val="accent3">
              <a:lumMod val="75000"/>
            </a:schemeClr>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14" name="Isosceles Triangle 13">
            <a:extLst>
              <a:ext uri="{FF2B5EF4-FFF2-40B4-BE49-F238E27FC236}">
                <a16:creationId xmlns:a16="http://schemas.microsoft.com/office/drawing/2014/main" id="{F5615A36-384F-C671-D7D6-77376EB51C7E}"/>
              </a:ext>
            </a:extLst>
          </p:cNvPr>
          <p:cNvSpPr/>
          <p:nvPr/>
        </p:nvSpPr>
        <p:spPr>
          <a:xfrm flipV="1">
            <a:off x="541211" y="6491428"/>
            <a:ext cx="188219" cy="107106"/>
          </a:xfrm>
          <a:prstGeom prst="triangle">
            <a:avLst/>
          </a:prstGeom>
          <a:solidFill>
            <a:srgbClr val="D0103A"/>
          </a:solidFill>
          <a:ln w="3175" cap="flat" cmpd="sng" algn="ctr">
            <a:solidFill>
              <a:schemeClr val="bg1"/>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15" name="Text Placeholder 2">
            <a:extLst>
              <a:ext uri="{FF2B5EF4-FFF2-40B4-BE49-F238E27FC236}">
                <a16:creationId xmlns:a16="http://schemas.microsoft.com/office/drawing/2014/main" id="{F02289A2-4640-6576-EBAB-845AD13BCBCA}"/>
              </a:ext>
            </a:extLst>
          </p:cNvPr>
          <p:cNvSpPr txBox="1">
            <a:spLocks/>
          </p:cNvSpPr>
          <p:nvPr/>
        </p:nvSpPr>
        <p:spPr>
          <a:xfrm>
            <a:off x="729430" y="6333491"/>
            <a:ext cx="2409634" cy="320216"/>
          </a:xfrm>
          <a:prstGeom prst="rect">
            <a:avLst/>
          </a:prstGeom>
        </p:spPr>
        <p:txBody>
          <a:bodyPr vert="horz" wrap="none" lIns="91440" tIns="45720" rIns="91440" bIns="45720" rtlCol="0">
            <a:spAutoFit/>
          </a:bodyPr>
          <a:lstStyle>
            <a:lvl1pPr marL="0" indent="0" algn="l" defTabSz="685800" rtl="0" eaLnBrk="1" latinLnBrk="0" hangingPunct="1">
              <a:lnSpc>
                <a:spcPts val="2000"/>
              </a:lnSpc>
              <a:spcBef>
                <a:spcPts val="0"/>
              </a:spcBef>
              <a:buClr>
                <a:schemeClr val="bg2"/>
              </a:buClr>
              <a:buFont typeface="Calibri" panose="020F0502020204030204" pitchFamily="34" charset="0"/>
              <a:buNone/>
              <a:defRPr sz="1600" b="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bg2"/>
              </a:buClr>
              <a:buFont typeface="Calibri" panose="020F0502020204030204" pitchFamily="34" charset="0"/>
              <a:buChar char="»"/>
              <a:defRPr sz="1200" kern="1200">
                <a:solidFill>
                  <a:schemeClr val="bg1"/>
                </a:solidFill>
                <a:latin typeface="+mn-lt"/>
                <a:ea typeface="+mn-ea"/>
                <a:cs typeface="+mn-cs"/>
              </a:defRPr>
            </a:lvl2pPr>
            <a:lvl3pPr marL="857250" indent="-171450" algn="l" defTabSz="685800" rtl="0" eaLnBrk="1" latinLnBrk="0" hangingPunct="1">
              <a:lnSpc>
                <a:spcPct val="90000"/>
              </a:lnSpc>
              <a:spcBef>
                <a:spcPts val="375"/>
              </a:spcBef>
              <a:buClr>
                <a:schemeClr val="bg2"/>
              </a:buClr>
              <a:buFont typeface="Calibri" panose="020F0502020204030204" pitchFamily="34" charset="0"/>
              <a:buChar char="-"/>
              <a:defRPr sz="1100" kern="1200">
                <a:solidFill>
                  <a:schemeClr val="bg1"/>
                </a:solidFill>
                <a:latin typeface="+mn-lt"/>
                <a:ea typeface="+mn-ea"/>
                <a:cs typeface="+mn-cs"/>
              </a:defRPr>
            </a:lvl3pPr>
            <a:lvl4pPr marL="1200150" indent="-171450" algn="l" defTabSz="685800" rtl="0" eaLnBrk="1" latinLnBrk="0" hangingPunct="1">
              <a:lnSpc>
                <a:spcPct val="90000"/>
              </a:lnSpc>
              <a:spcBef>
                <a:spcPts val="375"/>
              </a:spcBef>
              <a:buClr>
                <a:schemeClr val="bg2"/>
              </a:buClr>
              <a:buFont typeface="Calibri" panose="020F0502020204030204" pitchFamily="34" charset="0"/>
              <a:buChar char="-"/>
              <a:defRPr sz="1050" kern="1200">
                <a:solidFill>
                  <a:schemeClr val="bg1"/>
                </a:solidFill>
                <a:latin typeface="+mn-lt"/>
                <a:ea typeface="+mn-ea"/>
                <a:cs typeface="+mn-cs"/>
              </a:defRPr>
            </a:lvl4pPr>
            <a:lvl5pPr marL="1543050" indent="-171450" algn="l" defTabSz="685800" rtl="0" eaLnBrk="1" latinLnBrk="0" hangingPunct="1">
              <a:lnSpc>
                <a:spcPct val="90000"/>
              </a:lnSpc>
              <a:spcBef>
                <a:spcPts val="375"/>
              </a:spcBef>
              <a:buClr>
                <a:schemeClr val="bg2"/>
              </a:buClr>
              <a:buFont typeface="Calibri" panose="020F0502020204030204" pitchFamily="34" charset="0"/>
              <a:buChar char="-"/>
              <a:defRPr sz="1050" kern="1200">
                <a:solidFill>
                  <a:schemeClr val="bg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ts val="2000"/>
              </a:lnSpc>
              <a:spcBef>
                <a:spcPts val="0"/>
              </a:spcBef>
              <a:spcAft>
                <a:spcPts val="0"/>
              </a:spcAft>
              <a:buClr>
                <a:srgbClr val="3095B4"/>
              </a:buClr>
              <a:buSzTx/>
              <a:buFont typeface="Calibri" panose="020F0502020204030204" pitchFamily="34" charset="0"/>
              <a:buNone/>
              <a:tabLst/>
              <a:defRPr/>
            </a:pPr>
            <a:r>
              <a:rPr kumimoji="0" lang="en-IE" sz="1050" b="0" i="0" u="none" strike="noStrike" kern="1200" cap="none" spc="0" normalizeH="0" baseline="0" noProof="0" dirty="0">
                <a:ln>
                  <a:noFill/>
                </a:ln>
                <a:solidFill>
                  <a:prstClr val="white"/>
                </a:solidFill>
                <a:effectLst/>
                <a:uLnTx/>
                <a:uFillTx/>
                <a:latin typeface="Calibri"/>
                <a:ea typeface="+mn-ea"/>
                <a:cs typeface="+mn-cs"/>
              </a:rPr>
              <a:t>Indicates significant difference vs. 2022</a:t>
            </a:r>
          </a:p>
        </p:txBody>
      </p:sp>
      <p:sp>
        <p:nvSpPr>
          <p:cNvPr id="18" name="Oval 17">
            <a:extLst>
              <a:ext uri="{FF2B5EF4-FFF2-40B4-BE49-F238E27FC236}">
                <a16:creationId xmlns:a16="http://schemas.microsoft.com/office/drawing/2014/main" id="{53453FFF-7FDE-9019-CCD6-8B5153C3B444}"/>
              </a:ext>
            </a:extLst>
          </p:cNvPr>
          <p:cNvSpPr/>
          <p:nvPr/>
        </p:nvSpPr>
        <p:spPr>
          <a:xfrm>
            <a:off x="284221" y="6250795"/>
            <a:ext cx="180000" cy="1800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prstClr val="white"/>
              </a:solidFill>
              <a:effectLst/>
              <a:uLnTx/>
              <a:uFillTx/>
              <a:latin typeface="Calibri Light"/>
              <a:ea typeface="+mn-ea"/>
              <a:cs typeface="+mn-cs"/>
            </a:endParaRPr>
          </a:p>
        </p:txBody>
      </p:sp>
      <p:sp>
        <p:nvSpPr>
          <p:cNvPr id="29" name="Text Placeholder 2">
            <a:extLst>
              <a:ext uri="{FF2B5EF4-FFF2-40B4-BE49-F238E27FC236}">
                <a16:creationId xmlns:a16="http://schemas.microsoft.com/office/drawing/2014/main" id="{73CD6E72-E925-45AA-44DC-D4F9666D5699}"/>
              </a:ext>
            </a:extLst>
          </p:cNvPr>
          <p:cNvSpPr txBox="1">
            <a:spLocks/>
          </p:cNvSpPr>
          <p:nvPr/>
        </p:nvSpPr>
        <p:spPr>
          <a:xfrm>
            <a:off x="464221" y="6151102"/>
            <a:ext cx="2340705" cy="320216"/>
          </a:xfrm>
          <a:prstGeom prst="rect">
            <a:avLst/>
          </a:prstGeom>
        </p:spPr>
        <p:txBody>
          <a:bodyPr vert="horz" wrap="none" lIns="91440" tIns="45720" rIns="91440" bIns="45720" rtlCol="0">
            <a:spAutoFit/>
          </a:bodyPr>
          <a:lstStyle>
            <a:lvl1pPr marL="0" indent="0" algn="l" defTabSz="685800" rtl="0" eaLnBrk="1" latinLnBrk="0" hangingPunct="1">
              <a:lnSpc>
                <a:spcPts val="2000"/>
              </a:lnSpc>
              <a:spcBef>
                <a:spcPts val="0"/>
              </a:spcBef>
              <a:buClr>
                <a:schemeClr val="bg2"/>
              </a:buClr>
              <a:buFont typeface="Calibri" panose="020F0502020204030204" pitchFamily="34" charset="0"/>
              <a:buNone/>
              <a:defRPr sz="1600" b="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bg2"/>
              </a:buClr>
              <a:buFont typeface="Calibri" panose="020F0502020204030204" pitchFamily="34" charset="0"/>
              <a:buChar char="»"/>
              <a:defRPr sz="1200" kern="1200">
                <a:solidFill>
                  <a:schemeClr val="bg1"/>
                </a:solidFill>
                <a:latin typeface="+mn-lt"/>
                <a:ea typeface="+mn-ea"/>
                <a:cs typeface="+mn-cs"/>
              </a:defRPr>
            </a:lvl2pPr>
            <a:lvl3pPr marL="857250" indent="-171450" algn="l" defTabSz="685800" rtl="0" eaLnBrk="1" latinLnBrk="0" hangingPunct="1">
              <a:lnSpc>
                <a:spcPct val="90000"/>
              </a:lnSpc>
              <a:spcBef>
                <a:spcPts val="375"/>
              </a:spcBef>
              <a:buClr>
                <a:schemeClr val="bg2"/>
              </a:buClr>
              <a:buFont typeface="Calibri" panose="020F0502020204030204" pitchFamily="34" charset="0"/>
              <a:buChar char="-"/>
              <a:defRPr sz="1100" kern="1200">
                <a:solidFill>
                  <a:schemeClr val="bg1"/>
                </a:solidFill>
                <a:latin typeface="+mn-lt"/>
                <a:ea typeface="+mn-ea"/>
                <a:cs typeface="+mn-cs"/>
              </a:defRPr>
            </a:lvl3pPr>
            <a:lvl4pPr marL="1200150" indent="-171450" algn="l" defTabSz="685800" rtl="0" eaLnBrk="1" latinLnBrk="0" hangingPunct="1">
              <a:lnSpc>
                <a:spcPct val="90000"/>
              </a:lnSpc>
              <a:spcBef>
                <a:spcPts val="375"/>
              </a:spcBef>
              <a:buClr>
                <a:schemeClr val="bg2"/>
              </a:buClr>
              <a:buFont typeface="Calibri" panose="020F0502020204030204" pitchFamily="34" charset="0"/>
              <a:buChar char="-"/>
              <a:defRPr sz="1050" kern="1200">
                <a:solidFill>
                  <a:schemeClr val="bg1"/>
                </a:solidFill>
                <a:latin typeface="+mn-lt"/>
                <a:ea typeface="+mn-ea"/>
                <a:cs typeface="+mn-cs"/>
              </a:defRPr>
            </a:lvl4pPr>
            <a:lvl5pPr marL="1543050" indent="-171450" algn="l" defTabSz="685800" rtl="0" eaLnBrk="1" latinLnBrk="0" hangingPunct="1">
              <a:lnSpc>
                <a:spcPct val="90000"/>
              </a:lnSpc>
              <a:spcBef>
                <a:spcPts val="375"/>
              </a:spcBef>
              <a:buClr>
                <a:schemeClr val="bg2"/>
              </a:buClr>
              <a:buFont typeface="Calibri" panose="020F0502020204030204" pitchFamily="34" charset="0"/>
              <a:buChar char="-"/>
              <a:defRPr sz="1050" kern="1200">
                <a:solidFill>
                  <a:schemeClr val="bg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ts val="2000"/>
              </a:lnSpc>
              <a:spcBef>
                <a:spcPts val="0"/>
              </a:spcBef>
              <a:spcAft>
                <a:spcPts val="0"/>
              </a:spcAft>
              <a:buClr>
                <a:srgbClr val="3095B4"/>
              </a:buClr>
              <a:buSzTx/>
              <a:buFont typeface="Calibri" panose="020F0502020204030204" pitchFamily="34" charset="0"/>
              <a:buNone/>
              <a:tabLst/>
              <a:defRPr/>
            </a:pPr>
            <a:r>
              <a:rPr kumimoji="0" lang="en-IE" sz="1050" b="0" i="0" u="none" strike="noStrike" kern="1200" cap="none" spc="0" normalizeH="0" baseline="0" noProof="0" dirty="0">
                <a:ln>
                  <a:noFill/>
                </a:ln>
                <a:solidFill>
                  <a:prstClr val="white"/>
                </a:solidFill>
                <a:effectLst/>
                <a:uLnTx/>
                <a:uFillTx/>
                <a:latin typeface="Calibri"/>
                <a:ea typeface="+mn-ea"/>
                <a:cs typeface="+mn-cs"/>
              </a:rPr>
              <a:t>Indicates significant difference vs. Total</a:t>
            </a:r>
          </a:p>
        </p:txBody>
      </p:sp>
      <p:graphicFrame>
        <p:nvGraphicFramePr>
          <p:cNvPr id="2" name="Table 17">
            <a:extLst>
              <a:ext uri="{FF2B5EF4-FFF2-40B4-BE49-F238E27FC236}">
                <a16:creationId xmlns:a16="http://schemas.microsoft.com/office/drawing/2014/main" id="{F1E4E807-4775-D7BB-B756-96C1799B3865}"/>
              </a:ext>
            </a:extLst>
          </p:cNvPr>
          <p:cNvGraphicFramePr>
            <a:graphicFrameLocks noGrp="1"/>
          </p:cNvGraphicFramePr>
          <p:nvPr>
            <p:extLst>
              <p:ext uri="{D42A27DB-BD31-4B8C-83A1-F6EECF244321}">
                <p14:modId xmlns:p14="http://schemas.microsoft.com/office/powerpoint/2010/main" val="1054481925"/>
              </p:ext>
            </p:extLst>
          </p:nvPr>
        </p:nvGraphicFramePr>
        <p:xfrm>
          <a:off x="10334052" y="1760755"/>
          <a:ext cx="936000" cy="259080"/>
        </p:xfrm>
        <a:graphic>
          <a:graphicData uri="http://schemas.openxmlformats.org/drawingml/2006/table">
            <a:tbl>
              <a:tblPr firstRow="1" bandRow="1">
                <a:tableStyleId>{7E9639D4-E3E2-4D34-9284-5A2195B3D0D7}</a:tableStyleId>
              </a:tblPr>
              <a:tblGrid>
                <a:gridCol w="468000">
                  <a:extLst>
                    <a:ext uri="{9D8B030D-6E8A-4147-A177-3AD203B41FA5}">
                      <a16:colId xmlns:a16="http://schemas.microsoft.com/office/drawing/2014/main" val="1802175550"/>
                    </a:ext>
                  </a:extLst>
                </a:gridCol>
                <a:gridCol w="468000">
                  <a:extLst>
                    <a:ext uri="{9D8B030D-6E8A-4147-A177-3AD203B41FA5}">
                      <a16:colId xmlns:a16="http://schemas.microsoft.com/office/drawing/2014/main" val="4248436108"/>
                    </a:ext>
                  </a:extLst>
                </a:gridCol>
              </a:tblGrid>
              <a:tr h="252000">
                <a:tc>
                  <a:txBody>
                    <a:bodyPr/>
                    <a:lstStyle/>
                    <a:p>
                      <a:pPr algn="ctr"/>
                      <a:r>
                        <a:rPr lang="en-IE" sz="1100" b="1" dirty="0"/>
                        <a:t>2022</a:t>
                      </a:r>
                    </a:p>
                  </a:txBody>
                  <a:tcPr anchor="ctr">
                    <a:lnL w="6350" cap="flat" cmpd="sng" algn="ctr">
                      <a:noFill/>
                      <a:prstDash val="solid"/>
                      <a:miter lim="800000"/>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rgbClr val="EEAA7A"/>
                    </a:solidFill>
                  </a:tcPr>
                </a:tc>
                <a:tc>
                  <a:txBody>
                    <a:bodyPr/>
                    <a:lstStyle/>
                    <a:p>
                      <a:pPr algn="ctr"/>
                      <a:r>
                        <a:rPr lang="en-IE" sz="1100" b="1" dirty="0"/>
                        <a:t>2024</a:t>
                      </a:r>
                    </a:p>
                  </a:txBody>
                  <a:tcPr anchor="ctr">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val="3156587529"/>
                  </a:ext>
                </a:extLst>
              </a:tr>
            </a:tbl>
          </a:graphicData>
        </a:graphic>
      </p:graphicFrame>
      <p:grpSp>
        <p:nvGrpSpPr>
          <p:cNvPr id="31" name="Group 30">
            <a:extLst>
              <a:ext uri="{FF2B5EF4-FFF2-40B4-BE49-F238E27FC236}">
                <a16:creationId xmlns:a16="http://schemas.microsoft.com/office/drawing/2014/main" id="{A66D087B-9E41-6216-EBE8-F17B762693F1}"/>
              </a:ext>
            </a:extLst>
          </p:cNvPr>
          <p:cNvGrpSpPr>
            <a:grpSpLocks noChangeAspect="1"/>
          </p:cNvGrpSpPr>
          <p:nvPr/>
        </p:nvGrpSpPr>
        <p:grpSpPr>
          <a:xfrm>
            <a:off x="11084927" y="917382"/>
            <a:ext cx="861959" cy="504000"/>
            <a:chOff x="9750490" y="289249"/>
            <a:chExt cx="1012405" cy="591968"/>
          </a:xfrm>
        </p:grpSpPr>
        <p:sp>
          <p:nvSpPr>
            <p:cNvPr id="32" name="Rectangle 31">
              <a:extLst>
                <a:ext uri="{FF2B5EF4-FFF2-40B4-BE49-F238E27FC236}">
                  <a16:creationId xmlns:a16="http://schemas.microsoft.com/office/drawing/2014/main" id="{437D8895-3D3B-57FB-E8C4-BC2E8CB4A0CC}"/>
                </a:ext>
              </a:extLst>
            </p:cNvPr>
            <p:cNvSpPr/>
            <p:nvPr/>
          </p:nvSpPr>
          <p:spPr>
            <a:xfrm>
              <a:off x="9750490" y="289249"/>
              <a:ext cx="335902" cy="591968"/>
            </a:xfrm>
            <a:prstGeom prst="rect">
              <a:avLst/>
            </a:prstGeom>
            <a:solidFill>
              <a:srgbClr val="169B6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dirty="0">
                <a:solidFill>
                  <a:schemeClr val="bg2"/>
                </a:solidFill>
              </a:endParaRPr>
            </a:p>
          </p:txBody>
        </p:sp>
        <p:sp>
          <p:nvSpPr>
            <p:cNvPr id="34" name="Rectangle 33">
              <a:extLst>
                <a:ext uri="{FF2B5EF4-FFF2-40B4-BE49-F238E27FC236}">
                  <a16:creationId xmlns:a16="http://schemas.microsoft.com/office/drawing/2014/main" id="{097FEF0F-9FAA-55AD-3B90-7893BD47A757}"/>
                </a:ext>
              </a:extLst>
            </p:cNvPr>
            <p:cNvSpPr/>
            <p:nvPr/>
          </p:nvSpPr>
          <p:spPr>
            <a:xfrm>
              <a:off x="10086345" y="289249"/>
              <a:ext cx="335902" cy="59196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dirty="0">
                <a:solidFill>
                  <a:schemeClr val="bg2"/>
                </a:solidFill>
              </a:endParaRPr>
            </a:p>
          </p:txBody>
        </p:sp>
        <p:sp>
          <p:nvSpPr>
            <p:cNvPr id="35" name="Rectangle 34">
              <a:extLst>
                <a:ext uri="{FF2B5EF4-FFF2-40B4-BE49-F238E27FC236}">
                  <a16:creationId xmlns:a16="http://schemas.microsoft.com/office/drawing/2014/main" id="{2D7A1ACE-165E-90F0-748C-BA54266C43AE}"/>
                </a:ext>
              </a:extLst>
            </p:cNvPr>
            <p:cNvSpPr/>
            <p:nvPr/>
          </p:nvSpPr>
          <p:spPr>
            <a:xfrm>
              <a:off x="10426993" y="289249"/>
              <a:ext cx="335902" cy="591968"/>
            </a:xfrm>
            <a:prstGeom prst="rect">
              <a:avLst/>
            </a:prstGeom>
            <a:solidFill>
              <a:srgbClr val="FF883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dirty="0">
                <a:solidFill>
                  <a:schemeClr val="bg2"/>
                </a:solidFill>
              </a:endParaRPr>
            </a:p>
          </p:txBody>
        </p:sp>
      </p:grpSp>
      <p:sp>
        <p:nvSpPr>
          <p:cNvPr id="17" name="Oval 16">
            <a:extLst>
              <a:ext uri="{FF2B5EF4-FFF2-40B4-BE49-F238E27FC236}">
                <a16:creationId xmlns:a16="http://schemas.microsoft.com/office/drawing/2014/main" id="{834EDAF9-DCD7-3E45-3537-D7316EC4F4D6}"/>
              </a:ext>
            </a:extLst>
          </p:cNvPr>
          <p:cNvSpPr/>
          <p:nvPr/>
        </p:nvSpPr>
        <p:spPr>
          <a:xfrm>
            <a:off x="4010522" y="3293339"/>
            <a:ext cx="360000" cy="216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prstClr val="white"/>
              </a:solidFill>
              <a:effectLst/>
              <a:uLnTx/>
              <a:uFillTx/>
              <a:latin typeface="Calibri Light"/>
              <a:ea typeface="+mn-ea"/>
              <a:cs typeface="+mn-cs"/>
            </a:endParaRPr>
          </a:p>
        </p:txBody>
      </p:sp>
      <p:sp>
        <p:nvSpPr>
          <p:cNvPr id="39" name="Oval 38">
            <a:extLst>
              <a:ext uri="{FF2B5EF4-FFF2-40B4-BE49-F238E27FC236}">
                <a16:creationId xmlns:a16="http://schemas.microsoft.com/office/drawing/2014/main" id="{893178A1-587B-5929-4348-D3BA9C59C3AF}"/>
              </a:ext>
            </a:extLst>
          </p:cNvPr>
          <p:cNvSpPr/>
          <p:nvPr/>
        </p:nvSpPr>
        <p:spPr>
          <a:xfrm>
            <a:off x="4778007" y="2922144"/>
            <a:ext cx="360000" cy="216000"/>
          </a:xfrm>
          <a:prstGeom prst="ellipse">
            <a:avLst/>
          </a:prstGeom>
          <a:noFill/>
          <a:ln w="190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prstClr val="white"/>
              </a:solidFill>
              <a:effectLst/>
              <a:uLnTx/>
              <a:uFillTx/>
              <a:latin typeface="Calibri Light"/>
              <a:ea typeface="+mn-ea"/>
              <a:cs typeface="+mn-cs"/>
            </a:endParaRPr>
          </a:p>
        </p:txBody>
      </p:sp>
      <p:sp>
        <p:nvSpPr>
          <p:cNvPr id="40" name="Oval 39">
            <a:extLst>
              <a:ext uri="{FF2B5EF4-FFF2-40B4-BE49-F238E27FC236}">
                <a16:creationId xmlns:a16="http://schemas.microsoft.com/office/drawing/2014/main" id="{E2044CC1-3831-AADE-DE51-80F47484C239}"/>
              </a:ext>
            </a:extLst>
          </p:cNvPr>
          <p:cNvSpPr/>
          <p:nvPr/>
        </p:nvSpPr>
        <p:spPr>
          <a:xfrm>
            <a:off x="5534791" y="3371522"/>
            <a:ext cx="360000" cy="216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prstClr val="white"/>
              </a:solidFill>
              <a:effectLst/>
              <a:uLnTx/>
              <a:uFillTx/>
              <a:latin typeface="Calibri Light"/>
              <a:ea typeface="+mn-ea"/>
              <a:cs typeface="+mn-cs"/>
            </a:endParaRPr>
          </a:p>
        </p:txBody>
      </p:sp>
      <p:sp>
        <p:nvSpPr>
          <p:cNvPr id="41" name="Oval 40">
            <a:extLst>
              <a:ext uri="{FF2B5EF4-FFF2-40B4-BE49-F238E27FC236}">
                <a16:creationId xmlns:a16="http://schemas.microsoft.com/office/drawing/2014/main" id="{C4C0FEC6-91A9-B1BC-AE61-FA0A08899286}"/>
              </a:ext>
            </a:extLst>
          </p:cNvPr>
          <p:cNvSpPr/>
          <p:nvPr/>
        </p:nvSpPr>
        <p:spPr>
          <a:xfrm>
            <a:off x="9351028" y="3342967"/>
            <a:ext cx="360000" cy="216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prstClr val="white"/>
              </a:solidFill>
              <a:effectLst/>
              <a:uLnTx/>
              <a:uFillTx/>
              <a:latin typeface="Calibri Light"/>
              <a:ea typeface="+mn-ea"/>
              <a:cs typeface="+mn-cs"/>
            </a:endParaRPr>
          </a:p>
        </p:txBody>
      </p:sp>
      <p:sp>
        <p:nvSpPr>
          <p:cNvPr id="42" name="Isosceles Triangle 41">
            <a:extLst>
              <a:ext uri="{FF2B5EF4-FFF2-40B4-BE49-F238E27FC236}">
                <a16:creationId xmlns:a16="http://schemas.microsoft.com/office/drawing/2014/main" id="{068046EB-F4E8-342B-4290-8425C513005F}"/>
              </a:ext>
            </a:extLst>
          </p:cNvPr>
          <p:cNvSpPr/>
          <p:nvPr/>
        </p:nvSpPr>
        <p:spPr>
          <a:xfrm flipV="1">
            <a:off x="2551297" y="3039152"/>
            <a:ext cx="188219" cy="107106"/>
          </a:xfrm>
          <a:prstGeom prst="triangle">
            <a:avLst/>
          </a:prstGeom>
          <a:solidFill>
            <a:srgbClr val="D0103A"/>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dirty="0">
              <a:ln>
                <a:noFill/>
              </a:ln>
              <a:solidFill>
                <a:srgbClr val="FFFFFF"/>
              </a:solidFill>
              <a:effectLst/>
              <a:uLnTx/>
              <a:uFillTx/>
              <a:latin typeface="Calibri"/>
              <a:ea typeface="+mn-ea"/>
              <a:cs typeface="+mn-cs"/>
            </a:endParaRPr>
          </a:p>
        </p:txBody>
      </p:sp>
      <p:sp>
        <p:nvSpPr>
          <p:cNvPr id="43" name="Isosceles Triangle 42">
            <a:extLst>
              <a:ext uri="{FF2B5EF4-FFF2-40B4-BE49-F238E27FC236}">
                <a16:creationId xmlns:a16="http://schemas.microsoft.com/office/drawing/2014/main" id="{DF83A471-4195-3944-7E33-C275F8AACE52}"/>
              </a:ext>
            </a:extLst>
          </p:cNvPr>
          <p:cNvSpPr/>
          <p:nvPr/>
        </p:nvSpPr>
        <p:spPr>
          <a:xfrm flipV="1">
            <a:off x="3332708" y="2912168"/>
            <a:ext cx="188219" cy="107106"/>
          </a:xfrm>
          <a:prstGeom prst="triangle">
            <a:avLst/>
          </a:prstGeom>
          <a:solidFill>
            <a:srgbClr val="D0103A"/>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dirty="0">
              <a:ln>
                <a:noFill/>
              </a:ln>
              <a:solidFill>
                <a:srgbClr val="FFFFFF"/>
              </a:solidFill>
              <a:effectLst/>
              <a:uLnTx/>
              <a:uFillTx/>
              <a:latin typeface="Calibri"/>
              <a:ea typeface="+mn-ea"/>
              <a:cs typeface="+mn-cs"/>
            </a:endParaRPr>
          </a:p>
        </p:txBody>
      </p:sp>
      <p:sp>
        <p:nvSpPr>
          <p:cNvPr id="44" name="Isosceles Triangle 43">
            <a:extLst>
              <a:ext uri="{FF2B5EF4-FFF2-40B4-BE49-F238E27FC236}">
                <a16:creationId xmlns:a16="http://schemas.microsoft.com/office/drawing/2014/main" id="{BC992FC2-9399-C59B-1D98-15D0EFB440E7}"/>
              </a:ext>
            </a:extLst>
          </p:cNvPr>
          <p:cNvSpPr/>
          <p:nvPr/>
        </p:nvSpPr>
        <p:spPr>
          <a:xfrm flipV="1">
            <a:off x="4096560" y="3132481"/>
            <a:ext cx="188219" cy="107106"/>
          </a:xfrm>
          <a:prstGeom prst="triangle">
            <a:avLst/>
          </a:prstGeom>
          <a:solidFill>
            <a:srgbClr val="D0103A"/>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dirty="0">
              <a:ln>
                <a:noFill/>
              </a:ln>
              <a:solidFill>
                <a:srgbClr val="FFFFFF"/>
              </a:solidFill>
              <a:effectLst/>
              <a:uLnTx/>
              <a:uFillTx/>
              <a:latin typeface="Calibri"/>
              <a:ea typeface="+mn-ea"/>
              <a:cs typeface="+mn-cs"/>
            </a:endParaRPr>
          </a:p>
        </p:txBody>
      </p:sp>
      <p:sp>
        <p:nvSpPr>
          <p:cNvPr id="45" name="Isosceles Triangle 44">
            <a:extLst>
              <a:ext uri="{FF2B5EF4-FFF2-40B4-BE49-F238E27FC236}">
                <a16:creationId xmlns:a16="http://schemas.microsoft.com/office/drawing/2014/main" id="{14D4CD3C-C497-4A11-8E1B-7E7E6AA1A2D9}"/>
              </a:ext>
            </a:extLst>
          </p:cNvPr>
          <p:cNvSpPr/>
          <p:nvPr/>
        </p:nvSpPr>
        <p:spPr>
          <a:xfrm flipV="1">
            <a:off x="5618902" y="3209990"/>
            <a:ext cx="188219" cy="107106"/>
          </a:xfrm>
          <a:prstGeom prst="triangle">
            <a:avLst/>
          </a:prstGeom>
          <a:solidFill>
            <a:srgbClr val="D0103A"/>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dirty="0">
              <a:ln>
                <a:noFill/>
              </a:ln>
              <a:solidFill>
                <a:srgbClr val="FFFFFF"/>
              </a:solidFill>
              <a:effectLst/>
              <a:uLnTx/>
              <a:uFillTx/>
              <a:latin typeface="Calibri"/>
              <a:ea typeface="+mn-ea"/>
              <a:cs typeface="+mn-cs"/>
            </a:endParaRPr>
          </a:p>
        </p:txBody>
      </p:sp>
      <p:sp>
        <p:nvSpPr>
          <p:cNvPr id="46" name="Isosceles Triangle 45">
            <a:extLst>
              <a:ext uri="{FF2B5EF4-FFF2-40B4-BE49-F238E27FC236}">
                <a16:creationId xmlns:a16="http://schemas.microsoft.com/office/drawing/2014/main" id="{684985DF-36B6-770A-D064-8E67AC440589}"/>
              </a:ext>
            </a:extLst>
          </p:cNvPr>
          <p:cNvSpPr/>
          <p:nvPr/>
        </p:nvSpPr>
        <p:spPr>
          <a:xfrm flipV="1">
            <a:off x="6379177" y="2933129"/>
            <a:ext cx="188219" cy="107106"/>
          </a:xfrm>
          <a:prstGeom prst="triangle">
            <a:avLst/>
          </a:prstGeom>
          <a:solidFill>
            <a:srgbClr val="D0103A"/>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dirty="0">
              <a:ln>
                <a:noFill/>
              </a:ln>
              <a:solidFill>
                <a:srgbClr val="FFFFFF"/>
              </a:solidFill>
              <a:effectLst/>
              <a:uLnTx/>
              <a:uFillTx/>
              <a:latin typeface="Calibri"/>
              <a:ea typeface="+mn-ea"/>
              <a:cs typeface="+mn-cs"/>
            </a:endParaRPr>
          </a:p>
        </p:txBody>
      </p:sp>
      <p:sp>
        <p:nvSpPr>
          <p:cNvPr id="47" name="Isosceles Triangle 46">
            <a:extLst>
              <a:ext uri="{FF2B5EF4-FFF2-40B4-BE49-F238E27FC236}">
                <a16:creationId xmlns:a16="http://schemas.microsoft.com/office/drawing/2014/main" id="{4383CCC6-11BF-3417-F998-618EBE5662FE}"/>
              </a:ext>
            </a:extLst>
          </p:cNvPr>
          <p:cNvSpPr/>
          <p:nvPr/>
        </p:nvSpPr>
        <p:spPr>
          <a:xfrm flipV="1">
            <a:off x="7129441" y="2933129"/>
            <a:ext cx="188219" cy="107106"/>
          </a:xfrm>
          <a:prstGeom prst="triangle">
            <a:avLst/>
          </a:prstGeom>
          <a:solidFill>
            <a:srgbClr val="D0103A"/>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dirty="0">
              <a:ln>
                <a:noFill/>
              </a:ln>
              <a:solidFill>
                <a:srgbClr val="FFFFFF"/>
              </a:solidFill>
              <a:effectLst/>
              <a:uLnTx/>
              <a:uFillTx/>
              <a:latin typeface="Calibri"/>
              <a:ea typeface="+mn-ea"/>
              <a:cs typeface="+mn-cs"/>
            </a:endParaRPr>
          </a:p>
        </p:txBody>
      </p:sp>
      <p:sp>
        <p:nvSpPr>
          <p:cNvPr id="48" name="Isosceles Triangle 47">
            <a:extLst>
              <a:ext uri="{FF2B5EF4-FFF2-40B4-BE49-F238E27FC236}">
                <a16:creationId xmlns:a16="http://schemas.microsoft.com/office/drawing/2014/main" id="{BA600BF0-EE7B-201C-8687-B4C607B561D1}"/>
              </a:ext>
            </a:extLst>
          </p:cNvPr>
          <p:cNvSpPr/>
          <p:nvPr/>
        </p:nvSpPr>
        <p:spPr>
          <a:xfrm flipV="1">
            <a:off x="7915198" y="3102664"/>
            <a:ext cx="188219" cy="107106"/>
          </a:xfrm>
          <a:prstGeom prst="triangle">
            <a:avLst/>
          </a:prstGeom>
          <a:solidFill>
            <a:srgbClr val="D0103A"/>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dirty="0">
              <a:ln>
                <a:noFill/>
              </a:ln>
              <a:solidFill>
                <a:srgbClr val="FFFFFF"/>
              </a:solidFill>
              <a:effectLst/>
              <a:uLnTx/>
              <a:uFillTx/>
              <a:latin typeface="Calibri"/>
              <a:ea typeface="+mn-ea"/>
              <a:cs typeface="+mn-cs"/>
            </a:endParaRPr>
          </a:p>
        </p:txBody>
      </p:sp>
      <p:sp>
        <p:nvSpPr>
          <p:cNvPr id="49" name="Isosceles Triangle 48">
            <a:extLst>
              <a:ext uri="{FF2B5EF4-FFF2-40B4-BE49-F238E27FC236}">
                <a16:creationId xmlns:a16="http://schemas.microsoft.com/office/drawing/2014/main" id="{4EC780C1-CA0D-6488-F81B-A02ED9061003}"/>
              </a:ext>
            </a:extLst>
          </p:cNvPr>
          <p:cNvSpPr/>
          <p:nvPr/>
        </p:nvSpPr>
        <p:spPr>
          <a:xfrm flipV="1">
            <a:off x="8668910" y="2912168"/>
            <a:ext cx="188219" cy="107106"/>
          </a:xfrm>
          <a:prstGeom prst="triangle">
            <a:avLst/>
          </a:prstGeom>
          <a:solidFill>
            <a:srgbClr val="D0103A"/>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dirty="0">
              <a:ln>
                <a:noFill/>
              </a:ln>
              <a:solidFill>
                <a:srgbClr val="FFFFFF"/>
              </a:solidFill>
              <a:effectLst/>
              <a:uLnTx/>
              <a:uFillTx/>
              <a:latin typeface="Calibri"/>
              <a:ea typeface="+mn-ea"/>
              <a:cs typeface="+mn-cs"/>
            </a:endParaRPr>
          </a:p>
        </p:txBody>
      </p:sp>
      <p:sp>
        <p:nvSpPr>
          <p:cNvPr id="50" name="Isosceles Triangle 49">
            <a:extLst>
              <a:ext uri="{FF2B5EF4-FFF2-40B4-BE49-F238E27FC236}">
                <a16:creationId xmlns:a16="http://schemas.microsoft.com/office/drawing/2014/main" id="{AE5B7AA8-748B-5754-EF59-6C3A54D00107}"/>
              </a:ext>
            </a:extLst>
          </p:cNvPr>
          <p:cNvSpPr/>
          <p:nvPr/>
        </p:nvSpPr>
        <p:spPr>
          <a:xfrm flipV="1">
            <a:off x="9436918" y="3180688"/>
            <a:ext cx="188219" cy="107106"/>
          </a:xfrm>
          <a:prstGeom prst="triangle">
            <a:avLst/>
          </a:prstGeom>
          <a:solidFill>
            <a:srgbClr val="D0103A"/>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dirty="0">
              <a:ln>
                <a:noFill/>
              </a:ln>
              <a:solidFill>
                <a:srgbClr val="FFFFFF"/>
              </a:solidFill>
              <a:effectLst/>
              <a:uLnTx/>
              <a:uFillTx/>
              <a:latin typeface="Calibri"/>
              <a:ea typeface="+mn-ea"/>
              <a:cs typeface="+mn-cs"/>
            </a:endParaRPr>
          </a:p>
        </p:txBody>
      </p:sp>
      <p:sp>
        <p:nvSpPr>
          <p:cNvPr id="51" name="Isosceles Triangle 50">
            <a:extLst>
              <a:ext uri="{FF2B5EF4-FFF2-40B4-BE49-F238E27FC236}">
                <a16:creationId xmlns:a16="http://schemas.microsoft.com/office/drawing/2014/main" id="{F51DA3E7-8643-6BD6-AF1B-4538CBF01558}"/>
              </a:ext>
            </a:extLst>
          </p:cNvPr>
          <p:cNvSpPr/>
          <p:nvPr/>
        </p:nvSpPr>
        <p:spPr>
          <a:xfrm flipV="1">
            <a:off x="10175329" y="3005497"/>
            <a:ext cx="188219" cy="107106"/>
          </a:xfrm>
          <a:prstGeom prst="triangle">
            <a:avLst/>
          </a:prstGeom>
          <a:solidFill>
            <a:srgbClr val="D0103A"/>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dirty="0">
              <a:ln>
                <a:noFill/>
              </a:ln>
              <a:solidFill>
                <a:srgbClr val="FFFFFF"/>
              </a:solidFill>
              <a:effectLst/>
              <a:uLnTx/>
              <a:uFillTx/>
              <a:latin typeface="Calibri"/>
              <a:ea typeface="+mn-ea"/>
              <a:cs typeface="+mn-cs"/>
            </a:endParaRPr>
          </a:p>
        </p:txBody>
      </p:sp>
    </p:spTree>
    <p:extLst>
      <p:ext uri="{BB962C8B-B14F-4D97-AF65-F5344CB8AC3E}">
        <p14:creationId xmlns:p14="http://schemas.microsoft.com/office/powerpoint/2010/main" val="35745700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C950280A-B050-433D-98E4-EE326AC205D6}"/>
              </a:ext>
            </a:extLst>
          </p:cNvPr>
          <p:cNvGraphicFramePr/>
          <p:nvPr>
            <p:extLst>
              <p:ext uri="{D42A27DB-BD31-4B8C-83A1-F6EECF244321}">
                <p14:modId xmlns:p14="http://schemas.microsoft.com/office/powerpoint/2010/main" val="351091290"/>
              </p:ext>
            </p:extLst>
          </p:nvPr>
        </p:nvGraphicFramePr>
        <p:xfrm>
          <a:off x="1221077" y="1960890"/>
          <a:ext cx="10778836" cy="4375566"/>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angle 7">
            <a:extLst>
              <a:ext uri="{FF2B5EF4-FFF2-40B4-BE49-F238E27FC236}">
                <a16:creationId xmlns:a16="http://schemas.microsoft.com/office/drawing/2014/main" id="{D20B2FC8-DC91-24D2-D888-9858AB062033}"/>
              </a:ext>
            </a:extLst>
          </p:cNvPr>
          <p:cNvSpPr/>
          <p:nvPr/>
        </p:nvSpPr>
        <p:spPr>
          <a:xfrm>
            <a:off x="10835186" y="2061802"/>
            <a:ext cx="252000" cy="3384000"/>
          </a:xfrm>
          <a:prstGeom prst="rect">
            <a:avLst/>
          </a:prstGeom>
          <a:noFill/>
          <a:ln w="19050">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ts val="0"/>
              </a:spcBef>
              <a:spcAft>
                <a:spcPts val="600"/>
              </a:spcAft>
              <a:buClrTx/>
              <a:buSzTx/>
              <a:buFontTx/>
              <a:buNone/>
              <a:tabLst/>
              <a:defRPr/>
            </a:pPr>
            <a:endParaRPr kumimoji="0" lang="en-IE" sz="1800" b="0" i="0" u="none" strike="noStrike" kern="1200" cap="none" spc="0" normalizeH="0" baseline="0" noProof="0" dirty="0">
              <a:ln>
                <a:noFill/>
              </a:ln>
              <a:solidFill>
                <a:srgbClr val="FFFFFF"/>
              </a:solidFill>
              <a:effectLst/>
              <a:uLnTx/>
              <a:uFillTx/>
              <a:latin typeface="Calibri Light"/>
              <a:ea typeface="+mn-ea"/>
              <a:cs typeface="+mn-cs"/>
            </a:endParaRPr>
          </a:p>
        </p:txBody>
      </p:sp>
      <p:sp>
        <p:nvSpPr>
          <p:cNvPr id="2" name="Footer Placeholder 1">
            <a:extLst>
              <a:ext uri="{FF2B5EF4-FFF2-40B4-BE49-F238E27FC236}">
                <a16:creationId xmlns:a16="http://schemas.microsoft.com/office/drawing/2014/main" id="{B4FC25C1-E901-441B-BDF1-90BEA84161AF}"/>
              </a:ext>
            </a:extLst>
          </p:cNvPr>
          <p:cNvSpPr>
            <a:spLocks noGrp="1"/>
          </p:cNvSpPr>
          <p:nvPr>
            <p:ph type="ftr" sz="quarter" idx="11"/>
          </p:nvPr>
        </p:nvSpPr>
        <p:spPr/>
        <p:txBody>
          <a:bodyPr/>
          <a:lstStyle/>
          <a:p>
            <a:pPr lvl="0"/>
            <a:r>
              <a:rPr lang="en-IE" noProof="0" dirty="0"/>
              <a:t>Base: All across 39 countries worldwide – n=</a:t>
            </a:r>
            <a:r>
              <a:rPr lang="en-IE" dirty="0"/>
              <a:t>33,866</a:t>
            </a:r>
            <a:endParaRPr lang="en-IE" noProof="0" dirty="0"/>
          </a:p>
        </p:txBody>
      </p:sp>
      <p:sp>
        <p:nvSpPr>
          <p:cNvPr id="7" name="Title 6">
            <a:extLst>
              <a:ext uri="{FF2B5EF4-FFF2-40B4-BE49-F238E27FC236}">
                <a16:creationId xmlns:a16="http://schemas.microsoft.com/office/drawing/2014/main" id="{62761AF4-E1F5-4F3B-900C-BE68C369014A}"/>
              </a:ext>
            </a:extLst>
          </p:cNvPr>
          <p:cNvSpPr>
            <a:spLocks noGrp="1"/>
          </p:cNvSpPr>
          <p:nvPr>
            <p:ph type="title"/>
          </p:nvPr>
        </p:nvSpPr>
        <p:spPr>
          <a:xfrm>
            <a:off x="186691" y="124621"/>
            <a:ext cx="11730325" cy="484980"/>
          </a:xfrm>
        </p:spPr>
        <p:txBody>
          <a:bodyPr/>
          <a:lstStyle/>
          <a:p>
            <a:r>
              <a:rPr lang="en-GB" dirty="0"/>
              <a:t>Ireland have notably poorer fitness perception vs global standards</a:t>
            </a:r>
            <a:br>
              <a:rPr lang="en-GB" dirty="0"/>
            </a:br>
            <a:br>
              <a:rPr lang="en-GB" dirty="0"/>
            </a:br>
            <a:br>
              <a:rPr lang="en-GB" dirty="0"/>
            </a:br>
            <a:br>
              <a:rPr lang="en-GB" dirty="0"/>
            </a:br>
            <a:br>
              <a:rPr lang="en-GB" dirty="0"/>
            </a:br>
            <a:endParaRPr lang="en-GB" dirty="0"/>
          </a:p>
        </p:txBody>
      </p:sp>
      <p:sp>
        <p:nvSpPr>
          <p:cNvPr id="3" name="Text Placeholder 2">
            <a:extLst>
              <a:ext uri="{FF2B5EF4-FFF2-40B4-BE49-F238E27FC236}">
                <a16:creationId xmlns:a16="http://schemas.microsoft.com/office/drawing/2014/main" id="{1092DE3E-3316-4454-84E7-D3595C8C6AF8}"/>
              </a:ext>
            </a:extLst>
          </p:cNvPr>
          <p:cNvSpPr>
            <a:spLocks noGrp="1"/>
          </p:cNvSpPr>
          <p:nvPr>
            <p:ph type="body" sz="quarter" idx="13"/>
          </p:nvPr>
        </p:nvSpPr>
        <p:spPr>
          <a:xfrm>
            <a:off x="192087" y="553667"/>
            <a:ext cx="11268393" cy="785816"/>
          </a:xfrm>
        </p:spPr>
        <p:txBody>
          <a:bodyPr/>
          <a:lstStyle/>
          <a:p>
            <a:r>
              <a:rPr lang="en-GB" dirty="0"/>
              <a:t>Ireland is only ahead of Serbia, Peru, and Croatia on fitness level. </a:t>
            </a:r>
          </a:p>
        </p:txBody>
      </p:sp>
      <p:sp>
        <p:nvSpPr>
          <p:cNvPr id="9" name="Text Placeholder 8">
            <a:extLst>
              <a:ext uri="{FF2B5EF4-FFF2-40B4-BE49-F238E27FC236}">
                <a16:creationId xmlns:a16="http://schemas.microsoft.com/office/drawing/2014/main" id="{59986B54-9DAE-4822-A460-E1930BD9BA86}"/>
              </a:ext>
            </a:extLst>
          </p:cNvPr>
          <p:cNvSpPr>
            <a:spLocks noGrp="1"/>
          </p:cNvSpPr>
          <p:nvPr>
            <p:ph type="body" sz="quarter" idx="14"/>
          </p:nvPr>
        </p:nvSpPr>
        <p:spPr/>
        <p:txBody>
          <a:bodyPr/>
          <a:lstStyle/>
          <a:p>
            <a:r>
              <a:rPr lang="en-GB" dirty="0"/>
              <a:t>Overall health rating - Fitness</a:t>
            </a:r>
          </a:p>
        </p:txBody>
      </p:sp>
      <p:sp>
        <p:nvSpPr>
          <p:cNvPr id="10" name="TextBox 9">
            <a:extLst>
              <a:ext uri="{FF2B5EF4-FFF2-40B4-BE49-F238E27FC236}">
                <a16:creationId xmlns:a16="http://schemas.microsoft.com/office/drawing/2014/main" id="{5A5620D1-5840-CF8D-8E7C-E49F3F0C51C6}"/>
              </a:ext>
            </a:extLst>
          </p:cNvPr>
          <p:cNvSpPr txBox="1"/>
          <p:nvPr/>
        </p:nvSpPr>
        <p:spPr>
          <a:xfrm>
            <a:off x="-55713" y="2467603"/>
            <a:ext cx="1552817" cy="258532"/>
          </a:xfrm>
          <a:prstGeom prst="rect">
            <a:avLst/>
          </a:prstGeom>
          <a:noFill/>
        </p:spPr>
        <p:txBody>
          <a:bodyPr wrap="square" rtlCol="0">
            <a:spAutoFit/>
          </a:bodyPr>
          <a:lstStyle/>
          <a:p>
            <a:pPr marL="0" marR="0" lvl="0" indent="0" algn="r" defTabSz="914400" rtl="0" eaLnBrk="1" fontAlgn="auto" latinLnBrk="0" hangingPunct="1">
              <a:lnSpc>
                <a:spcPct val="90000"/>
              </a:lnSpc>
              <a:spcBef>
                <a:spcPts val="0"/>
              </a:spcBef>
              <a:spcAft>
                <a:spcPts val="600"/>
              </a:spcAft>
              <a:buClrTx/>
              <a:buSzTx/>
              <a:buFontTx/>
              <a:buNone/>
              <a:tabLst/>
              <a:defRPr/>
            </a:pPr>
            <a:r>
              <a:rPr kumimoji="0" lang="en-GB" sz="1200" b="0" i="0" u="none" strike="noStrike" kern="1200" cap="none" spc="0" normalizeH="0" baseline="0" noProof="0" dirty="0">
                <a:ln>
                  <a:noFill/>
                </a:ln>
                <a:solidFill>
                  <a:srgbClr val="D0103A"/>
                </a:solidFill>
                <a:effectLst/>
                <a:uLnTx/>
                <a:uFillTx/>
                <a:latin typeface="Calibri Light"/>
                <a:ea typeface="+mn-ea"/>
                <a:cs typeface="+mn-cs"/>
              </a:rPr>
              <a:t>Very/ Quite Poor</a:t>
            </a:r>
          </a:p>
        </p:txBody>
      </p:sp>
      <p:sp>
        <p:nvSpPr>
          <p:cNvPr id="13" name="TextBox 12">
            <a:extLst>
              <a:ext uri="{FF2B5EF4-FFF2-40B4-BE49-F238E27FC236}">
                <a16:creationId xmlns:a16="http://schemas.microsoft.com/office/drawing/2014/main" id="{31C59D9F-5B9A-3BD1-51B0-31179C3024F7}"/>
              </a:ext>
            </a:extLst>
          </p:cNvPr>
          <p:cNvSpPr txBox="1"/>
          <p:nvPr/>
        </p:nvSpPr>
        <p:spPr>
          <a:xfrm>
            <a:off x="-1" y="4044833"/>
            <a:ext cx="1552817" cy="258532"/>
          </a:xfrm>
          <a:prstGeom prst="rect">
            <a:avLst/>
          </a:prstGeom>
          <a:noFill/>
        </p:spPr>
        <p:txBody>
          <a:bodyPr wrap="square" rtlCol="0">
            <a:spAutoFit/>
          </a:bodyPr>
          <a:lstStyle/>
          <a:p>
            <a:pPr marL="0" marR="0" lvl="0" indent="0" algn="r" defTabSz="914400" rtl="0" eaLnBrk="1" fontAlgn="auto" latinLnBrk="0" hangingPunct="1">
              <a:lnSpc>
                <a:spcPct val="90000"/>
              </a:lnSpc>
              <a:spcBef>
                <a:spcPts val="0"/>
              </a:spcBef>
              <a:spcAft>
                <a:spcPts val="600"/>
              </a:spcAft>
              <a:buClrTx/>
              <a:buSzTx/>
              <a:buFontTx/>
              <a:buNone/>
              <a:tabLst/>
              <a:defRPr/>
            </a:pPr>
            <a:r>
              <a:rPr kumimoji="0" lang="en-IE" sz="1200" b="0" i="0" u="none" strike="noStrike" kern="1200" cap="none" spc="0" normalizeH="0" baseline="0" noProof="0" dirty="0">
                <a:ln>
                  <a:noFill/>
                </a:ln>
                <a:solidFill>
                  <a:srgbClr val="E37222"/>
                </a:solidFill>
                <a:effectLst/>
                <a:uLnTx/>
                <a:uFillTx/>
                <a:latin typeface="Calibri Light"/>
                <a:ea typeface="+mn-ea"/>
                <a:cs typeface="+mn-cs"/>
              </a:rPr>
              <a:t>Very/ Quite Good</a:t>
            </a:r>
          </a:p>
        </p:txBody>
      </p:sp>
      <p:sp>
        <p:nvSpPr>
          <p:cNvPr id="15" name="Text Placeholder 2">
            <a:extLst>
              <a:ext uri="{FF2B5EF4-FFF2-40B4-BE49-F238E27FC236}">
                <a16:creationId xmlns:a16="http://schemas.microsoft.com/office/drawing/2014/main" id="{747C58D0-5BBE-6269-3DD3-D10A3AC9289D}"/>
              </a:ext>
            </a:extLst>
          </p:cNvPr>
          <p:cNvSpPr txBox="1">
            <a:spLocks/>
          </p:cNvSpPr>
          <p:nvPr/>
        </p:nvSpPr>
        <p:spPr>
          <a:xfrm>
            <a:off x="635320" y="6381888"/>
            <a:ext cx="2239716" cy="237757"/>
          </a:xfrm>
          <a:prstGeom prst="rect">
            <a:avLst/>
          </a:prstGeom>
        </p:spPr>
        <p:txBody>
          <a:bodyPr vert="horz" lIns="91440" tIns="45720" rIns="91440" bIns="45720" rtlCol="0" anchor="b">
            <a:noAutofit/>
          </a:bodyPr>
          <a:lstStyle>
            <a:defPPr>
              <a:defRPr lang="en-US"/>
            </a:defPPr>
            <a:lvl1pPr lvl="0">
              <a:lnSpc>
                <a:spcPct val="90000"/>
              </a:lnSpc>
              <a:spcAft>
                <a:spcPts val="600"/>
              </a:spcAft>
              <a:defRPr lang="en-GB" sz="1000">
                <a:solidFill>
                  <a:schemeClr val="tx2"/>
                </a:solidFill>
              </a:defRPr>
            </a:lvl1pPr>
            <a:lvl2pPr marL="514350" indent="-171450" algn="l" defTabSz="685800" rtl="0" eaLnBrk="1" latinLnBrk="0" hangingPunct="1">
              <a:lnSpc>
                <a:spcPct val="90000"/>
              </a:lnSpc>
              <a:spcBef>
                <a:spcPts val="375"/>
              </a:spcBef>
              <a:buClr>
                <a:schemeClr val="bg2"/>
              </a:buClr>
              <a:buFont typeface="Calibri" panose="020F0502020204030204" pitchFamily="34" charset="0"/>
              <a:buChar char="»"/>
              <a:defRPr sz="1200" kern="1200">
                <a:solidFill>
                  <a:schemeClr val="bg1"/>
                </a:solidFill>
                <a:latin typeface="+mn-lt"/>
                <a:ea typeface="+mn-ea"/>
                <a:cs typeface="+mn-cs"/>
              </a:defRPr>
            </a:lvl2pPr>
            <a:lvl3pPr marL="857250" indent="-171450" algn="l" defTabSz="685800" rtl="0" eaLnBrk="1" latinLnBrk="0" hangingPunct="1">
              <a:lnSpc>
                <a:spcPct val="90000"/>
              </a:lnSpc>
              <a:spcBef>
                <a:spcPts val="375"/>
              </a:spcBef>
              <a:buClr>
                <a:schemeClr val="bg2"/>
              </a:buClr>
              <a:buFont typeface="Calibri" panose="020F0502020204030204" pitchFamily="34" charset="0"/>
              <a:buChar char="-"/>
              <a:defRPr sz="1100" kern="1200">
                <a:solidFill>
                  <a:schemeClr val="bg1"/>
                </a:solidFill>
                <a:latin typeface="+mn-lt"/>
                <a:ea typeface="+mn-ea"/>
                <a:cs typeface="+mn-cs"/>
              </a:defRPr>
            </a:lvl3pPr>
            <a:lvl4pPr marL="1200150" indent="-171450" algn="l" defTabSz="685800" rtl="0" eaLnBrk="1" latinLnBrk="0" hangingPunct="1">
              <a:lnSpc>
                <a:spcPct val="90000"/>
              </a:lnSpc>
              <a:spcBef>
                <a:spcPts val="375"/>
              </a:spcBef>
              <a:buClr>
                <a:schemeClr val="bg2"/>
              </a:buClr>
              <a:buFont typeface="Calibri" panose="020F0502020204030204" pitchFamily="34" charset="0"/>
              <a:buChar char="-"/>
              <a:defRPr sz="1050" kern="1200">
                <a:solidFill>
                  <a:schemeClr val="bg1"/>
                </a:solidFill>
                <a:latin typeface="+mn-lt"/>
                <a:ea typeface="+mn-ea"/>
                <a:cs typeface="+mn-cs"/>
              </a:defRPr>
            </a:lvl4pPr>
            <a:lvl5pPr marL="1543050" indent="-171450" algn="l" defTabSz="685800" rtl="0" eaLnBrk="1" latinLnBrk="0" hangingPunct="1">
              <a:lnSpc>
                <a:spcPct val="90000"/>
              </a:lnSpc>
              <a:spcBef>
                <a:spcPts val="375"/>
              </a:spcBef>
              <a:buClr>
                <a:schemeClr val="bg2"/>
              </a:buClr>
              <a:buFont typeface="Calibri" panose="020F0502020204030204" pitchFamily="34" charset="0"/>
              <a:buChar char="-"/>
              <a:defRPr sz="1050" kern="1200">
                <a:solidFill>
                  <a:schemeClr val="bg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IE" dirty="0"/>
              <a:t>Indicates significant difference vs. 2022</a:t>
            </a:r>
          </a:p>
        </p:txBody>
      </p:sp>
      <p:sp>
        <p:nvSpPr>
          <p:cNvPr id="16" name="Isosceles Triangle 15">
            <a:extLst>
              <a:ext uri="{FF2B5EF4-FFF2-40B4-BE49-F238E27FC236}">
                <a16:creationId xmlns:a16="http://schemas.microsoft.com/office/drawing/2014/main" id="{E86DD256-6F31-E350-9BAC-F19155A609CB}"/>
              </a:ext>
            </a:extLst>
          </p:cNvPr>
          <p:cNvSpPr/>
          <p:nvPr/>
        </p:nvSpPr>
        <p:spPr>
          <a:xfrm>
            <a:off x="312098" y="6418970"/>
            <a:ext cx="188219" cy="107106"/>
          </a:xfrm>
          <a:prstGeom prst="triangle">
            <a:avLst/>
          </a:prstGeom>
          <a:solidFill>
            <a:schemeClr val="accent3">
              <a:lumMod val="75000"/>
            </a:schemeClr>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dirty="0">
              <a:ln>
                <a:noFill/>
              </a:ln>
              <a:solidFill>
                <a:srgbClr val="FFFFFF"/>
              </a:solidFill>
              <a:effectLst/>
              <a:uLnTx/>
              <a:uFillTx/>
              <a:latin typeface="Calibri"/>
              <a:ea typeface="+mn-ea"/>
              <a:cs typeface="+mn-cs"/>
            </a:endParaRPr>
          </a:p>
        </p:txBody>
      </p:sp>
      <p:sp>
        <p:nvSpPr>
          <p:cNvPr id="17" name="Isosceles Triangle 16">
            <a:extLst>
              <a:ext uri="{FF2B5EF4-FFF2-40B4-BE49-F238E27FC236}">
                <a16:creationId xmlns:a16="http://schemas.microsoft.com/office/drawing/2014/main" id="{780D9263-5F89-5BE0-C278-9D6EC9B606E8}"/>
              </a:ext>
            </a:extLst>
          </p:cNvPr>
          <p:cNvSpPr/>
          <p:nvPr/>
        </p:nvSpPr>
        <p:spPr>
          <a:xfrm flipV="1">
            <a:off x="541211" y="6431794"/>
            <a:ext cx="188219" cy="107106"/>
          </a:xfrm>
          <a:prstGeom prst="triangle">
            <a:avLst/>
          </a:prstGeom>
          <a:solidFill>
            <a:srgbClr val="D0103A"/>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dirty="0">
              <a:ln>
                <a:noFill/>
              </a:ln>
              <a:solidFill>
                <a:srgbClr val="FFFFFF"/>
              </a:solidFill>
              <a:effectLst/>
              <a:uLnTx/>
              <a:uFillTx/>
              <a:latin typeface="Calibri"/>
              <a:ea typeface="+mn-ea"/>
              <a:cs typeface="+mn-cs"/>
            </a:endParaRPr>
          </a:p>
        </p:txBody>
      </p:sp>
      <p:sp>
        <p:nvSpPr>
          <p:cNvPr id="22" name="Isosceles Triangle 21">
            <a:extLst>
              <a:ext uri="{FF2B5EF4-FFF2-40B4-BE49-F238E27FC236}">
                <a16:creationId xmlns:a16="http://schemas.microsoft.com/office/drawing/2014/main" id="{C27CD133-3F8D-8F45-314C-62FF804D4493}"/>
              </a:ext>
            </a:extLst>
          </p:cNvPr>
          <p:cNvSpPr/>
          <p:nvPr/>
        </p:nvSpPr>
        <p:spPr>
          <a:xfrm>
            <a:off x="3899795" y="3819858"/>
            <a:ext cx="188219" cy="107106"/>
          </a:xfrm>
          <a:prstGeom prst="triangle">
            <a:avLst/>
          </a:prstGeom>
          <a:solidFill>
            <a:schemeClr val="bg1"/>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dirty="0">
              <a:ln>
                <a:noFill/>
              </a:ln>
              <a:solidFill>
                <a:srgbClr val="FFFFFF"/>
              </a:solidFill>
              <a:effectLst/>
              <a:uLnTx/>
              <a:uFillTx/>
              <a:latin typeface="Calibri"/>
              <a:ea typeface="+mn-ea"/>
              <a:cs typeface="+mn-cs"/>
            </a:endParaRPr>
          </a:p>
        </p:txBody>
      </p:sp>
      <p:sp>
        <p:nvSpPr>
          <p:cNvPr id="23" name="Isosceles Triangle 22">
            <a:extLst>
              <a:ext uri="{FF2B5EF4-FFF2-40B4-BE49-F238E27FC236}">
                <a16:creationId xmlns:a16="http://schemas.microsoft.com/office/drawing/2014/main" id="{1F0BCEB4-1A3A-B15B-3016-CD6542749F39}"/>
              </a:ext>
            </a:extLst>
          </p:cNvPr>
          <p:cNvSpPr/>
          <p:nvPr/>
        </p:nvSpPr>
        <p:spPr>
          <a:xfrm>
            <a:off x="4156169" y="3862587"/>
            <a:ext cx="188219" cy="107106"/>
          </a:xfrm>
          <a:prstGeom prst="triangle">
            <a:avLst/>
          </a:prstGeom>
          <a:solidFill>
            <a:schemeClr val="bg1"/>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dirty="0">
              <a:ln>
                <a:noFill/>
              </a:ln>
              <a:solidFill>
                <a:srgbClr val="FFFFFF"/>
              </a:solidFill>
              <a:effectLst/>
              <a:uLnTx/>
              <a:uFillTx/>
              <a:latin typeface="Calibri"/>
              <a:ea typeface="+mn-ea"/>
              <a:cs typeface="+mn-cs"/>
            </a:endParaRPr>
          </a:p>
        </p:txBody>
      </p:sp>
      <p:sp>
        <p:nvSpPr>
          <p:cNvPr id="24" name="Isosceles Triangle 23">
            <a:extLst>
              <a:ext uri="{FF2B5EF4-FFF2-40B4-BE49-F238E27FC236}">
                <a16:creationId xmlns:a16="http://schemas.microsoft.com/office/drawing/2014/main" id="{73CC9E06-D04D-FEF8-145F-8C2A25CB1300}"/>
              </a:ext>
            </a:extLst>
          </p:cNvPr>
          <p:cNvSpPr/>
          <p:nvPr/>
        </p:nvSpPr>
        <p:spPr>
          <a:xfrm flipV="1">
            <a:off x="5437172" y="3969693"/>
            <a:ext cx="188219" cy="107106"/>
          </a:xfrm>
          <a:prstGeom prst="triangle">
            <a:avLst/>
          </a:prstGeom>
          <a:solidFill>
            <a:schemeClr val="bg1"/>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dirty="0">
              <a:ln>
                <a:noFill/>
              </a:ln>
              <a:solidFill>
                <a:srgbClr val="FFFFFF"/>
              </a:solidFill>
              <a:effectLst/>
              <a:uLnTx/>
              <a:uFillTx/>
              <a:latin typeface="Calibri"/>
              <a:ea typeface="+mn-ea"/>
              <a:cs typeface="+mn-cs"/>
            </a:endParaRPr>
          </a:p>
        </p:txBody>
      </p:sp>
      <p:sp>
        <p:nvSpPr>
          <p:cNvPr id="25" name="Isosceles Triangle 24">
            <a:extLst>
              <a:ext uri="{FF2B5EF4-FFF2-40B4-BE49-F238E27FC236}">
                <a16:creationId xmlns:a16="http://schemas.microsoft.com/office/drawing/2014/main" id="{26C65904-294E-0D2C-4E3A-9DAB92D54693}"/>
              </a:ext>
            </a:extLst>
          </p:cNvPr>
          <p:cNvSpPr/>
          <p:nvPr/>
        </p:nvSpPr>
        <p:spPr>
          <a:xfrm flipV="1">
            <a:off x="6481047" y="4031792"/>
            <a:ext cx="188219" cy="107106"/>
          </a:xfrm>
          <a:prstGeom prst="triangle">
            <a:avLst/>
          </a:prstGeom>
          <a:solidFill>
            <a:schemeClr val="bg1"/>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dirty="0">
              <a:ln>
                <a:noFill/>
              </a:ln>
              <a:solidFill>
                <a:srgbClr val="FFFFFF"/>
              </a:solidFill>
              <a:effectLst/>
              <a:uLnTx/>
              <a:uFillTx/>
              <a:latin typeface="Calibri"/>
              <a:ea typeface="+mn-ea"/>
              <a:cs typeface="+mn-cs"/>
            </a:endParaRPr>
          </a:p>
        </p:txBody>
      </p:sp>
      <p:sp>
        <p:nvSpPr>
          <p:cNvPr id="26" name="Isosceles Triangle 25">
            <a:extLst>
              <a:ext uri="{FF2B5EF4-FFF2-40B4-BE49-F238E27FC236}">
                <a16:creationId xmlns:a16="http://schemas.microsoft.com/office/drawing/2014/main" id="{B4E4DB6D-DF4E-DD80-AA8C-FEBBB41E505C}"/>
              </a:ext>
            </a:extLst>
          </p:cNvPr>
          <p:cNvSpPr/>
          <p:nvPr/>
        </p:nvSpPr>
        <p:spPr>
          <a:xfrm flipV="1">
            <a:off x="7251833" y="4053327"/>
            <a:ext cx="188219" cy="107106"/>
          </a:xfrm>
          <a:prstGeom prst="triangle">
            <a:avLst/>
          </a:prstGeom>
          <a:solidFill>
            <a:schemeClr val="bg1"/>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dirty="0">
              <a:ln>
                <a:noFill/>
              </a:ln>
              <a:solidFill>
                <a:srgbClr val="FFFFFF"/>
              </a:solidFill>
              <a:effectLst/>
              <a:uLnTx/>
              <a:uFillTx/>
              <a:latin typeface="Calibri"/>
              <a:ea typeface="+mn-ea"/>
              <a:cs typeface="+mn-cs"/>
            </a:endParaRPr>
          </a:p>
        </p:txBody>
      </p:sp>
      <p:sp>
        <p:nvSpPr>
          <p:cNvPr id="27" name="Isosceles Triangle 26">
            <a:extLst>
              <a:ext uri="{FF2B5EF4-FFF2-40B4-BE49-F238E27FC236}">
                <a16:creationId xmlns:a16="http://schemas.microsoft.com/office/drawing/2014/main" id="{D3EC3C5C-C829-F8DB-9858-4CA752BF4446}"/>
              </a:ext>
            </a:extLst>
          </p:cNvPr>
          <p:cNvSpPr/>
          <p:nvPr/>
        </p:nvSpPr>
        <p:spPr>
          <a:xfrm flipV="1">
            <a:off x="6995459" y="4044781"/>
            <a:ext cx="188219" cy="107106"/>
          </a:xfrm>
          <a:prstGeom prst="triangle">
            <a:avLst/>
          </a:prstGeom>
          <a:solidFill>
            <a:schemeClr val="bg1"/>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dirty="0">
              <a:ln>
                <a:noFill/>
              </a:ln>
              <a:solidFill>
                <a:srgbClr val="FFFFFF"/>
              </a:solidFill>
              <a:effectLst/>
              <a:uLnTx/>
              <a:uFillTx/>
              <a:latin typeface="Calibri"/>
              <a:ea typeface="+mn-ea"/>
              <a:cs typeface="+mn-cs"/>
            </a:endParaRPr>
          </a:p>
        </p:txBody>
      </p:sp>
      <p:sp>
        <p:nvSpPr>
          <p:cNvPr id="28" name="Isosceles Triangle 27">
            <a:extLst>
              <a:ext uri="{FF2B5EF4-FFF2-40B4-BE49-F238E27FC236}">
                <a16:creationId xmlns:a16="http://schemas.microsoft.com/office/drawing/2014/main" id="{5307102E-5CE0-1E9B-6ED4-910EE12130D2}"/>
              </a:ext>
            </a:extLst>
          </p:cNvPr>
          <p:cNvSpPr/>
          <p:nvPr/>
        </p:nvSpPr>
        <p:spPr>
          <a:xfrm flipV="1">
            <a:off x="8012409" y="4087510"/>
            <a:ext cx="188219" cy="107106"/>
          </a:xfrm>
          <a:prstGeom prst="triangle">
            <a:avLst/>
          </a:prstGeom>
          <a:solidFill>
            <a:schemeClr val="bg1"/>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dirty="0">
              <a:ln>
                <a:noFill/>
              </a:ln>
              <a:solidFill>
                <a:srgbClr val="FFFFFF"/>
              </a:solidFill>
              <a:effectLst/>
              <a:uLnTx/>
              <a:uFillTx/>
              <a:latin typeface="Calibri"/>
              <a:ea typeface="+mn-ea"/>
              <a:cs typeface="+mn-cs"/>
            </a:endParaRPr>
          </a:p>
        </p:txBody>
      </p:sp>
      <p:sp>
        <p:nvSpPr>
          <p:cNvPr id="29" name="Isosceles Triangle 28">
            <a:extLst>
              <a:ext uri="{FF2B5EF4-FFF2-40B4-BE49-F238E27FC236}">
                <a16:creationId xmlns:a16="http://schemas.microsoft.com/office/drawing/2014/main" id="{322C3194-A460-1CA0-86D5-F633DCD24FB7}"/>
              </a:ext>
            </a:extLst>
          </p:cNvPr>
          <p:cNvSpPr/>
          <p:nvPr/>
        </p:nvSpPr>
        <p:spPr>
          <a:xfrm flipV="1">
            <a:off x="9054996" y="4130239"/>
            <a:ext cx="188219" cy="107106"/>
          </a:xfrm>
          <a:prstGeom prst="triangle">
            <a:avLst/>
          </a:prstGeom>
          <a:solidFill>
            <a:schemeClr val="bg1"/>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dirty="0">
              <a:ln>
                <a:noFill/>
              </a:ln>
              <a:solidFill>
                <a:srgbClr val="FFFFFF"/>
              </a:solidFill>
              <a:effectLst/>
              <a:uLnTx/>
              <a:uFillTx/>
              <a:latin typeface="Calibri"/>
              <a:ea typeface="+mn-ea"/>
              <a:cs typeface="+mn-cs"/>
            </a:endParaRPr>
          </a:p>
        </p:txBody>
      </p:sp>
      <p:sp>
        <p:nvSpPr>
          <p:cNvPr id="30" name="Isosceles Triangle 29">
            <a:extLst>
              <a:ext uri="{FF2B5EF4-FFF2-40B4-BE49-F238E27FC236}">
                <a16:creationId xmlns:a16="http://schemas.microsoft.com/office/drawing/2014/main" id="{EDE8B2A4-CE3E-857D-2590-35EB88EB0277}"/>
              </a:ext>
            </a:extLst>
          </p:cNvPr>
          <p:cNvSpPr/>
          <p:nvPr/>
        </p:nvSpPr>
        <p:spPr>
          <a:xfrm flipV="1">
            <a:off x="9311369" y="4130239"/>
            <a:ext cx="188219" cy="107106"/>
          </a:xfrm>
          <a:prstGeom prst="triangle">
            <a:avLst/>
          </a:prstGeom>
          <a:solidFill>
            <a:schemeClr val="bg1"/>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dirty="0">
              <a:ln>
                <a:noFill/>
              </a:ln>
              <a:solidFill>
                <a:srgbClr val="FFFFFF"/>
              </a:solidFill>
              <a:effectLst/>
              <a:uLnTx/>
              <a:uFillTx/>
              <a:latin typeface="Calibri"/>
              <a:ea typeface="+mn-ea"/>
              <a:cs typeface="+mn-cs"/>
            </a:endParaRPr>
          </a:p>
        </p:txBody>
      </p:sp>
      <p:sp>
        <p:nvSpPr>
          <p:cNvPr id="31" name="Isosceles Triangle 30">
            <a:extLst>
              <a:ext uri="{FF2B5EF4-FFF2-40B4-BE49-F238E27FC236}">
                <a16:creationId xmlns:a16="http://schemas.microsoft.com/office/drawing/2014/main" id="{A1CE8EB4-41D5-D82B-FD2E-5F394B52F0E5}"/>
              </a:ext>
            </a:extLst>
          </p:cNvPr>
          <p:cNvSpPr/>
          <p:nvPr/>
        </p:nvSpPr>
        <p:spPr>
          <a:xfrm flipV="1">
            <a:off x="10345410" y="4258426"/>
            <a:ext cx="188219" cy="107106"/>
          </a:xfrm>
          <a:prstGeom prst="triangle">
            <a:avLst/>
          </a:prstGeom>
          <a:solidFill>
            <a:schemeClr val="bg1"/>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dirty="0">
              <a:ln>
                <a:noFill/>
              </a:ln>
              <a:solidFill>
                <a:srgbClr val="FFFFFF"/>
              </a:solidFill>
              <a:effectLst/>
              <a:uLnTx/>
              <a:uFillTx/>
              <a:latin typeface="Calibri"/>
              <a:ea typeface="+mn-ea"/>
              <a:cs typeface="+mn-cs"/>
            </a:endParaRPr>
          </a:p>
        </p:txBody>
      </p:sp>
      <p:sp>
        <p:nvSpPr>
          <p:cNvPr id="32" name="Isosceles Triangle 31">
            <a:extLst>
              <a:ext uri="{FF2B5EF4-FFF2-40B4-BE49-F238E27FC236}">
                <a16:creationId xmlns:a16="http://schemas.microsoft.com/office/drawing/2014/main" id="{F55CAC0F-BD37-6392-46A2-699BE8795BFF}"/>
              </a:ext>
            </a:extLst>
          </p:cNvPr>
          <p:cNvSpPr/>
          <p:nvPr/>
        </p:nvSpPr>
        <p:spPr>
          <a:xfrm flipV="1">
            <a:off x="10593238" y="4258426"/>
            <a:ext cx="188219" cy="107106"/>
          </a:xfrm>
          <a:prstGeom prst="triangle">
            <a:avLst/>
          </a:prstGeom>
          <a:solidFill>
            <a:schemeClr val="bg1"/>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dirty="0">
              <a:ln>
                <a:noFill/>
              </a:ln>
              <a:solidFill>
                <a:srgbClr val="FFFFFF"/>
              </a:solidFill>
              <a:effectLst/>
              <a:uLnTx/>
              <a:uFillTx/>
              <a:latin typeface="Calibri"/>
              <a:ea typeface="+mn-ea"/>
              <a:cs typeface="+mn-cs"/>
            </a:endParaRPr>
          </a:p>
        </p:txBody>
      </p:sp>
      <p:sp>
        <p:nvSpPr>
          <p:cNvPr id="33" name="Isosceles Triangle 32">
            <a:extLst>
              <a:ext uri="{FF2B5EF4-FFF2-40B4-BE49-F238E27FC236}">
                <a16:creationId xmlns:a16="http://schemas.microsoft.com/office/drawing/2014/main" id="{9B219907-CBCA-F437-04C8-CF9EEDD179E2}"/>
              </a:ext>
            </a:extLst>
          </p:cNvPr>
          <p:cNvSpPr/>
          <p:nvPr/>
        </p:nvSpPr>
        <p:spPr>
          <a:xfrm flipV="1">
            <a:off x="10849612" y="4292609"/>
            <a:ext cx="188219" cy="107106"/>
          </a:xfrm>
          <a:prstGeom prst="triangle">
            <a:avLst/>
          </a:prstGeom>
          <a:solidFill>
            <a:schemeClr val="bg1"/>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dirty="0">
              <a:ln>
                <a:noFill/>
              </a:ln>
              <a:solidFill>
                <a:srgbClr val="FFFFFF"/>
              </a:solidFill>
              <a:effectLst/>
              <a:uLnTx/>
              <a:uFillTx/>
              <a:latin typeface="Calibri"/>
              <a:ea typeface="+mn-ea"/>
              <a:cs typeface="+mn-cs"/>
            </a:endParaRPr>
          </a:p>
        </p:txBody>
      </p:sp>
      <p:sp>
        <p:nvSpPr>
          <p:cNvPr id="34" name="Isosceles Triangle 33">
            <a:extLst>
              <a:ext uri="{FF2B5EF4-FFF2-40B4-BE49-F238E27FC236}">
                <a16:creationId xmlns:a16="http://schemas.microsoft.com/office/drawing/2014/main" id="{244462F4-68C9-99E3-99E7-8A6AEC69757A}"/>
              </a:ext>
            </a:extLst>
          </p:cNvPr>
          <p:cNvSpPr/>
          <p:nvPr/>
        </p:nvSpPr>
        <p:spPr>
          <a:xfrm flipV="1">
            <a:off x="11105986" y="4318246"/>
            <a:ext cx="188219" cy="107106"/>
          </a:xfrm>
          <a:prstGeom prst="triangle">
            <a:avLst/>
          </a:prstGeom>
          <a:solidFill>
            <a:schemeClr val="bg1"/>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dirty="0">
              <a:ln>
                <a:noFill/>
              </a:ln>
              <a:solidFill>
                <a:srgbClr val="FFFFFF"/>
              </a:solidFill>
              <a:effectLst/>
              <a:uLnTx/>
              <a:uFillTx/>
              <a:latin typeface="Calibri"/>
              <a:ea typeface="+mn-ea"/>
              <a:cs typeface="+mn-cs"/>
            </a:endParaRPr>
          </a:p>
        </p:txBody>
      </p:sp>
      <p:sp>
        <p:nvSpPr>
          <p:cNvPr id="35" name="Isosceles Triangle 34">
            <a:extLst>
              <a:ext uri="{FF2B5EF4-FFF2-40B4-BE49-F238E27FC236}">
                <a16:creationId xmlns:a16="http://schemas.microsoft.com/office/drawing/2014/main" id="{CCE8FC02-A927-6F3D-7BAB-FB0C516F033A}"/>
              </a:ext>
            </a:extLst>
          </p:cNvPr>
          <p:cNvSpPr/>
          <p:nvPr/>
        </p:nvSpPr>
        <p:spPr>
          <a:xfrm flipV="1">
            <a:off x="11370905" y="4326792"/>
            <a:ext cx="188219" cy="107106"/>
          </a:xfrm>
          <a:prstGeom prst="triangle">
            <a:avLst/>
          </a:prstGeom>
          <a:solidFill>
            <a:schemeClr val="bg1"/>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dirty="0">
              <a:ln>
                <a:noFill/>
              </a:ln>
              <a:solidFill>
                <a:srgbClr val="FFFFFF"/>
              </a:solidFill>
              <a:effectLst/>
              <a:uLnTx/>
              <a:uFillTx/>
              <a:latin typeface="Calibri"/>
              <a:ea typeface="+mn-ea"/>
              <a:cs typeface="+mn-cs"/>
            </a:endParaRPr>
          </a:p>
        </p:txBody>
      </p:sp>
      <p:sp>
        <p:nvSpPr>
          <p:cNvPr id="36" name="Isosceles Triangle 35">
            <a:extLst>
              <a:ext uri="{FF2B5EF4-FFF2-40B4-BE49-F238E27FC236}">
                <a16:creationId xmlns:a16="http://schemas.microsoft.com/office/drawing/2014/main" id="{06B79260-ECC7-8D45-2C9C-676D6FB40D81}"/>
              </a:ext>
            </a:extLst>
          </p:cNvPr>
          <p:cNvSpPr/>
          <p:nvPr/>
        </p:nvSpPr>
        <p:spPr>
          <a:xfrm flipV="1">
            <a:off x="11627279" y="4454979"/>
            <a:ext cx="188219" cy="107106"/>
          </a:xfrm>
          <a:prstGeom prst="triangle">
            <a:avLst/>
          </a:prstGeom>
          <a:solidFill>
            <a:schemeClr val="bg1"/>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dirty="0">
              <a:ln>
                <a:noFill/>
              </a:ln>
              <a:solidFill>
                <a:srgbClr val="FFFFFF"/>
              </a:solidFill>
              <a:effectLst/>
              <a:uLnTx/>
              <a:uFillTx/>
              <a:latin typeface="Calibri"/>
              <a:ea typeface="+mn-ea"/>
              <a:cs typeface="+mn-cs"/>
            </a:endParaRPr>
          </a:p>
        </p:txBody>
      </p:sp>
      <p:grpSp>
        <p:nvGrpSpPr>
          <p:cNvPr id="37" name="Group 36">
            <a:extLst>
              <a:ext uri="{FF2B5EF4-FFF2-40B4-BE49-F238E27FC236}">
                <a16:creationId xmlns:a16="http://schemas.microsoft.com/office/drawing/2014/main" id="{A0D86453-7BBC-5B75-B7B6-933DDED88B95}"/>
              </a:ext>
            </a:extLst>
          </p:cNvPr>
          <p:cNvGrpSpPr>
            <a:grpSpLocks noChangeAspect="1"/>
          </p:cNvGrpSpPr>
          <p:nvPr/>
        </p:nvGrpSpPr>
        <p:grpSpPr>
          <a:xfrm rot="18974345">
            <a:off x="10326103" y="5865045"/>
            <a:ext cx="400195" cy="234000"/>
            <a:chOff x="9750490" y="289249"/>
            <a:chExt cx="1012405" cy="591968"/>
          </a:xfrm>
        </p:grpSpPr>
        <p:sp>
          <p:nvSpPr>
            <p:cNvPr id="38" name="Rectangle 37">
              <a:extLst>
                <a:ext uri="{FF2B5EF4-FFF2-40B4-BE49-F238E27FC236}">
                  <a16:creationId xmlns:a16="http://schemas.microsoft.com/office/drawing/2014/main" id="{9D192067-70A4-F8A9-C264-506E360F3BCB}"/>
                </a:ext>
              </a:extLst>
            </p:cNvPr>
            <p:cNvSpPr/>
            <p:nvPr/>
          </p:nvSpPr>
          <p:spPr>
            <a:xfrm>
              <a:off x="9750490" y="289249"/>
              <a:ext cx="335902" cy="591968"/>
            </a:xfrm>
            <a:prstGeom prst="rect">
              <a:avLst/>
            </a:prstGeom>
            <a:solidFill>
              <a:srgbClr val="169B6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dirty="0">
                <a:solidFill>
                  <a:schemeClr val="bg2"/>
                </a:solidFill>
              </a:endParaRPr>
            </a:p>
          </p:txBody>
        </p:sp>
        <p:sp>
          <p:nvSpPr>
            <p:cNvPr id="39" name="Rectangle 38">
              <a:extLst>
                <a:ext uri="{FF2B5EF4-FFF2-40B4-BE49-F238E27FC236}">
                  <a16:creationId xmlns:a16="http://schemas.microsoft.com/office/drawing/2014/main" id="{69DBA204-3A4F-AE66-D2AE-B0136DA578D9}"/>
                </a:ext>
              </a:extLst>
            </p:cNvPr>
            <p:cNvSpPr/>
            <p:nvPr/>
          </p:nvSpPr>
          <p:spPr>
            <a:xfrm>
              <a:off x="10086345" y="289249"/>
              <a:ext cx="335902" cy="59196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dirty="0">
                <a:solidFill>
                  <a:schemeClr val="bg2"/>
                </a:solidFill>
              </a:endParaRPr>
            </a:p>
          </p:txBody>
        </p:sp>
        <p:sp>
          <p:nvSpPr>
            <p:cNvPr id="40" name="Rectangle 39">
              <a:extLst>
                <a:ext uri="{FF2B5EF4-FFF2-40B4-BE49-F238E27FC236}">
                  <a16:creationId xmlns:a16="http://schemas.microsoft.com/office/drawing/2014/main" id="{8F0F52C1-EFFF-91AC-8A52-C98F29ED42AE}"/>
                </a:ext>
              </a:extLst>
            </p:cNvPr>
            <p:cNvSpPr/>
            <p:nvPr/>
          </p:nvSpPr>
          <p:spPr>
            <a:xfrm>
              <a:off x="10426993" y="289249"/>
              <a:ext cx="335902" cy="591968"/>
            </a:xfrm>
            <a:prstGeom prst="rect">
              <a:avLst/>
            </a:prstGeom>
            <a:solidFill>
              <a:srgbClr val="FF883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dirty="0">
                <a:solidFill>
                  <a:schemeClr val="bg2"/>
                </a:solidFill>
              </a:endParaRPr>
            </a:p>
          </p:txBody>
        </p:sp>
      </p:grpSp>
      <p:sp>
        <p:nvSpPr>
          <p:cNvPr id="41" name="Isosceles Triangle 40">
            <a:extLst>
              <a:ext uri="{FF2B5EF4-FFF2-40B4-BE49-F238E27FC236}">
                <a16:creationId xmlns:a16="http://schemas.microsoft.com/office/drawing/2014/main" id="{6A3FC10B-FA13-2321-67E7-4FAD5E42BD01}"/>
              </a:ext>
            </a:extLst>
          </p:cNvPr>
          <p:cNvSpPr/>
          <p:nvPr/>
        </p:nvSpPr>
        <p:spPr>
          <a:xfrm flipV="1">
            <a:off x="1572271" y="4020856"/>
            <a:ext cx="188219" cy="107106"/>
          </a:xfrm>
          <a:prstGeom prst="triangle">
            <a:avLst/>
          </a:prstGeom>
          <a:solidFill>
            <a:schemeClr val="bg1"/>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dirty="0">
              <a:ln>
                <a:noFill/>
              </a:ln>
              <a:solidFill>
                <a:srgbClr val="FFFFFF"/>
              </a:solidFill>
              <a:effectLst/>
              <a:uLnTx/>
              <a:uFillTx/>
              <a:latin typeface="Calibri"/>
              <a:ea typeface="+mn-ea"/>
              <a:cs typeface="+mn-cs"/>
            </a:endParaRPr>
          </a:p>
        </p:txBody>
      </p:sp>
    </p:spTree>
    <p:extLst>
      <p:ext uri="{BB962C8B-B14F-4D97-AF65-F5344CB8AC3E}">
        <p14:creationId xmlns:p14="http://schemas.microsoft.com/office/powerpoint/2010/main" val="29095827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9">
            <a:extLst>
              <a:ext uri="{FF2B5EF4-FFF2-40B4-BE49-F238E27FC236}">
                <a16:creationId xmlns:a16="http://schemas.microsoft.com/office/drawing/2014/main" id="{22B3346F-3177-19A1-C361-AC258E0C7E84}"/>
              </a:ext>
            </a:extLst>
          </p:cNvPr>
          <p:cNvSpPr>
            <a:spLocks noGrp="1"/>
          </p:cNvSpPr>
          <p:nvPr>
            <p:ph type="title"/>
          </p:nvPr>
        </p:nvSpPr>
        <p:spPr/>
        <p:txBody>
          <a:bodyPr/>
          <a:lstStyle/>
          <a:p>
            <a:r>
              <a:rPr lang="en-GB" dirty="0"/>
              <a:t>1 in 3 Irish individuals report feeling stressed very or fairly often</a:t>
            </a:r>
          </a:p>
        </p:txBody>
      </p:sp>
      <p:sp>
        <p:nvSpPr>
          <p:cNvPr id="3" name="Slide Number Placeholder 2">
            <a:extLst>
              <a:ext uri="{FF2B5EF4-FFF2-40B4-BE49-F238E27FC236}">
                <a16:creationId xmlns:a16="http://schemas.microsoft.com/office/drawing/2014/main" id="{83F0ED96-6416-4CCA-8E6E-CB149A7BF1CF}"/>
              </a:ext>
            </a:extLst>
          </p:cNvPr>
          <p:cNvSpPr>
            <a:spLocks noGrp="1"/>
          </p:cNvSpPr>
          <p:nvPr>
            <p:ph type="sldNum" sz="quarter" idx="4294967295"/>
          </p:nvPr>
        </p:nvSpPr>
        <p:spPr>
          <a:xfrm>
            <a:off x="11612563" y="6370638"/>
            <a:ext cx="579437" cy="365125"/>
          </a:xfrm>
        </p:spPr>
        <p:txBody>
          <a:bodyPr/>
          <a:lstStyle/>
          <a:p>
            <a:pPr marL="0" marR="0" lvl="0" indent="0" algn="r" defTabSz="914400" rtl="0" eaLnBrk="1" fontAlgn="auto" latinLnBrk="0" hangingPunct="1">
              <a:lnSpc>
                <a:spcPct val="90000"/>
              </a:lnSpc>
              <a:spcBef>
                <a:spcPts val="0"/>
              </a:spcBef>
              <a:spcAft>
                <a:spcPts val="600"/>
              </a:spcAft>
              <a:buClrTx/>
              <a:buSzTx/>
              <a:buFontTx/>
              <a:buNone/>
              <a:tabLst/>
              <a:defRPr/>
            </a:pPr>
            <a:fld id="{21F79131-C817-4EAF-B3BC-6511779B5E04}" type="slidenum">
              <a:rPr kumimoji="0" lang="en-GB" sz="1200" b="0" i="0" u="none" strike="noStrike" kern="1200" cap="none" spc="0" normalizeH="0" baseline="0" noProof="0" smtClean="0">
                <a:ln>
                  <a:noFill/>
                </a:ln>
                <a:solidFill>
                  <a:srgbClr val="FFFFFF">
                    <a:tint val="75000"/>
                  </a:srgbClr>
                </a:solidFill>
                <a:effectLst/>
                <a:uLnTx/>
                <a:uFillTx/>
                <a:latin typeface="Calibri Light"/>
                <a:ea typeface="+mn-ea"/>
                <a:cs typeface="+mn-cs"/>
              </a:rPr>
              <a:pPr marL="0" marR="0" lvl="0" indent="0" algn="r" defTabSz="914400" rtl="0" eaLnBrk="1" fontAlgn="auto" latinLnBrk="0" hangingPunct="1">
                <a:lnSpc>
                  <a:spcPct val="90000"/>
                </a:lnSpc>
                <a:spcBef>
                  <a:spcPts val="0"/>
                </a:spcBef>
                <a:spcAft>
                  <a:spcPts val="600"/>
                </a:spcAft>
                <a:buClrTx/>
                <a:buSzTx/>
                <a:buFontTx/>
                <a:buNone/>
                <a:tabLst/>
                <a:defRPr/>
              </a:pPr>
              <a:t>22</a:t>
            </a:fld>
            <a:endParaRPr kumimoji="0" lang="en-GB" sz="1200" b="0" i="0" u="none" strike="noStrike" kern="1200" cap="none" spc="0" normalizeH="0" baseline="0" noProof="0" dirty="0">
              <a:ln>
                <a:noFill/>
              </a:ln>
              <a:solidFill>
                <a:srgbClr val="FFFFFF">
                  <a:tint val="75000"/>
                </a:srgbClr>
              </a:solidFill>
              <a:effectLst/>
              <a:uLnTx/>
              <a:uFillTx/>
              <a:latin typeface="Calibri Light"/>
              <a:ea typeface="+mn-ea"/>
              <a:cs typeface="+mn-cs"/>
            </a:endParaRPr>
          </a:p>
        </p:txBody>
      </p:sp>
    </p:spTree>
    <p:extLst>
      <p:ext uri="{BB962C8B-B14F-4D97-AF65-F5344CB8AC3E}">
        <p14:creationId xmlns:p14="http://schemas.microsoft.com/office/powerpoint/2010/main" val="31501212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E83B72F-F270-3156-B3FA-FCF0702B4060}"/>
              </a:ext>
            </a:extLst>
          </p:cNvPr>
          <p:cNvSpPr>
            <a:spLocks noGrp="1"/>
          </p:cNvSpPr>
          <p:nvPr>
            <p:ph type="sldNum" sz="quarter" idx="12"/>
          </p:nvPr>
        </p:nvSpPr>
        <p:spPr/>
        <p:txBody>
          <a:bodyPr/>
          <a:lstStyle/>
          <a:p>
            <a:fld id="{21F79131-C817-4EAF-B3BC-6511779B5E04}" type="slidenum">
              <a:rPr lang="en-GB" smtClean="0"/>
              <a:pPr/>
              <a:t>23</a:t>
            </a:fld>
            <a:endParaRPr lang="en-GB" dirty="0"/>
          </a:p>
        </p:txBody>
      </p:sp>
      <p:sp>
        <p:nvSpPr>
          <p:cNvPr id="3" name="Footer Placeholder 2">
            <a:extLst>
              <a:ext uri="{FF2B5EF4-FFF2-40B4-BE49-F238E27FC236}">
                <a16:creationId xmlns:a16="http://schemas.microsoft.com/office/drawing/2014/main" id="{91D6AAF7-B392-A0A6-A0DC-4DE340C183D2}"/>
              </a:ext>
            </a:extLst>
          </p:cNvPr>
          <p:cNvSpPr>
            <a:spLocks noGrp="1"/>
          </p:cNvSpPr>
          <p:nvPr>
            <p:ph type="ftr" sz="quarter" idx="11"/>
          </p:nvPr>
        </p:nvSpPr>
        <p:spPr>
          <a:xfrm>
            <a:off x="205740" y="6453983"/>
            <a:ext cx="2340705" cy="365125"/>
          </a:xfrm>
        </p:spPr>
        <p:txBody>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IE" sz="1000" b="0" i="0" u="none" strike="noStrike" kern="1200" cap="none" spc="0" normalizeH="0" baseline="0" noProof="0" dirty="0">
                <a:ln>
                  <a:noFill/>
                </a:ln>
                <a:solidFill>
                  <a:srgbClr val="FFFFFF"/>
                </a:solidFill>
                <a:effectLst/>
                <a:uLnTx/>
                <a:uFillTx/>
                <a:latin typeface="Calibri Light"/>
                <a:ea typeface="+mn-ea"/>
                <a:cs typeface="+mn-cs"/>
              </a:rPr>
              <a:t>(Base: All Adults Ireland  n=1,002)</a:t>
            </a:r>
          </a:p>
        </p:txBody>
      </p:sp>
      <p:sp>
        <p:nvSpPr>
          <p:cNvPr id="41" name="Title 40">
            <a:extLst>
              <a:ext uri="{FF2B5EF4-FFF2-40B4-BE49-F238E27FC236}">
                <a16:creationId xmlns:a16="http://schemas.microsoft.com/office/drawing/2014/main" id="{9108761A-C5F1-4947-029B-843530745FD8}"/>
              </a:ext>
            </a:extLst>
          </p:cNvPr>
          <p:cNvSpPr>
            <a:spLocks noGrp="1"/>
          </p:cNvSpPr>
          <p:nvPr>
            <p:ph type="title"/>
          </p:nvPr>
        </p:nvSpPr>
        <p:spPr>
          <a:xfrm>
            <a:off x="186692" y="124621"/>
            <a:ext cx="3590178" cy="1027904"/>
          </a:xfrm>
        </p:spPr>
        <p:txBody>
          <a:bodyPr/>
          <a:lstStyle/>
          <a:p>
            <a:r>
              <a:rPr lang="en-IE" dirty="0"/>
              <a:t>Those aged under 55 years are stressed more often</a:t>
            </a:r>
          </a:p>
        </p:txBody>
      </p:sp>
      <p:graphicFrame>
        <p:nvGraphicFramePr>
          <p:cNvPr id="8" name="Content Placeholder 6">
            <a:extLst>
              <a:ext uri="{FF2B5EF4-FFF2-40B4-BE49-F238E27FC236}">
                <a16:creationId xmlns:a16="http://schemas.microsoft.com/office/drawing/2014/main" id="{5F207DB8-CE5D-AB28-7AFE-009D20F539AC}"/>
              </a:ext>
            </a:extLst>
          </p:cNvPr>
          <p:cNvGraphicFramePr>
            <a:graphicFrameLocks/>
          </p:cNvGraphicFramePr>
          <p:nvPr>
            <p:extLst>
              <p:ext uri="{D42A27DB-BD31-4B8C-83A1-F6EECF244321}">
                <p14:modId xmlns:p14="http://schemas.microsoft.com/office/powerpoint/2010/main" val="973685147"/>
              </p:ext>
            </p:extLst>
          </p:nvPr>
        </p:nvGraphicFramePr>
        <p:xfrm>
          <a:off x="3098" y="2212714"/>
          <a:ext cx="4004773" cy="3568990"/>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a:extLst>
              <a:ext uri="{FF2B5EF4-FFF2-40B4-BE49-F238E27FC236}">
                <a16:creationId xmlns:a16="http://schemas.microsoft.com/office/drawing/2014/main" id="{CA821B2E-DCE8-A3A3-0192-6EA351902D3B}"/>
              </a:ext>
            </a:extLst>
          </p:cNvPr>
          <p:cNvSpPr txBox="1"/>
          <p:nvPr/>
        </p:nvSpPr>
        <p:spPr>
          <a:xfrm>
            <a:off x="1168323" y="3293364"/>
            <a:ext cx="1234878" cy="618742"/>
          </a:xfrm>
          <a:prstGeom prst="rect">
            <a:avLst/>
          </a:prstGeom>
          <a:noFill/>
        </p:spPr>
        <p:txBody>
          <a:bodyPr wrap="square" rtlCol="0" anchor="ctr">
            <a:noAutofit/>
          </a:bodyPr>
          <a:lstStyle/>
          <a:p>
            <a:pPr marL="0" marR="0" lvl="0" indent="0" algn="ctr" defTabSz="914400" rtl="0" eaLnBrk="1" fontAlgn="auto" latinLnBrk="0" hangingPunct="1">
              <a:lnSpc>
                <a:spcPct val="90000"/>
              </a:lnSpc>
              <a:spcBef>
                <a:spcPts val="0"/>
              </a:spcBef>
              <a:buClrTx/>
              <a:buSzTx/>
              <a:buFontTx/>
              <a:buNone/>
              <a:tabLst/>
              <a:defRPr/>
            </a:pPr>
            <a:r>
              <a:rPr kumimoji="0" lang="en-IE" sz="3600" b="1" i="0" u="none" strike="noStrike" kern="1200" cap="none" spc="0" normalizeH="0" baseline="0" noProof="0" dirty="0">
                <a:ln>
                  <a:noFill/>
                </a:ln>
                <a:solidFill>
                  <a:schemeClr val="bg1"/>
                </a:solidFill>
                <a:effectLst/>
                <a:uLnTx/>
                <a:uFillTx/>
                <a:latin typeface="Calibri Light"/>
                <a:ea typeface="+mn-ea"/>
                <a:cs typeface="+mn-cs"/>
              </a:rPr>
              <a:t>33% </a:t>
            </a:r>
          </a:p>
          <a:p>
            <a:pPr marL="0" marR="0" lvl="0" indent="0" algn="ctr" defTabSz="914400" rtl="0" eaLnBrk="1" fontAlgn="auto" latinLnBrk="0" hangingPunct="1">
              <a:lnSpc>
                <a:spcPct val="90000"/>
              </a:lnSpc>
              <a:spcBef>
                <a:spcPts val="0"/>
              </a:spcBef>
              <a:spcAft>
                <a:spcPts val="600"/>
              </a:spcAft>
              <a:buClrTx/>
              <a:buSzTx/>
              <a:buFontTx/>
              <a:buNone/>
              <a:tabLst/>
              <a:defRPr/>
            </a:pPr>
            <a:r>
              <a:rPr kumimoji="0" lang="en-IE" sz="1400" b="1" i="0" u="none" strike="noStrike" kern="1200" cap="none" spc="0" normalizeH="0" baseline="0" noProof="0" dirty="0">
                <a:ln>
                  <a:noFill/>
                </a:ln>
                <a:solidFill>
                  <a:schemeClr val="bg1"/>
                </a:solidFill>
                <a:effectLst/>
                <a:uLnTx/>
                <a:uFillTx/>
                <a:latin typeface="Calibri Light"/>
                <a:ea typeface="+mn-ea"/>
                <a:cs typeface="+mn-cs"/>
              </a:rPr>
              <a:t>often feel stressed</a:t>
            </a:r>
          </a:p>
        </p:txBody>
      </p:sp>
      <p:graphicFrame>
        <p:nvGraphicFramePr>
          <p:cNvPr id="10" name="Chart 9">
            <a:extLst>
              <a:ext uri="{FF2B5EF4-FFF2-40B4-BE49-F238E27FC236}">
                <a16:creationId xmlns:a16="http://schemas.microsoft.com/office/drawing/2014/main" id="{C768F261-107B-8E2C-3259-575D3AE24E0D}"/>
              </a:ext>
            </a:extLst>
          </p:cNvPr>
          <p:cNvGraphicFramePr/>
          <p:nvPr>
            <p:extLst>
              <p:ext uri="{D42A27DB-BD31-4B8C-83A1-F6EECF244321}">
                <p14:modId xmlns:p14="http://schemas.microsoft.com/office/powerpoint/2010/main" val="792364462"/>
              </p:ext>
            </p:extLst>
          </p:nvPr>
        </p:nvGraphicFramePr>
        <p:xfrm>
          <a:off x="5242065" y="1837430"/>
          <a:ext cx="6867873" cy="3787042"/>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a:extLst>
              <a:ext uri="{FF2B5EF4-FFF2-40B4-BE49-F238E27FC236}">
                <a16:creationId xmlns:a16="http://schemas.microsoft.com/office/drawing/2014/main" id="{E4B36C57-94B6-3F24-CD3F-C8ED324028AE}"/>
              </a:ext>
            </a:extLst>
          </p:cNvPr>
          <p:cNvSpPr txBox="1"/>
          <p:nvPr/>
        </p:nvSpPr>
        <p:spPr>
          <a:xfrm>
            <a:off x="4053374" y="2799165"/>
            <a:ext cx="1310599" cy="238902"/>
          </a:xfrm>
          <a:prstGeom prst="rect">
            <a:avLst/>
          </a:prstGeom>
          <a:noFill/>
        </p:spPr>
        <p:txBody>
          <a:bodyPr wrap="square" lIns="36000" tIns="36000" rIns="36000" bIns="36000" rtlCol="0" anchor="ctr">
            <a:spAutoFit/>
          </a:bodyPr>
          <a:lstStyle/>
          <a:p>
            <a:pPr marL="0" marR="0" lvl="0" indent="0" algn="r" defTabSz="914400" rtl="0" eaLnBrk="1" fontAlgn="auto" latinLnBrk="0" hangingPunct="1">
              <a:lnSpc>
                <a:spcPct val="90000"/>
              </a:lnSpc>
              <a:spcBef>
                <a:spcPts val="0"/>
              </a:spcBef>
              <a:spcAft>
                <a:spcPts val="600"/>
              </a:spcAft>
              <a:buClrTx/>
              <a:buSzTx/>
              <a:buFontTx/>
              <a:buNone/>
              <a:tabLst/>
              <a:defRPr/>
            </a:pPr>
            <a:r>
              <a:rPr lang="en-GB" sz="1200" dirty="0">
                <a:solidFill>
                  <a:schemeClr val="tx2"/>
                </a:solidFill>
                <a:latin typeface="Calibri Light"/>
              </a:rPr>
              <a:t>Very/fairly often</a:t>
            </a:r>
            <a:endParaRPr kumimoji="0" lang="en-IE" sz="1200" b="0" i="0" u="none" strike="noStrike" kern="1200" cap="none" spc="0" normalizeH="0" baseline="0" noProof="0" dirty="0">
              <a:ln>
                <a:noFill/>
              </a:ln>
              <a:solidFill>
                <a:schemeClr val="tx2"/>
              </a:solidFill>
              <a:effectLst/>
              <a:uLnTx/>
              <a:uFillTx/>
              <a:latin typeface="Calibri Light"/>
            </a:endParaRPr>
          </a:p>
        </p:txBody>
      </p:sp>
      <p:sp>
        <p:nvSpPr>
          <p:cNvPr id="12" name="TextBox 11">
            <a:extLst>
              <a:ext uri="{FF2B5EF4-FFF2-40B4-BE49-F238E27FC236}">
                <a16:creationId xmlns:a16="http://schemas.microsoft.com/office/drawing/2014/main" id="{D77045F8-C2AC-4581-0241-2812D0C25F4F}"/>
              </a:ext>
            </a:extLst>
          </p:cNvPr>
          <p:cNvSpPr txBox="1"/>
          <p:nvPr/>
        </p:nvSpPr>
        <p:spPr>
          <a:xfrm>
            <a:off x="4053374" y="3843779"/>
            <a:ext cx="1310600" cy="238902"/>
          </a:xfrm>
          <a:prstGeom prst="rect">
            <a:avLst/>
          </a:prstGeom>
          <a:solidFill>
            <a:schemeClr val="bg2"/>
          </a:solidFill>
        </p:spPr>
        <p:txBody>
          <a:bodyPr wrap="square" lIns="36000" tIns="36000" rIns="36000" bIns="36000" rtlCol="0" anchor="ctr">
            <a:spAutoFit/>
          </a:bodyPr>
          <a:lstStyle/>
          <a:p>
            <a:pPr marL="0" marR="0" lvl="0" indent="0" algn="r" defTabSz="914400" rtl="0" eaLnBrk="1" fontAlgn="auto" latinLnBrk="0" hangingPunct="1">
              <a:lnSpc>
                <a:spcPct val="90000"/>
              </a:lnSpc>
              <a:spcBef>
                <a:spcPts val="0"/>
              </a:spcBef>
              <a:spcAft>
                <a:spcPts val="600"/>
              </a:spcAft>
              <a:buClrTx/>
              <a:buSzTx/>
              <a:buFontTx/>
              <a:buNone/>
              <a:tabLst/>
              <a:defRPr/>
            </a:pPr>
            <a:r>
              <a:rPr kumimoji="0" lang="en-IE" sz="1200" b="0" i="0" u="none" strike="noStrike" kern="1200" cap="none" spc="0" normalizeH="0" baseline="0" noProof="0" dirty="0">
                <a:ln>
                  <a:noFill/>
                </a:ln>
                <a:solidFill>
                  <a:schemeClr val="tx2"/>
                </a:solidFill>
                <a:effectLst/>
                <a:uLnTx/>
                <a:uFillTx/>
                <a:latin typeface="Calibri Light"/>
                <a:ea typeface="+mn-ea"/>
                <a:cs typeface="+mn-cs"/>
              </a:rPr>
              <a:t>Sometimes</a:t>
            </a:r>
          </a:p>
        </p:txBody>
      </p:sp>
      <p:sp>
        <p:nvSpPr>
          <p:cNvPr id="13" name="TextBox 12">
            <a:extLst>
              <a:ext uri="{FF2B5EF4-FFF2-40B4-BE49-F238E27FC236}">
                <a16:creationId xmlns:a16="http://schemas.microsoft.com/office/drawing/2014/main" id="{8C86ADC9-B6C2-4042-0F38-B597205148DE}"/>
              </a:ext>
            </a:extLst>
          </p:cNvPr>
          <p:cNvSpPr txBox="1"/>
          <p:nvPr/>
        </p:nvSpPr>
        <p:spPr>
          <a:xfrm>
            <a:off x="4053374" y="4664743"/>
            <a:ext cx="1310600" cy="405102"/>
          </a:xfrm>
          <a:prstGeom prst="rect">
            <a:avLst/>
          </a:prstGeom>
          <a:noFill/>
        </p:spPr>
        <p:txBody>
          <a:bodyPr wrap="square" lIns="36000" tIns="36000" rIns="36000" bIns="36000" rtlCol="0" anchor="ctr">
            <a:spAutoFit/>
          </a:bodyPr>
          <a:lstStyle/>
          <a:p>
            <a:pPr marL="0" marR="0" lvl="0" indent="0" algn="r" defTabSz="914400" rtl="0" eaLnBrk="1" fontAlgn="auto" latinLnBrk="0" hangingPunct="1">
              <a:lnSpc>
                <a:spcPct val="90000"/>
              </a:lnSpc>
              <a:spcBef>
                <a:spcPts val="0"/>
              </a:spcBef>
              <a:spcAft>
                <a:spcPts val="600"/>
              </a:spcAft>
              <a:buClrTx/>
              <a:buSzTx/>
              <a:buFontTx/>
              <a:buNone/>
              <a:tabLst/>
              <a:defRPr/>
            </a:pPr>
            <a:r>
              <a:rPr kumimoji="0" lang="en-GB" sz="1200" b="0" i="0" u="none" strike="noStrike" kern="1200" cap="none" spc="0" normalizeH="0" baseline="0" noProof="0" dirty="0">
                <a:ln>
                  <a:noFill/>
                </a:ln>
                <a:solidFill>
                  <a:schemeClr val="tx2"/>
                </a:solidFill>
                <a:effectLst/>
                <a:uLnTx/>
                <a:uFillTx/>
                <a:latin typeface="Calibri Light"/>
              </a:rPr>
              <a:t>Never/ Almost never</a:t>
            </a:r>
            <a:endParaRPr kumimoji="0" lang="en-IE" sz="1200" b="0" i="0" u="none" strike="noStrike" kern="1200" cap="none" spc="0" normalizeH="0" baseline="0" noProof="0" dirty="0">
              <a:ln>
                <a:noFill/>
              </a:ln>
              <a:solidFill>
                <a:schemeClr val="tx2"/>
              </a:solidFill>
              <a:effectLst/>
              <a:uLnTx/>
              <a:uFillTx/>
              <a:latin typeface="Calibri Light"/>
            </a:endParaRPr>
          </a:p>
        </p:txBody>
      </p:sp>
      <p:graphicFrame>
        <p:nvGraphicFramePr>
          <p:cNvPr id="16" name="Table 15">
            <a:extLst>
              <a:ext uri="{FF2B5EF4-FFF2-40B4-BE49-F238E27FC236}">
                <a16:creationId xmlns:a16="http://schemas.microsoft.com/office/drawing/2014/main" id="{19ADD7A3-167A-3B97-1FE1-3C6F8AC91493}"/>
              </a:ext>
            </a:extLst>
          </p:cNvPr>
          <p:cNvGraphicFramePr>
            <a:graphicFrameLocks noGrp="1"/>
          </p:cNvGraphicFramePr>
          <p:nvPr>
            <p:extLst>
              <p:ext uri="{D42A27DB-BD31-4B8C-83A1-F6EECF244321}">
                <p14:modId xmlns:p14="http://schemas.microsoft.com/office/powerpoint/2010/main" val="2683201109"/>
              </p:ext>
            </p:extLst>
          </p:nvPr>
        </p:nvGraphicFramePr>
        <p:xfrm>
          <a:off x="5363972" y="1837429"/>
          <a:ext cx="6624000" cy="375285"/>
        </p:xfrm>
        <a:graphic>
          <a:graphicData uri="http://schemas.openxmlformats.org/drawingml/2006/table">
            <a:tbl>
              <a:tblPr>
                <a:tableStyleId>{2D5ABB26-0587-4C30-8999-92F81FD0307C}</a:tableStyleId>
              </a:tblPr>
              <a:tblGrid>
                <a:gridCol w="552000">
                  <a:extLst>
                    <a:ext uri="{9D8B030D-6E8A-4147-A177-3AD203B41FA5}">
                      <a16:colId xmlns:a16="http://schemas.microsoft.com/office/drawing/2014/main" val="23012719"/>
                    </a:ext>
                  </a:extLst>
                </a:gridCol>
                <a:gridCol w="552000">
                  <a:extLst>
                    <a:ext uri="{9D8B030D-6E8A-4147-A177-3AD203B41FA5}">
                      <a16:colId xmlns:a16="http://schemas.microsoft.com/office/drawing/2014/main" val="1871269427"/>
                    </a:ext>
                  </a:extLst>
                </a:gridCol>
                <a:gridCol w="552000">
                  <a:extLst>
                    <a:ext uri="{9D8B030D-6E8A-4147-A177-3AD203B41FA5}">
                      <a16:colId xmlns:a16="http://schemas.microsoft.com/office/drawing/2014/main" val="2940927301"/>
                    </a:ext>
                  </a:extLst>
                </a:gridCol>
                <a:gridCol w="552000">
                  <a:extLst>
                    <a:ext uri="{9D8B030D-6E8A-4147-A177-3AD203B41FA5}">
                      <a16:colId xmlns:a16="http://schemas.microsoft.com/office/drawing/2014/main" val="936424691"/>
                    </a:ext>
                  </a:extLst>
                </a:gridCol>
                <a:gridCol w="552000">
                  <a:extLst>
                    <a:ext uri="{9D8B030D-6E8A-4147-A177-3AD203B41FA5}">
                      <a16:colId xmlns:a16="http://schemas.microsoft.com/office/drawing/2014/main" val="1781557936"/>
                    </a:ext>
                  </a:extLst>
                </a:gridCol>
                <a:gridCol w="552000">
                  <a:extLst>
                    <a:ext uri="{9D8B030D-6E8A-4147-A177-3AD203B41FA5}">
                      <a16:colId xmlns:a16="http://schemas.microsoft.com/office/drawing/2014/main" val="2546048292"/>
                    </a:ext>
                  </a:extLst>
                </a:gridCol>
                <a:gridCol w="552000">
                  <a:extLst>
                    <a:ext uri="{9D8B030D-6E8A-4147-A177-3AD203B41FA5}">
                      <a16:colId xmlns:a16="http://schemas.microsoft.com/office/drawing/2014/main" val="1841945203"/>
                    </a:ext>
                  </a:extLst>
                </a:gridCol>
                <a:gridCol w="552000">
                  <a:extLst>
                    <a:ext uri="{9D8B030D-6E8A-4147-A177-3AD203B41FA5}">
                      <a16:colId xmlns:a16="http://schemas.microsoft.com/office/drawing/2014/main" val="4036606455"/>
                    </a:ext>
                  </a:extLst>
                </a:gridCol>
                <a:gridCol w="552000">
                  <a:extLst>
                    <a:ext uri="{9D8B030D-6E8A-4147-A177-3AD203B41FA5}">
                      <a16:colId xmlns:a16="http://schemas.microsoft.com/office/drawing/2014/main" val="2321490016"/>
                    </a:ext>
                  </a:extLst>
                </a:gridCol>
                <a:gridCol w="552000">
                  <a:extLst>
                    <a:ext uri="{9D8B030D-6E8A-4147-A177-3AD203B41FA5}">
                      <a16:colId xmlns:a16="http://schemas.microsoft.com/office/drawing/2014/main" val="3711282943"/>
                    </a:ext>
                  </a:extLst>
                </a:gridCol>
                <a:gridCol w="552000">
                  <a:extLst>
                    <a:ext uri="{9D8B030D-6E8A-4147-A177-3AD203B41FA5}">
                      <a16:colId xmlns:a16="http://schemas.microsoft.com/office/drawing/2014/main" val="1506719037"/>
                    </a:ext>
                  </a:extLst>
                </a:gridCol>
                <a:gridCol w="552000">
                  <a:extLst>
                    <a:ext uri="{9D8B030D-6E8A-4147-A177-3AD203B41FA5}">
                      <a16:colId xmlns:a16="http://schemas.microsoft.com/office/drawing/2014/main" val="265818258"/>
                    </a:ext>
                  </a:extLst>
                </a:gridCol>
              </a:tblGrid>
              <a:tr h="190500">
                <a:tc>
                  <a:txBody>
                    <a:bodyPr/>
                    <a:lstStyle/>
                    <a:p>
                      <a:pPr algn="ctr" fontAlgn="b"/>
                      <a:r>
                        <a:rPr lang="en-IE" sz="1200" b="1" u="none" strike="noStrike" dirty="0">
                          <a:solidFill>
                            <a:schemeClr val="tx2"/>
                          </a:solidFill>
                          <a:effectLst/>
                        </a:rPr>
                        <a:t>Total</a:t>
                      </a:r>
                      <a:endParaRPr lang="en-IE" sz="1200" b="1" i="0" u="none" strike="noStrike" dirty="0">
                        <a:solidFill>
                          <a:schemeClr val="tx2"/>
                        </a:solidFill>
                        <a:effectLst/>
                        <a:latin typeface="+mj-lt"/>
                      </a:endParaRPr>
                    </a:p>
                  </a:txBody>
                  <a:tcPr marL="9525" marR="9525" marT="9525" marB="0" anchor="b"/>
                </a:tc>
                <a:tc>
                  <a:txBody>
                    <a:bodyPr/>
                    <a:lstStyle/>
                    <a:p>
                      <a:pPr algn="ctr" fontAlgn="b"/>
                      <a:r>
                        <a:rPr lang="en-IE" sz="1200" u="none" strike="noStrike">
                          <a:solidFill>
                            <a:schemeClr val="tx2"/>
                          </a:solidFill>
                          <a:effectLst/>
                        </a:rPr>
                        <a:t>Male</a:t>
                      </a:r>
                      <a:endParaRPr lang="en-IE" sz="1200" b="0" i="0" u="none" strike="noStrike">
                        <a:solidFill>
                          <a:schemeClr val="tx2"/>
                        </a:solidFill>
                        <a:effectLst/>
                        <a:latin typeface="+mj-lt"/>
                      </a:endParaRPr>
                    </a:p>
                  </a:txBody>
                  <a:tcPr marL="9525" marR="9525" marT="9525" marB="0" anchor="b"/>
                </a:tc>
                <a:tc>
                  <a:txBody>
                    <a:bodyPr/>
                    <a:lstStyle/>
                    <a:p>
                      <a:pPr algn="ctr" fontAlgn="b"/>
                      <a:r>
                        <a:rPr lang="en-IE" sz="1200" u="none" strike="noStrike" dirty="0">
                          <a:solidFill>
                            <a:schemeClr val="tx2"/>
                          </a:solidFill>
                          <a:effectLst/>
                        </a:rPr>
                        <a:t>Female</a:t>
                      </a:r>
                      <a:endParaRPr lang="en-IE" sz="1200" b="0" i="0" u="none" strike="noStrike" dirty="0">
                        <a:solidFill>
                          <a:schemeClr val="tx2"/>
                        </a:solidFill>
                        <a:effectLst/>
                        <a:latin typeface="+mj-lt"/>
                      </a:endParaRPr>
                    </a:p>
                  </a:txBody>
                  <a:tcPr marL="9525" marR="9525" marT="9525" marB="0" anchor="b"/>
                </a:tc>
                <a:tc>
                  <a:txBody>
                    <a:bodyPr/>
                    <a:lstStyle/>
                    <a:p>
                      <a:pPr algn="ctr" fontAlgn="b"/>
                      <a:r>
                        <a:rPr lang="en-IE" sz="1200" u="none" strike="noStrike" dirty="0">
                          <a:solidFill>
                            <a:schemeClr val="tx2"/>
                          </a:solidFill>
                          <a:effectLst/>
                        </a:rPr>
                        <a:t>NET:</a:t>
                      </a:r>
                    </a:p>
                    <a:p>
                      <a:pPr algn="ctr" fontAlgn="b"/>
                      <a:r>
                        <a:rPr lang="en-IE" sz="1200" u="none" strike="noStrike" dirty="0">
                          <a:solidFill>
                            <a:schemeClr val="tx2"/>
                          </a:solidFill>
                          <a:effectLst/>
                        </a:rPr>
                        <a:t>18-34</a:t>
                      </a:r>
                      <a:endParaRPr lang="en-IE" sz="1200" b="0" i="0" u="none" strike="noStrike" dirty="0">
                        <a:solidFill>
                          <a:schemeClr val="tx2"/>
                        </a:solidFill>
                        <a:effectLst/>
                        <a:latin typeface="+mj-lt"/>
                      </a:endParaRPr>
                    </a:p>
                  </a:txBody>
                  <a:tcPr marL="9525" marR="9525" marT="9525" marB="0" anchor="b"/>
                </a:tc>
                <a:tc>
                  <a:txBody>
                    <a:bodyPr/>
                    <a:lstStyle/>
                    <a:p>
                      <a:pPr algn="ctr" fontAlgn="b"/>
                      <a:r>
                        <a:rPr lang="en-IE" sz="1200" u="none" strike="noStrike" dirty="0">
                          <a:solidFill>
                            <a:schemeClr val="tx2"/>
                          </a:solidFill>
                          <a:effectLst/>
                        </a:rPr>
                        <a:t>NET:</a:t>
                      </a:r>
                    </a:p>
                    <a:p>
                      <a:pPr algn="ctr" fontAlgn="b"/>
                      <a:r>
                        <a:rPr lang="en-IE" sz="1200" u="none" strike="noStrike" dirty="0">
                          <a:solidFill>
                            <a:schemeClr val="tx2"/>
                          </a:solidFill>
                          <a:effectLst/>
                        </a:rPr>
                        <a:t>35-54</a:t>
                      </a:r>
                      <a:endParaRPr lang="en-IE" sz="1200" b="0" i="0" u="none" strike="noStrike" dirty="0">
                        <a:solidFill>
                          <a:schemeClr val="tx2"/>
                        </a:solidFill>
                        <a:effectLst/>
                        <a:latin typeface="+mj-lt"/>
                      </a:endParaRPr>
                    </a:p>
                  </a:txBody>
                  <a:tcPr marL="9525" marR="9525" marT="9525" marB="0" anchor="b"/>
                </a:tc>
                <a:tc>
                  <a:txBody>
                    <a:bodyPr/>
                    <a:lstStyle/>
                    <a:p>
                      <a:pPr algn="ctr" fontAlgn="b"/>
                      <a:r>
                        <a:rPr lang="en-IE" sz="1200" u="none" strike="noStrike" dirty="0">
                          <a:solidFill>
                            <a:schemeClr val="tx2"/>
                          </a:solidFill>
                          <a:effectLst/>
                        </a:rPr>
                        <a:t>NET:</a:t>
                      </a:r>
                    </a:p>
                    <a:p>
                      <a:pPr algn="ctr" fontAlgn="b"/>
                      <a:r>
                        <a:rPr lang="en-IE" sz="1200" u="none" strike="noStrike" dirty="0">
                          <a:solidFill>
                            <a:schemeClr val="tx2"/>
                          </a:solidFill>
                          <a:effectLst/>
                        </a:rPr>
                        <a:t>55+</a:t>
                      </a:r>
                      <a:endParaRPr lang="en-IE" sz="1200" b="0" i="0" u="none" strike="noStrike" dirty="0">
                        <a:solidFill>
                          <a:schemeClr val="tx2"/>
                        </a:solidFill>
                        <a:effectLst/>
                        <a:latin typeface="+mj-lt"/>
                      </a:endParaRPr>
                    </a:p>
                  </a:txBody>
                  <a:tcPr marL="9525" marR="9525" marT="9525" marB="0" anchor="b"/>
                </a:tc>
                <a:tc>
                  <a:txBody>
                    <a:bodyPr/>
                    <a:lstStyle/>
                    <a:p>
                      <a:pPr algn="ctr" fontAlgn="b"/>
                      <a:r>
                        <a:rPr lang="en-IE" sz="1200" u="none" strike="noStrike">
                          <a:solidFill>
                            <a:schemeClr val="tx2"/>
                          </a:solidFill>
                          <a:effectLst/>
                        </a:rPr>
                        <a:t>NET: ABC1</a:t>
                      </a:r>
                      <a:endParaRPr lang="en-IE" sz="1200" b="0" i="0" u="none" strike="noStrike">
                        <a:solidFill>
                          <a:schemeClr val="tx2"/>
                        </a:solidFill>
                        <a:effectLst/>
                        <a:latin typeface="+mj-lt"/>
                      </a:endParaRPr>
                    </a:p>
                  </a:txBody>
                  <a:tcPr marL="9525" marR="9525" marT="9525" marB="0" anchor="b"/>
                </a:tc>
                <a:tc>
                  <a:txBody>
                    <a:bodyPr/>
                    <a:lstStyle/>
                    <a:p>
                      <a:pPr algn="ctr" fontAlgn="b"/>
                      <a:r>
                        <a:rPr lang="en-IE" sz="1200" u="none" strike="noStrike">
                          <a:solidFill>
                            <a:schemeClr val="tx2"/>
                          </a:solidFill>
                          <a:effectLst/>
                        </a:rPr>
                        <a:t>NET: C2DE</a:t>
                      </a:r>
                      <a:endParaRPr lang="en-IE" sz="1200" b="0" i="0" u="none" strike="noStrike">
                        <a:solidFill>
                          <a:schemeClr val="tx2"/>
                        </a:solidFill>
                        <a:effectLst/>
                        <a:latin typeface="+mj-lt"/>
                      </a:endParaRPr>
                    </a:p>
                  </a:txBody>
                  <a:tcPr marL="9525" marR="9525" marT="9525" marB="0" anchor="b"/>
                </a:tc>
                <a:tc>
                  <a:txBody>
                    <a:bodyPr/>
                    <a:lstStyle/>
                    <a:p>
                      <a:pPr algn="ctr" fontAlgn="b"/>
                      <a:r>
                        <a:rPr lang="en-IE" sz="1200" u="none" strike="noStrike">
                          <a:solidFill>
                            <a:schemeClr val="tx2"/>
                          </a:solidFill>
                          <a:effectLst/>
                        </a:rPr>
                        <a:t>Dublin</a:t>
                      </a:r>
                      <a:endParaRPr lang="en-IE" sz="1200" b="0" i="0" u="none" strike="noStrike">
                        <a:solidFill>
                          <a:schemeClr val="tx2"/>
                        </a:solidFill>
                        <a:effectLst/>
                        <a:latin typeface="+mj-lt"/>
                      </a:endParaRPr>
                    </a:p>
                  </a:txBody>
                  <a:tcPr marL="9525" marR="9525" marT="9525" marB="0" anchor="b"/>
                </a:tc>
                <a:tc>
                  <a:txBody>
                    <a:bodyPr/>
                    <a:lstStyle/>
                    <a:p>
                      <a:pPr algn="ctr" fontAlgn="b"/>
                      <a:r>
                        <a:rPr lang="en-IE" sz="1200" u="none" strike="noStrike">
                          <a:solidFill>
                            <a:schemeClr val="tx2"/>
                          </a:solidFill>
                          <a:effectLst/>
                        </a:rPr>
                        <a:t>ROL</a:t>
                      </a:r>
                      <a:endParaRPr lang="en-IE" sz="1200" b="0" i="0" u="none" strike="noStrike">
                        <a:solidFill>
                          <a:schemeClr val="tx2"/>
                        </a:solidFill>
                        <a:effectLst/>
                        <a:latin typeface="+mj-lt"/>
                      </a:endParaRPr>
                    </a:p>
                  </a:txBody>
                  <a:tcPr marL="9525" marR="9525" marT="9525" marB="0" anchor="b"/>
                </a:tc>
                <a:tc>
                  <a:txBody>
                    <a:bodyPr/>
                    <a:lstStyle/>
                    <a:p>
                      <a:pPr algn="ctr" fontAlgn="b"/>
                      <a:r>
                        <a:rPr lang="en-IE" sz="1200" u="none" strike="noStrike">
                          <a:solidFill>
                            <a:schemeClr val="tx2"/>
                          </a:solidFill>
                          <a:effectLst/>
                        </a:rPr>
                        <a:t>Munster</a:t>
                      </a:r>
                      <a:endParaRPr lang="en-IE" sz="1200" b="0" i="0" u="none" strike="noStrike">
                        <a:solidFill>
                          <a:schemeClr val="tx2"/>
                        </a:solidFill>
                        <a:effectLst/>
                        <a:latin typeface="+mj-lt"/>
                      </a:endParaRPr>
                    </a:p>
                  </a:txBody>
                  <a:tcPr marL="9525" marR="9525" marT="9525" marB="0" anchor="b"/>
                </a:tc>
                <a:tc>
                  <a:txBody>
                    <a:bodyPr/>
                    <a:lstStyle/>
                    <a:p>
                      <a:pPr algn="ctr" fontAlgn="b"/>
                      <a:r>
                        <a:rPr lang="en-IE" sz="1200" u="none" strike="noStrike" dirty="0">
                          <a:solidFill>
                            <a:schemeClr val="tx2"/>
                          </a:solidFill>
                          <a:effectLst/>
                        </a:rPr>
                        <a:t>Conn/ Ulster</a:t>
                      </a:r>
                      <a:endParaRPr lang="en-IE" sz="1200" b="0" i="0" u="none" strike="noStrike" dirty="0">
                        <a:solidFill>
                          <a:schemeClr val="tx2"/>
                        </a:solidFill>
                        <a:effectLst/>
                        <a:latin typeface="+mj-lt"/>
                      </a:endParaRPr>
                    </a:p>
                  </a:txBody>
                  <a:tcPr marL="9525" marR="9525" marT="9525" marB="0" anchor="b"/>
                </a:tc>
                <a:extLst>
                  <a:ext uri="{0D108BD9-81ED-4DB2-BD59-A6C34878D82A}">
                    <a16:rowId xmlns:a16="http://schemas.microsoft.com/office/drawing/2014/main" val="3172017072"/>
                  </a:ext>
                </a:extLst>
              </a:tr>
            </a:tbl>
          </a:graphicData>
        </a:graphic>
      </p:graphicFrame>
      <p:cxnSp>
        <p:nvCxnSpPr>
          <p:cNvPr id="17" name="Straight Connector 16">
            <a:extLst>
              <a:ext uri="{FF2B5EF4-FFF2-40B4-BE49-F238E27FC236}">
                <a16:creationId xmlns:a16="http://schemas.microsoft.com/office/drawing/2014/main" id="{AE36564D-154C-245F-04ED-1A230995062D}"/>
              </a:ext>
            </a:extLst>
          </p:cNvPr>
          <p:cNvCxnSpPr/>
          <p:nvPr/>
        </p:nvCxnSpPr>
        <p:spPr>
          <a:xfrm flipV="1">
            <a:off x="5919861" y="1826663"/>
            <a:ext cx="0" cy="3456000"/>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3A9A6611-D3D2-32FE-BDC6-A633EB01517F}"/>
              </a:ext>
            </a:extLst>
          </p:cNvPr>
          <p:cNvSpPr txBox="1"/>
          <p:nvPr/>
        </p:nvSpPr>
        <p:spPr>
          <a:xfrm>
            <a:off x="7656345" y="3830340"/>
            <a:ext cx="382083" cy="266602"/>
          </a:xfrm>
          <a:prstGeom prst="rect">
            <a:avLst/>
          </a:prstGeom>
          <a:solidFill>
            <a:srgbClr val="C7B37F"/>
          </a:solidFill>
        </p:spPr>
        <p:txBody>
          <a:bodyPr wrap="none" lIns="36000" tIns="36000" rIns="36000" bIns="36000" rtlCol="0" anchor="ctr">
            <a:spAutoFit/>
          </a:bodyPr>
          <a:lstStyle/>
          <a:p>
            <a:pPr marL="0" marR="0" lvl="0" indent="0" algn="ctr" defTabSz="914400" rtl="0" eaLnBrk="1" fontAlgn="auto" latinLnBrk="0" hangingPunct="1">
              <a:lnSpc>
                <a:spcPct val="90000"/>
              </a:lnSpc>
              <a:spcBef>
                <a:spcPts val="0"/>
              </a:spcBef>
              <a:spcAft>
                <a:spcPts val="600"/>
              </a:spcAft>
              <a:buClrTx/>
              <a:buSzTx/>
              <a:buFontTx/>
              <a:buNone/>
              <a:tabLst/>
              <a:defRPr/>
            </a:pPr>
            <a:r>
              <a:rPr kumimoji="0" lang="en-GB" sz="1400" b="0" i="0" u="none" strike="noStrike" kern="1200" cap="none" spc="0" normalizeH="0" baseline="0" noProof="0" dirty="0">
                <a:ln>
                  <a:noFill/>
                </a:ln>
                <a:solidFill>
                  <a:schemeClr val="bg1"/>
                </a:solidFill>
                <a:effectLst/>
                <a:uLnTx/>
                <a:uFillTx/>
                <a:latin typeface="Calibri Light"/>
                <a:ea typeface="+mn-ea"/>
                <a:cs typeface="+mn-cs"/>
              </a:rPr>
              <a:t>52%</a:t>
            </a:r>
            <a:endParaRPr kumimoji="0" lang="en-IE" sz="1400" b="0" i="0" u="none" strike="noStrike" kern="1200" cap="none" spc="0" normalizeH="0" baseline="0" noProof="0" dirty="0">
              <a:ln>
                <a:noFill/>
              </a:ln>
              <a:solidFill>
                <a:schemeClr val="bg1"/>
              </a:solidFill>
              <a:effectLst/>
              <a:uLnTx/>
              <a:uFillTx/>
              <a:latin typeface="Calibri Light"/>
              <a:ea typeface="+mn-ea"/>
              <a:cs typeface="+mn-cs"/>
            </a:endParaRPr>
          </a:p>
        </p:txBody>
      </p:sp>
      <p:sp>
        <p:nvSpPr>
          <p:cNvPr id="30" name="TextBox 29">
            <a:extLst>
              <a:ext uri="{FF2B5EF4-FFF2-40B4-BE49-F238E27FC236}">
                <a16:creationId xmlns:a16="http://schemas.microsoft.com/office/drawing/2014/main" id="{D6B23F1E-98BD-22AB-B41B-1FC68E52DC79}"/>
              </a:ext>
            </a:extLst>
          </p:cNvPr>
          <p:cNvSpPr txBox="1"/>
          <p:nvPr/>
        </p:nvSpPr>
        <p:spPr>
          <a:xfrm>
            <a:off x="9306258" y="3830340"/>
            <a:ext cx="382083" cy="266602"/>
          </a:xfrm>
          <a:prstGeom prst="rect">
            <a:avLst/>
          </a:prstGeom>
          <a:solidFill>
            <a:srgbClr val="C7B37F"/>
          </a:solidFill>
        </p:spPr>
        <p:txBody>
          <a:bodyPr wrap="none" lIns="36000" tIns="36000" rIns="36000" bIns="36000" rtlCol="0" anchor="ctr">
            <a:spAutoFit/>
          </a:bodyPr>
          <a:lstStyle/>
          <a:p>
            <a:pPr marL="0" marR="0" lvl="0" indent="0" algn="ctr" defTabSz="914400" rtl="0" eaLnBrk="1" fontAlgn="auto" latinLnBrk="0" hangingPunct="1">
              <a:lnSpc>
                <a:spcPct val="90000"/>
              </a:lnSpc>
              <a:spcBef>
                <a:spcPts val="0"/>
              </a:spcBef>
              <a:spcAft>
                <a:spcPts val="600"/>
              </a:spcAft>
              <a:buClrTx/>
              <a:buSzTx/>
              <a:buFontTx/>
              <a:buNone/>
              <a:tabLst/>
              <a:defRPr/>
            </a:pPr>
            <a:r>
              <a:rPr lang="en-GB" sz="1400" dirty="0">
                <a:solidFill>
                  <a:schemeClr val="bg1"/>
                </a:solidFill>
                <a:latin typeface="Calibri Light"/>
              </a:rPr>
              <a:t>53</a:t>
            </a:r>
            <a:r>
              <a:rPr kumimoji="0" lang="en-GB" sz="1400" b="0" i="0" u="none" strike="noStrike" kern="1200" cap="none" spc="0" normalizeH="0" baseline="0" noProof="0" dirty="0">
                <a:ln>
                  <a:noFill/>
                </a:ln>
                <a:solidFill>
                  <a:schemeClr val="bg1"/>
                </a:solidFill>
                <a:effectLst/>
                <a:uLnTx/>
                <a:uFillTx/>
                <a:latin typeface="Calibri Light"/>
                <a:ea typeface="+mn-ea"/>
                <a:cs typeface="+mn-cs"/>
              </a:rPr>
              <a:t>%</a:t>
            </a:r>
            <a:endParaRPr kumimoji="0" lang="en-IE" sz="1400" b="0" i="0" u="none" strike="noStrike" kern="1200" cap="none" spc="0" normalizeH="0" baseline="0" noProof="0" dirty="0">
              <a:ln>
                <a:noFill/>
              </a:ln>
              <a:solidFill>
                <a:schemeClr val="bg1"/>
              </a:solidFill>
              <a:effectLst/>
              <a:uLnTx/>
              <a:uFillTx/>
              <a:latin typeface="Calibri Light"/>
              <a:ea typeface="+mn-ea"/>
              <a:cs typeface="+mn-cs"/>
            </a:endParaRPr>
          </a:p>
        </p:txBody>
      </p:sp>
      <p:sp>
        <p:nvSpPr>
          <p:cNvPr id="31" name="TextBox 30">
            <a:extLst>
              <a:ext uri="{FF2B5EF4-FFF2-40B4-BE49-F238E27FC236}">
                <a16:creationId xmlns:a16="http://schemas.microsoft.com/office/drawing/2014/main" id="{8F3902CD-69B0-5C17-CEA3-7DA49E387713}"/>
              </a:ext>
            </a:extLst>
          </p:cNvPr>
          <p:cNvSpPr txBox="1"/>
          <p:nvPr/>
        </p:nvSpPr>
        <p:spPr>
          <a:xfrm>
            <a:off x="10956171" y="3830340"/>
            <a:ext cx="382083" cy="266602"/>
          </a:xfrm>
          <a:prstGeom prst="rect">
            <a:avLst/>
          </a:prstGeom>
          <a:solidFill>
            <a:srgbClr val="C7B37F"/>
          </a:solidFill>
        </p:spPr>
        <p:txBody>
          <a:bodyPr wrap="none" lIns="36000" tIns="36000" rIns="36000" bIns="36000" rtlCol="0" anchor="ctr">
            <a:spAutoFit/>
          </a:bodyPr>
          <a:lstStyle/>
          <a:p>
            <a:pPr marL="0" marR="0" lvl="0" indent="0" algn="ctr" defTabSz="914400" rtl="0" eaLnBrk="1" fontAlgn="auto" latinLnBrk="0" hangingPunct="1">
              <a:lnSpc>
                <a:spcPct val="90000"/>
              </a:lnSpc>
              <a:spcBef>
                <a:spcPts val="0"/>
              </a:spcBef>
              <a:spcAft>
                <a:spcPts val="600"/>
              </a:spcAft>
              <a:buClrTx/>
              <a:buSzTx/>
              <a:buFontTx/>
              <a:buNone/>
              <a:tabLst/>
              <a:defRPr/>
            </a:pPr>
            <a:r>
              <a:rPr lang="en-GB" sz="1400" dirty="0">
                <a:solidFill>
                  <a:schemeClr val="bg1"/>
                </a:solidFill>
                <a:latin typeface="Calibri Light"/>
              </a:rPr>
              <a:t>53</a:t>
            </a:r>
            <a:r>
              <a:rPr kumimoji="0" lang="en-GB" sz="1400" b="0" i="0" u="none" strike="noStrike" kern="1200" cap="none" spc="0" normalizeH="0" baseline="0" noProof="0" dirty="0">
                <a:ln>
                  <a:noFill/>
                </a:ln>
                <a:solidFill>
                  <a:schemeClr val="bg1"/>
                </a:solidFill>
                <a:effectLst/>
                <a:uLnTx/>
                <a:uFillTx/>
                <a:latin typeface="Calibri Light"/>
                <a:ea typeface="+mn-ea"/>
                <a:cs typeface="+mn-cs"/>
              </a:rPr>
              <a:t>%</a:t>
            </a:r>
            <a:endParaRPr kumimoji="0" lang="en-IE" sz="1400" b="0" i="0" u="none" strike="noStrike" kern="1200" cap="none" spc="0" normalizeH="0" baseline="0" noProof="0" dirty="0">
              <a:ln>
                <a:noFill/>
              </a:ln>
              <a:solidFill>
                <a:schemeClr val="bg1"/>
              </a:solidFill>
              <a:effectLst/>
              <a:uLnTx/>
              <a:uFillTx/>
              <a:latin typeface="Calibri Light"/>
              <a:ea typeface="+mn-ea"/>
              <a:cs typeface="+mn-cs"/>
            </a:endParaRPr>
          </a:p>
        </p:txBody>
      </p:sp>
      <p:sp>
        <p:nvSpPr>
          <p:cNvPr id="32" name="TextBox 31">
            <a:extLst>
              <a:ext uri="{FF2B5EF4-FFF2-40B4-BE49-F238E27FC236}">
                <a16:creationId xmlns:a16="http://schemas.microsoft.com/office/drawing/2014/main" id="{3F13E154-BF3B-8C79-65D9-DD7AE0A9102C}"/>
              </a:ext>
            </a:extLst>
          </p:cNvPr>
          <p:cNvSpPr txBox="1"/>
          <p:nvPr/>
        </p:nvSpPr>
        <p:spPr>
          <a:xfrm>
            <a:off x="5456461" y="3830340"/>
            <a:ext cx="382083" cy="266602"/>
          </a:xfrm>
          <a:prstGeom prst="rect">
            <a:avLst/>
          </a:prstGeom>
          <a:solidFill>
            <a:srgbClr val="C7B37F"/>
          </a:solidFill>
        </p:spPr>
        <p:txBody>
          <a:bodyPr wrap="none" lIns="36000" tIns="36000" rIns="36000" bIns="36000" rtlCol="0" anchor="ctr">
            <a:spAutoFit/>
          </a:bodyPr>
          <a:lstStyle/>
          <a:p>
            <a:pPr marL="0" marR="0" lvl="0" indent="0" algn="ctr" defTabSz="914400" rtl="0" eaLnBrk="1" fontAlgn="auto" latinLnBrk="0" hangingPunct="1">
              <a:lnSpc>
                <a:spcPct val="90000"/>
              </a:lnSpc>
              <a:spcBef>
                <a:spcPts val="0"/>
              </a:spcBef>
              <a:spcAft>
                <a:spcPts val="600"/>
              </a:spcAft>
              <a:buClrTx/>
              <a:buSzTx/>
              <a:buFontTx/>
              <a:buNone/>
              <a:tabLst/>
              <a:defRPr/>
            </a:pPr>
            <a:r>
              <a:rPr lang="en-GB" sz="1400" dirty="0">
                <a:solidFill>
                  <a:schemeClr val="bg1"/>
                </a:solidFill>
                <a:latin typeface="Calibri Light"/>
              </a:rPr>
              <a:t>54</a:t>
            </a:r>
            <a:r>
              <a:rPr kumimoji="0" lang="en-GB" sz="1400" b="0" i="0" u="none" strike="noStrike" kern="1200" cap="none" spc="0" normalizeH="0" baseline="0" noProof="0" dirty="0">
                <a:ln>
                  <a:noFill/>
                </a:ln>
                <a:solidFill>
                  <a:schemeClr val="bg1"/>
                </a:solidFill>
                <a:effectLst/>
                <a:uLnTx/>
                <a:uFillTx/>
                <a:latin typeface="Calibri Light"/>
                <a:ea typeface="+mn-ea"/>
                <a:cs typeface="+mn-cs"/>
              </a:rPr>
              <a:t>%</a:t>
            </a:r>
            <a:endParaRPr kumimoji="0" lang="en-IE" sz="1400" b="0" i="0" u="none" strike="noStrike" kern="1200" cap="none" spc="0" normalizeH="0" baseline="0" noProof="0" dirty="0">
              <a:ln>
                <a:noFill/>
              </a:ln>
              <a:solidFill>
                <a:schemeClr val="bg1"/>
              </a:solidFill>
              <a:effectLst/>
              <a:uLnTx/>
              <a:uFillTx/>
              <a:latin typeface="Calibri Light"/>
              <a:ea typeface="+mn-ea"/>
              <a:cs typeface="+mn-cs"/>
            </a:endParaRPr>
          </a:p>
        </p:txBody>
      </p:sp>
      <p:sp>
        <p:nvSpPr>
          <p:cNvPr id="33" name="TextBox 32">
            <a:extLst>
              <a:ext uri="{FF2B5EF4-FFF2-40B4-BE49-F238E27FC236}">
                <a16:creationId xmlns:a16="http://schemas.microsoft.com/office/drawing/2014/main" id="{9F00F470-C7B4-38AB-3C2F-BD43C4D75C73}"/>
              </a:ext>
            </a:extLst>
          </p:cNvPr>
          <p:cNvSpPr txBox="1"/>
          <p:nvPr/>
        </p:nvSpPr>
        <p:spPr>
          <a:xfrm>
            <a:off x="6556403" y="3830340"/>
            <a:ext cx="382083" cy="266602"/>
          </a:xfrm>
          <a:prstGeom prst="rect">
            <a:avLst/>
          </a:prstGeom>
          <a:solidFill>
            <a:srgbClr val="C7B37F"/>
          </a:solidFill>
        </p:spPr>
        <p:txBody>
          <a:bodyPr wrap="none" lIns="36000" tIns="36000" rIns="36000" bIns="36000" rtlCol="0" anchor="ctr">
            <a:spAutoFit/>
          </a:bodyPr>
          <a:lstStyle/>
          <a:p>
            <a:pPr marL="0" marR="0" lvl="0" indent="0" algn="ctr" defTabSz="914400" rtl="0" eaLnBrk="1" fontAlgn="auto" latinLnBrk="0" hangingPunct="1">
              <a:lnSpc>
                <a:spcPct val="90000"/>
              </a:lnSpc>
              <a:spcBef>
                <a:spcPts val="0"/>
              </a:spcBef>
              <a:spcAft>
                <a:spcPts val="600"/>
              </a:spcAft>
              <a:buClrTx/>
              <a:buSzTx/>
              <a:buFontTx/>
              <a:buNone/>
              <a:tabLst/>
              <a:defRPr/>
            </a:pPr>
            <a:r>
              <a:rPr kumimoji="0" lang="en-GB" sz="1400" b="0" i="0" u="none" strike="noStrike" kern="1200" cap="none" spc="0" normalizeH="0" baseline="0" noProof="0" dirty="0">
                <a:ln>
                  <a:noFill/>
                </a:ln>
                <a:solidFill>
                  <a:schemeClr val="bg1"/>
                </a:solidFill>
                <a:effectLst/>
                <a:uLnTx/>
                <a:uFillTx/>
                <a:latin typeface="Calibri Light"/>
                <a:ea typeface="+mn-ea"/>
                <a:cs typeface="+mn-cs"/>
              </a:rPr>
              <a:t>52%</a:t>
            </a:r>
            <a:endParaRPr kumimoji="0" lang="en-IE" sz="1400" b="0" i="0" u="none" strike="noStrike" kern="1200" cap="none" spc="0" normalizeH="0" baseline="0" noProof="0" dirty="0">
              <a:ln>
                <a:noFill/>
              </a:ln>
              <a:solidFill>
                <a:schemeClr val="bg1"/>
              </a:solidFill>
              <a:effectLst/>
              <a:uLnTx/>
              <a:uFillTx/>
              <a:latin typeface="Calibri Light"/>
              <a:ea typeface="+mn-ea"/>
              <a:cs typeface="+mn-cs"/>
            </a:endParaRPr>
          </a:p>
        </p:txBody>
      </p:sp>
      <p:sp>
        <p:nvSpPr>
          <p:cNvPr id="34" name="TextBox 33">
            <a:extLst>
              <a:ext uri="{FF2B5EF4-FFF2-40B4-BE49-F238E27FC236}">
                <a16:creationId xmlns:a16="http://schemas.microsoft.com/office/drawing/2014/main" id="{D20A527E-6932-8D0F-F4AB-5F1C4F095563}"/>
              </a:ext>
            </a:extLst>
          </p:cNvPr>
          <p:cNvSpPr txBox="1"/>
          <p:nvPr/>
        </p:nvSpPr>
        <p:spPr>
          <a:xfrm>
            <a:off x="8756287" y="3830340"/>
            <a:ext cx="382083" cy="266602"/>
          </a:xfrm>
          <a:prstGeom prst="rect">
            <a:avLst/>
          </a:prstGeom>
          <a:solidFill>
            <a:srgbClr val="C7B37F"/>
          </a:solidFill>
        </p:spPr>
        <p:txBody>
          <a:bodyPr wrap="none" lIns="36000" tIns="36000" rIns="36000" bIns="36000" rtlCol="0" anchor="ctr">
            <a:spAutoFit/>
          </a:bodyPr>
          <a:lstStyle/>
          <a:p>
            <a:pPr marL="0" marR="0" lvl="0" indent="0" algn="ctr" defTabSz="914400" rtl="0" eaLnBrk="1" fontAlgn="auto" latinLnBrk="0" hangingPunct="1">
              <a:lnSpc>
                <a:spcPct val="90000"/>
              </a:lnSpc>
              <a:spcBef>
                <a:spcPts val="0"/>
              </a:spcBef>
              <a:spcAft>
                <a:spcPts val="600"/>
              </a:spcAft>
              <a:buClrTx/>
              <a:buSzTx/>
              <a:buFontTx/>
              <a:buNone/>
              <a:tabLst/>
              <a:defRPr/>
            </a:pPr>
            <a:r>
              <a:rPr lang="en-GB" sz="1400" dirty="0">
                <a:solidFill>
                  <a:schemeClr val="bg1"/>
                </a:solidFill>
                <a:latin typeface="Calibri Light"/>
              </a:rPr>
              <a:t>54</a:t>
            </a:r>
            <a:r>
              <a:rPr kumimoji="0" lang="en-GB" sz="1400" b="0" i="0" u="none" strike="noStrike" kern="1200" cap="none" spc="0" normalizeH="0" baseline="0" noProof="0" dirty="0">
                <a:ln>
                  <a:noFill/>
                </a:ln>
                <a:solidFill>
                  <a:schemeClr val="bg1"/>
                </a:solidFill>
                <a:effectLst/>
                <a:uLnTx/>
                <a:uFillTx/>
                <a:latin typeface="Calibri Light"/>
                <a:ea typeface="+mn-ea"/>
                <a:cs typeface="+mn-cs"/>
              </a:rPr>
              <a:t>%</a:t>
            </a:r>
            <a:endParaRPr kumimoji="0" lang="en-IE" sz="1400" b="0" i="0" u="none" strike="noStrike" kern="1200" cap="none" spc="0" normalizeH="0" baseline="0" noProof="0" dirty="0">
              <a:ln>
                <a:noFill/>
              </a:ln>
              <a:solidFill>
                <a:schemeClr val="bg1"/>
              </a:solidFill>
              <a:effectLst/>
              <a:uLnTx/>
              <a:uFillTx/>
              <a:latin typeface="Calibri Light"/>
              <a:ea typeface="+mn-ea"/>
              <a:cs typeface="+mn-cs"/>
            </a:endParaRPr>
          </a:p>
        </p:txBody>
      </p:sp>
      <p:sp>
        <p:nvSpPr>
          <p:cNvPr id="35" name="TextBox 34">
            <a:extLst>
              <a:ext uri="{FF2B5EF4-FFF2-40B4-BE49-F238E27FC236}">
                <a16:creationId xmlns:a16="http://schemas.microsoft.com/office/drawing/2014/main" id="{F6C433E1-6712-FF7F-EA76-AF1F12747C3E}"/>
              </a:ext>
            </a:extLst>
          </p:cNvPr>
          <p:cNvSpPr txBox="1"/>
          <p:nvPr/>
        </p:nvSpPr>
        <p:spPr>
          <a:xfrm>
            <a:off x="10406200" y="3830340"/>
            <a:ext cx="382083" cy="266602"/>
          </a:xfrm>
          <a:prstGeom prst="rect">
            <a:avLst/>
          </a:prstGeom>
          <a:solidFill>
            <a:srgbClr val="C7B37F"/>
          </a:solidFill>
        </p:spPr>
        <p:txBody>
          <a:bodyPr wrap="none" lIns="36000" tIns="36000" rIns="36000" bIns="36000" rtlCol="0" anchor="ctr">
            <a:spAutoFit/>
          </a:bodyPr>
          <a:lstStyle/>
          <a:p>
            <a:pPr marL="0" marR="0" lvl="0" indent="0" algn="ctr" defTabSz="914400" rtl="0" eaLnBrk="1" fontAlgn="auto" latinLnBrk="0" hangingPunct="1">
              <a:lnSpc>
                <a:spcPct val="90000"/>
              </a:lnSpc>
              <a:spcBef>
                <a:spcPts val="0"/>
              </a:spcBef>
              <a:spcAft>
                <a:spcPts val="600"/>
              </a:spcAft>
              <a:buClrTx/>
              <a:buSzTx/>
              <a:buFontTx/>
              <a:buNone/>
              <a:tabLst/>
              <a:defRPr/>
            </a:pPr>
            <a:r>
              <a:rPr kumimoji="0" lang="en-GB" sz="1400" b="0" i="0" u="none" strike="noStrike" kern="1200" cap="none" spc="0" normalizeH="0" baseline="0" noProof="0" dirty="0">
                <a:ln>
                  <a:noFill/>
                </a:ln>
                <a:solidFill>
                  <a:schemeClr val="bg1"/>
                </a:solidFill>
                <a:effectLst/>
                <a:uLnTx/>
                <a:uFillTx/>
                <a:latin typeface="Calibri Light"/>
                <a:ea typeface="+mn-ea"/>
                <a:cs typeface="+mn-cs"/>
              </a:rPr>
              <a:t>54%</a:t>
            </a:r>
            <a:endParaRPr kumimoji="0" lang="en-IE" sz="1400" b="0" i="0" u="none" strike="noStrike" kern="1200" cap="none" spc="0" normalizeH="0" baseline="0" noProof="0" dirty="0">
              <a:ln>
                <a:noFill/>
              </a:ln>
              <a:solidFill>
                <a:schemeClr val="bg1"/>
              </a:solidFill>
              <a:effectLst/>
              <a:uLnTx/>
              <a:uFillTx/>
              <a:latin typeface="Calibri Light"/>
              <a:ea typeface="+mn-ea"/>
              <a:cs typeface="+mn-cs"/>
            </a:endParaRPr>
          </a:p>
        </p:txBody>
      </p:sp>
      <p:sp>
        <p:nvSpPr>
          <p:cNvPr id="36" name="TextBox 35">
            <a:extLst>
              <a:ext uri="{FF2B5EF4-FFF2-40B4-BE49-F238E27FC236}">
                <a16:creationId xmlns:a16="http://schemas.microsoft.com/office/drawing/2014/main" id="{9BD48270-A06B-A5BA-DC6B-00A8119B6B31}"/>
              </a:ext>
            </a:extLst>
          </p:cNvPr>
          <p:cNvSpPr txBox="1"/>
          <p:nvPr/>
        </p:nvSpPr>
        <p:spPr>
          <a:xfrm>
            <a:off x="7106374" y="3830340"/>
            <a:ext cx="382083" cy="266602"/>
          </a:xfrm>
          <a:prstGeom prst="rect">
            <a:avLst/>
          </a:prstGeom>
          <a:solidFill>
            <a:srgbClr val="C7B37F"/>
          </a:solidFill>
        </p:spPr>
        <p:txBody>
          <a:bodyPr wrap="none" lIns="36000" tIns="36000" rIns="36000" bIns="36000" rtlCol="0" anchor="ctr">
            <a:spAutoFit/>
          </a:bodyPr>
          <a:lstStyle/>
          <a:p>
            <a:pPr marL="0" marR="0" lvl="0" indent="0" algn="ctr" defTabSz="914400" rtl="0" eaLnBrk="1" fontAlgn="auto" latinLnBrk="0" hangingPunct="1">
              <a:lnSpc>
                <a:spcPct val="90000"/>
              </a:lnSpc>
              <a:spcBef>
                <a:spcPts val="0"/>
              </a:spcBef>
              <a:spcAft>
                <a:spcPts val="600"/>
              </a:spcAft>
              <a:buClrTx/>
              <a:buSzTx/>
              <a:buFontTx/>
              <a:buNone/>
              <a:tabLst/>
              <a:defRPr/>
            </a:pPr>
            <a:r>
              <a:rPr kumimoji="0" lang="en-GB" sz="1400" b="0" i="0" u="none" strike="noStrike" kern="1200" cap="none" spc="0" normalizeH="0" baseline="0" noProof="0" dirty="0">
                <a:ln>
                  <a:noFill/>
                </a:ln>
                <a:solidFill>
                  <a:schemeClr val="bg1"/>
                </a:solidFill>
                <a:effectLst/>
                <a:uLnTx/>
                <a:uFillTx/>
                <a:latin typeface="Calibri Light"/>
                <a:ea typeface="+mn-ea"/>
                <a:cs typeface="+mn-cs"/>
              </a:rPr>
              <a:t>50%</a:t>
            </a:r>
            <a:endParaRPr kumimoji="0" lang="en-IE" sz="1400" b="0" i="0" u="none" strike="noStrike" kern="1200" cap="none" spc="0" normalizeH="0" baseline="0" noProof="0" dirty="0">
              <a:ln>
                <a:noFill/>
              </a:ln>
              <a:solidFill>
                <a:schemeClr val="bg1"/>
              </a:solidFill>
              <a:effectLst/>
              <a:uLnTx/>
              <a:uFillTx/>
              <a:latin typeface="Calibri Light"/>
              <a:ea typeface="+mn-ea"/>
              <a:cs typeface="+mn-cs"/>
            </a:endParaRPr>
          </a:p>
        </p:txBody>
      </p:sp>
      <p:sp>
        <p:nvSpPr>
          <p:cNvPr id="37" name="TextBox 36">
            <a:extLst>
              <a:ext uri="{FF2B5EF4-FFF2-40B4-BE49-F238E27FC236}">
                <a16:creationId xmlns:a16="http://schemas.microsoft.com/office/drawing/2014/main" id="{90B7D960-7A8D-B62D-8C70-C56DE79AEE75}"/>
              </a:ext>
            </a:extLst>
          </p:cNvPr>
          <p:cNvSpPr txBox="1"/>
          <p:nvPr/>
        </p:nvSpPr>
        <p:spPr>
          <a:xfrm>
            <a:off x="6006432" y="3830340"/>
            <a:ext cx="382083" cy="266602"/>
          </a:xfrm>
          <a:prstGeom prst="rect">
            <a:avLst/>
          </a:prstGeom>
          <a:solidFill>
            <a:srgbClr val="C7B37F"/>
          </a:solidFill>
        </p:spPr>
        <p:txBody>
          <a:bodyPr wrap="none" lIns="36000" tIns="36000" rIns="36000" bIns="36000" rtlCol="0" anchor="ctr">
            <a:spAutoFit/>
          </a:bodyPr>
          <a:lstStyle/>
          <a:p>
            <a:pPr marL="0" marR="0" lvl="0" indent="0" algn="ctr" defTabSz="914400" rtl="0" eaLnBrk="1" fontAlgn="auto" latinLnBrk="0" hangingPunct="1">
              <a:lnSpc>
                <a:spcPct val="90000"/>
              </a:lnSpc>
              <a:spcBef>
                <a:spcPts val="0"/>
              </a:spcBef>
              <a:spcAft>
                <a:spcPts val="600"/>
              </a:spcAft>
              <a:buClrTx/>
              <a:buSzTx/>
              <a:buFontTx/>
              <a:buNone/>
              <a:tabLst/>
              <a:defRPr/>
            </a:pPr>
            <a:r>
              <a:rPr lang="en-GB" sz="1400" dirty="0">
                <a:solidFill>
                  <a:schemeClr val="bg1"/>
                </a:solidFill>
                <a:latin typeface="Calibri Light"/>
              </a:rPr>
              <a:t>55</a:t>
            </a:r>
            <a:r>
              <a:rPr kumimoji="0" lang="en-GB" sz="1400" b="0" i="0" u="none" strike="noStrike" kern="1200" cap="none" spc="0" normalizeH="0" baseline="0" noProof="0" dirty="0">
                <a:ln>
                  <a:noFill/>
                </a:ln>
                <a:solidFill>
                  <a:schemeClr val="bg1"/>
                </a:solidFill>
                <a:effectLst/>
                <a:uLnTx/>
                <a:uFillTx/>
                <a:latin typeface="Calibri Light"/>
                <a:ea typeface="+mn-ea"/>
                <a:cs typeface="+mn-cs"/>
              </a:rPr>
              <a:t>%</a:t>
            </a:r>
            <a:endParaRPr kumimoji="0" lang="en-IE" sz="1400" b="0" i="0" u="none" strike="noStrike" kern="1200" cap="none" spc="0" normalizeH="0" baseline="0" noProof="0" dirty="0">
              <a:ln>
                <a:noFill/>
              </a:ln>
              <a:solidFill>
                <a:schemeClr val="bg1"/>
              </a:solidFill>
              <a:effectLst/>
              <a:uLnTx/>
              <a:uFillTx/>
              <a:latin typeface="Calibri Light"/>
              <a:ea typeface="+mn-ea"/>
              <a:cs typeface="+mn-cs"/>
            </a:endParaRPr>
          </a:p>
        </p:txBody>
      </p:sp>
      <p:sp>
        <p:nvSpPr>
          <p:cNvPr id="38" name="TextBox 37">
            <a:extLst>
              <a:ext uri="{FF2B5EF4-FFF2-40B4-BE49-F238E27FC236}">
                <a16:creationId xmlns:a16="http://schemas.microsoft.com/office/drawing/2014/main" id="{915A6A3E-B6DF-F0E7-7B10-27738A157F8E}"/>
              </a:ext>
            </a:extLst>
          </p:cNvPr>
          <p:cNvSpPr txBox="1"/>
          <p:nvPr/>
        </p:nvSpPr>
        <p:spPr>
          <a:xfrm>
            <a:off x="8206316" y="3830340"/>
            <a:ext cx="382083" cy="266602"/>
          </a:xfrm>
          <a:prstGeom prst="rect">
            <a:avLst/>
          </a:prstGeom>
          <a:solidFill>
            <a:srgbClr val="C7B37F"/>
          </a:solidFill>
        </p:spPr>
        <p:txBody>
          <a:bodyPr wrap="none" lIns="36000" tIns="36000" rIns="36000" bIns="36000" rtlCol="0" anchor="ctr">
            <a:spAutoFit/>
          </a:bodyPr>
          <a:lstStyle/>
          <a:p>
            <a:pPr marL="0" marR="0" lvl="0" indent="0" algn="ctr" defTabSz="914400" rtl="0" eaLnBrk="1" fontAlgn="auto" latinLnBrk="0" hangingPunct="1">
              <a:lnSpc>
                <a:spcPct val="90000"/>
              </a:lnSpc>
              <a:spcBef>
                <a:spcPts val="0"/>
              </a:spcBef>
              <a:spcAft>
                <a:spcPts val="600"/>
              </a:spcAft>
              <a:buClrTx/>
              <a:buSzTx/>
              <a:buFontTx/>
              <a:buNone/>
              <a:tabLst/>
              <a:defRPr/>
            </a:pPr>
            <a:r>
              <a:rPr kumimoji="0" lang="en-GB" sz="1400" b="0" i="0" u="none" strike="noStrike" kern="1200" cap="none" spc="0" normalizeH="0" baseline="0" noProof="0" dirty="0">
                <a:ln>
                  <a:noFill/>
                </a:ln>
                <a:solidFill>
                  <a:schemeClr val="bg1"/>
                </a:solidFill>
                <a:effectLst/>
                <a:uLnTx/>
                <a:uFillTx/>
                <a:latin typeface="Calibri Light"/>
                <a:ea typeface="+mn-ea"/>
                <a:cs typeface="+mn-cs"/>
              </a:rPr>
              <a:t>59%</a:t>
            </a:r>
            <a:endParaRPr kumimoji="0" lang="en-IE" sz="1400" b="0" i="0" u="none" strike="noStrike" kern="1200" cap="none" spc="0" normalizeH="0" baseline="0" noProof="0" dirty="0">
              <a:ln>
                <a:noFill/>
              </a:ln>
              <a:solidFill>
                <a:schemeClr val="bg1"/>
              </a:solidFill>
              <a:effectLst/>
              <a:uLnTx/>
              <a:uFillTx/>
              <a:latin typeface="Calibri Light"/>
              <a:ea typeface="+mn-ea"/>
              <a:cs typeface="+mn-cs"/>
            </a:endParaRPr>
          </a:p>
        </p:txBody>
      </p:sp>
      <p:sp>
        <p:nvSpPr>
          <p:cNvPr id="39" name="TextBox 38">
            <a:extLst>
              <a:ext uri="{FF2B5EF4-FFF2-40B4-BE49-F238E27FC236}">
                <a16:creationId xmlns:a16="http://schemas.microsoft.com/office/drawing/2014/main" id="{11C1D960-3D34-4712-61C4-0CA4639A2C41}"/>
              </a:ext>
            </a:extLst>
          </p:cNvPr>
          <p:cNvSpPr txBox="1"/>
          <p:nvPr/>
        </p:nvSpPr>
        <p:spPr>
          <a:xfrm>
            <a:off x="9856229" y="3830340"/>
            <a:ext cx="382083" cy="266602"/>
          </a:xfrm>
          <a:prstGeom prst="rect">
            <a:avLst/>
          </a:prstGeom>
          <a:solidFill>
            <a:srgbClr val="C7B37F"/>
          </a:solidFill>
        </p:spPr>
        <p:txBody>
          <a:bodyPr wrap="none" lIns="36000" tIns="36000" rIns="36000" bIns="36000" rtlCol="0" anchor="ctr">
            <a:spAutoFit/>
          </a:bodyPr>
          <a:lstStyle/>
          <a:p>
            <a:pPr marL="0" marR="0" lvl="0" indent="0" algn="ctr" defTabSz="914400" rtl="0" eaLnBrk="1" fontAlgn="auto" latinLnBrk="0" hangingPunct="1">
              <a:lnSpc>
                <a:spcPct val="90000"/>
              </a:lnSpc>
              <a:spcBef>
                <a:spcPts val="0"/>
              </a:spcBef>
              <a:spcAft>
                <a:spcPts val="600"/>
              </a:spcAft>
              <a:buClrTx/>
              <a:buSzTx/>
              <a:buFontTx/>
              <a:buNone/>
              <a:tabLst/>
              <a:defRPr/>
            </a:pPr>
            <a:r>
              <a:rPr kumimoji="0" lang="en-GB" sz="1400" b="0" i="0" u="none" strike="noStrike" kern="1200" cap="none" spc="0" normalizeH="0" baseline="0" noProof="0" dirty="0">
                <a:ln>
                  <a:noFill/>
                </a:ln>
                <a:solidFill>
                  <a:schemeClr val="bg1"/>
                </a:solidFill>
                <a:effectLst/>
                <a:uLnTx/>
                <a:uFillTx/>
                <a:latin typeface="Calibri Light"/>
                <a:ea typeface="+mn-ea"/>
                <a:cs typeface="+mn-cs"/>
              </a:rPr>
              <a:t>54%</a:t>
            </a:r>
            <a:endParaRPr kumimoji="0" lang="en-IE" sz="1400" b="0" i="0" u="none" strike="noStrike" kern="1200" cap="none" spc="0" normalizeH="0" baseline="0" noProof="0" dirty="0">
              <a:ln>
                <a:noFill/>
              </a:ln>
              <a:solidFill>
                <a:schemeClr val="bg1"/>
              </a:solidFill>
              <a:effectLst/>
              <a:uLnTx/>
              <a:uFillTx/>
              <a:latin typeface="Calibri Light"/>
              <a:ea typeface="+mn-ea"/>
              <a:cs typeface="+mn-cs"/>
            </a:endParaRPr>
          </a:p>
        </p:txBody>
      </p:sp>
      <p:sp>
        <p:nvSpPr>
          <p:cNvPr id="40" name="TextBox 39">
            <a:extLst>
              <a:ext uri="{FF2B5EF4-FFF2-40B4-BE49-F238E27FC236}">
                <a16:creationId xmlns:a16="http://schemas.microsoft.com/office/drawing/2014/main" id="{32072C9F-C8BD-EFDD-8A74-665392621A20}"/>
              </a:ext>
            </a:extLst>
          </p:cNvPr>
          <p:cNvSpPr txBox="1"/>
          <p:nvPr/>
        </p:nvSpPr>
        <p:spPr>
          <a:xfrm>
            <a:off x="11506139" y="3830340"/>
            <a:ext cx="382083" cy="266602"/>
          </a:xfrm>
          <a:prstGeom prst="rect">
            <a:avLst/>
          </a:prstGeom>
          <a:solidFill>
            <a:srgbClr val="C7B37F"/>
          </a:solidFill>
        </p:spPr>
        <p:txBody>
          <a:bodyPr wrap="none" lIns="36000" tIns="36000" rIns="36000" bIns="36000" rtlCol="0" anchor="ctr">
            <a:spAutoFit/>
          </a:bodyPr>
          <a:lstStyle/>
          <a:p>
            <a:pPr marL="0" marR="0" lvl="0" indent="0" algn="ctr" defTabSz="914400" rtl="0" eaLnBrk="1" fontAlgn="auto" latinLnBrk="0" hangingPunct="1">
              <a:lnSpc>
                <a:spcPct val="90000"/>
              </a:lnSpc>
              <a:spcBef>
                <a:spcPts val="0"/>
              </a:spcBef>
              <a:spcAft>
                <a:spcPts val="600"/>
              </a:spcAft>
              <a:buClrTx/>
              <a:buSzTx/>
              <a:buFontTx/>
              <a:buNone/>
              <a:tabLst/>
              <a:defRPr/>
            </a:pPr>
            <a:r>
              <a:rPr lang="en-GB" sz="1400" dirty="0">
                <a:solidFill>
                  <a:schemeClr val="bg1"/>
                </a:solidFill>
                <a:latin typeface="Calibri Light"/>
              </a:rPr>
              <a:t>53</a:t>
            </a:r>
            <a:r>
              <a:rPr kumimoji="0" lang="en-GB" sz="1400" b="0" i="0" u="none" strike="noStrike" kern="1200" cap="none" spc="0" normalizeH="0" baseline="0" noProof="0" dirty="0">
                <a:ln>
                  <a:noFill/>
                </a:ln>
                <a:solidFill>
                  <a:schemeClr val="bg1"/>
                </a:solidFill>
                <a:effectLst/>
                <a:uLnTx/>
                <a:uFillTx/>
                <a:latin typeface="Calibri Light"/>
                <a:ea typeface="+mn-ea"/>
                <a:cs typeface="+mn-cs"/>
              </a:rPr>
              <a:t>%</a:t>
            </a:r>
            <a:endParaRPr kumimoji="0" lang="en-IE" sz="1400" b="0" i="0" u="none" strike="noStrike" kern="1200" cap="none" spc="0" normalizeH="0" baseline="0" noProof="0" dirty="0">
              <a:ln>
                <a:noFill/>
              </a:ln>
              <a:solidFill>
                <a:schemeClr val="bg1"/>
              </a:solidFill>
              <a:effectLst/>
              <a:uLnTx/>
              <a:uFillTx/>
              <a:latin typeface="Calibri Light"/>
              <a:ea typeface="+mn-ea"/>
              <a:cs typeface="+mn-cs"/>
            </a:endParaRPr>
          </a:p>
        </p:txBody>
      </p:sp>
      <p:sp>
        <p:nvSpPr>
          <p:cNvPr id="44" name="Oval 43">
            <a:extLst>
              <a:ext uri="{FF2B5EF4-FFF2-40B4-BE49-F238E27FC236}">
                <a16:creationId xmlns:a16="http://schemas.microsoft.com/office/drawing/2014/main" id="{6240AF94-2C8B-BE69-AA42-9934714CD74A}"/>
              </a:ext>
            </a:extLst>
          </p:cNvPr>
          <p:cNvSpPr/>
          <p:nvPr/>
        </p:nvSpPr>
        <p:spPr>
          <a:xfrm>
            <a:off x="287440" y="6416669"/>
            <a:ext cx="180000" cy="1800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white"/>
              </a:solidFill>
              <a:effectLst/>
              <a:uLnTx/>
              <a:uFillTx/>
              <a:latin typeface="Calibri Light"/>
              <a:ea typeface="+mn-ea"/>
              <a:cs typeface="+mn-cs"/>
            </a:endParaRPr>
          </a:p>
        </p:txBody>
      </p:sp>
      <p:sp>
        <p:nvSpPr>
          <p:cNvPr id="45" name="Text Placeholder 2">
            <a:extLst>
              <a:ext uri="{FF2B5EF4-FFF2-40B4-BE49-F238E27FC236}">
                <a16:creationId xmlns:a16="http://schemas.microsoft.com/office/drawing/2014/main" id="{BF0C6CA9-991E-38DF-BF52-605C930F8DE4}"/>
              </a:ext>
            </a:extLst>
          </p:cNvPr>
          <p:cNvSpPr txBox="1">
            <a:spLocks/>
          </p:cNvSpPr>
          <p:nvPr/>
        </p:nvSpPr>
        <p:spPr>
          <a:xfrm>
            <a:off x="455717" y="6316976"/>
            <a:ext cx="2340705" cy="320216"/>
          </a:xfrm>
          <a:prstGeom prst="rect">
            <a:avLst/>
          </a:prstGeom>
        </p:spPr>
        <p:txBody>
          <a:bodyPr vert="horz" wrap="none" lIns="91440" tIns="45720" rIns="91440" bIns="45720" rtlCol="0">
            <a:spAutoFit/>
          </a:bodyPr>
          <a:lstStyle>
            <a:lvl1pPr marL="0" indent="0" algn="l" defTabSz="685800" rtl="0" eaLnBrk="1" latinLnBrk="0" hangingPunct="1">
              <a:lnSpc>
                <a:spcPts val="2000"/>
              </a:lnSpc>
              <a:spcBef>
                <a:spcPts val="0"/>
              </a:spcBef>
              <a:buClr>
                <a:schemeClr val="bg2"/>
              </a:buClr>
              <a:buFont typeface="Calibri" panose="020F0502020204030204" pitchFamily="34" charset="0"/>
              <a:buNone/>
              <a:defRPr sz="1600" b="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bg2"/>
              </a:buClr>
              <a:buFont typeface="Calibri" panose="020F0502020204030204" pitchFamily="34" charset="0"/>
              <a:buChar char="»"/>
              <a:defRPr sz="1200" kern="1200">
                <a:solidFill>
                  <a:schemeClr val="bg1"/>
                </a:solidFill>
                <a:latin typeface="+mn-lt"/>
                <a:ea typeface="+mn-ea"/>
                <a:cs typeface="+mn-cs"/>
              </a:defRPr>
            </a:lvl2pPr>
            <a:lvl3pPr marL="857250" indent="-171450" algn="l" defTabSz="685800" rtl="0" eaLnBrk="1" latinLnBrk="0" hangingPunct="1">
              <a:lnSpc>
                <a:spcPct val="90000"/>
              </a:lnSpc>
              <a:spcBef>
                <a:spcPts val="375"/>
              </a:spcBef>
              <a:buClr>
                <a:schemeClr val="bg2"/>
              </a:buClr>
              <a:buFont typeface="Calibri" panose="020F0502020204030204" pitchFamily="34" charset="0"/>
              <a:buChar char="-"/>
              <a:defRPr sz="1100" kern="1200">
                <a:solidFill>
                  <a:schemeClr val="bg1"/>
                </a:solidFill>
                <a:latin typeface="+mn-lt"/>
                <a:ea typeface="+mn-ea"/>
                <a:cs typeface="+mn-cs"/>
              </a:defRPr>
            </a:lvl3pPr>
            <a:lvl4pPr marL="1200150" indent="-171450" algn="l" defTabSz="685800" rtl="0" eaLnBrk="1" latinLnBrk="0" hangingPunct="1">
              <a:lnSpc>
                <a:spcPct val="90000"/>
              </a:lnSpc>
              <a:spcBef>
                <a:spcPts val="375"/>
              </a:spcBef>
              <a:buClr>
                <a:schemeClr val="bg2"/>
              </a:buClr>
              <a:buFont typeface="Calibri" panose="020F0502020204030204" pitchFamily="34" charset="0"/>
              <a:buChar char="-"/>
              <a:defRPr sz="1050" kern="1200">
                <a:solidFill>
                  <a:schemeClr val="bg1"/>
                </a:solidFill>
                <a:latin typeface="+mn-lt"/>
                <a:ea typeface="+mn-ea"/>
                <a:cs typeface="+mn-cs"/>
              </a:defRPr>
            </a:lvl4pPr>
            <a:lvl5pPr marL="1543050" indent="-171450" algn="l" defTabSz="685800" rtl="0" eaLnBrk="1" latinLnBrk="0" hangingPunct="1">
              <a:lnSpc>
                <a:spcPct val="90000"/>
              </a:lnSpc>
              <a:spcBef>
                <a:spcPts val="375"/>
              </a:spcBef>
              <a:buClr>
                <a:schemeClr val="bg2"/>
              </a:buClr>
              <a:buFont typeface="Calibri" panose="020F0502020204030204" pitchFamily="34" charset="0"/>
              <a:buChar char="-"/>
              <a:defRPr sz="1050" kern="1200">
                <a:solidFill>
                  <a:schemeClr val="bg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ts val="2000"/>
              </a:lnSpc>
              <a:spcBef>
                <a:spcPts val="0"/>
              </a:spcBef>
              <a:spcAft>
                <a:spcPts val="0"/>
              </a:spcAft>
              <a:buClr>
                <a:srgbClr val="3095B4"/>
              </a:buClr>
              <a:buSzTx/>
              <a:buFont typeface="Calibri" panose="020F0502020204030204" pitchFamily="34" charset="0"/>
              <a:buNone/>
              <a:tabLst/>
              <a:defRPr/>
            </a:pPr>
            <a:r>
              <a:rPr kumimoji="0" lang="en-IE" sz="1050" b="0" i="0" u="none" strike="noStrike" kern="1200" cap="none" spc="0" normalizeH="0" baseline="0" noProof="0" dirty="0">
                <a:ln>
                  <a:noFill/>
                </a:ln>
                <a:solidFill>
                  <a:schemeClr val="bg1"/>
                </a:solidFill>
                <a:effectLst/>
                <a:uLnTx/>
                <a:uFillTx/>
                <a:latin typeface="Calibri"/>
                <a:ea typeface="+mn-ea"/>
                <a:cs typeface="+mn-cs"/>
              </a:rPr>
              <a:t>Indicates significant difference vs. Total</a:t>
            </a:r>
          </a:p>
        </p:txBody>
      </p:sp>
      <p:sp>
        <p:nvSpPr>
          <p:cNvPr id="49" name="Oval 48">
            <a:extLst>
              <a:ext uri="{FF2B5EF4-FFF2-40B4-BE49-F238E27FC236}">
                <a16:creationId xmlns:a16="http://schemas.microsoft.com/office/drawing/2014/main" id="{2DBE18C7-39B5-4E53-AE20-4420C78BC2AC}"/>
              </a:ext>
            </a:extLst>
          </p:cNvPr>
          <p:cNvSpPr/>
          <p:nvPr/>
        </p:nvSpPr>
        <p:spPr>
          <a:xfrm>
            <a:off x="7083645" y="2703281"/>
            <a:ext cx="432000" cy="288000"/>
          </a:xfrm>
          <a:prstGeom prst="ellipse">
            <a:avLst/>
          </a:prstGeom>
          <a:noFill/>
          <a:ln w="190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prstClr val="white"/>
              </a:solidFill>
              <a:effectLst/>
              <a:uLnTx/>
              <a:uFillTx/>
              <a:latin typeface="Calibri Light"/>
              <a:ea typeface="+mn-ea"/>
              <a:cs typeface="+mn-cs"/>
            </a:endParaRPr>
          </a:p>
        </p:txBody>
      </p:sp>
      <p:sp>
        <p:nvSpPr>
          <p:cNvPr id="50" name="TextBox 49">
            <a:extLst>
              <a:ext uri="{FF2B5EF4-FFF2-40B4-BE49-F238E27FC236}">
                <a16:creationId xmlns:a16="http://schemas.microsoft.com/office/drawing/2014/main" id="{18150F9D-4BA6-4F21-4F1D-68DE4C66C07A}"/>
              </a:ext>
            </a:extLst>
          </p:cNvPr>
          <p:cNvSpPr txBox="1"/>
          <p:nvPr/>
        </p:nvSpPr>
        <p:spPr>
          <a:xfrm>
            <a:off x="6258941" y="1064032"/>
            <a:ext cx="4276832" cy="400110"/>
          </a:xfrm>
          <a:prstGeom prst="rect">
            <a:avLst/>
          </a:prstGeom>
        </p:spPr>
        <p:txBody>
          <a:bodyPr wrap="square" numCol="1" spcCol="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2000" b="1" kern="0" dirty="0">
                <a:solidFill>
                  <a:srgbClr val="22505F"/>
                </a:solidFill>
                <a:latin typeface="Calibri Light"/>
                <a:ea typeface="" charset="0"/>
                <a:cs typeface="Arial" panose="020B0604020202020204" pitchFamily="34" charset="0"/>
              </a:rPr>
              <a:t>How often do you feel Stressed?</a:t>
            </a:r>
            <a:endParaRPr kumimoji="0" lang="id-ID" sz="2000" b="1" i="1" u="none" strike="noStrike" kern="0" cap="none" spc="0" normalizeH="0" baseline="0" noProof="0" dirty="0">
              <a:ln>
                <a:noFill/>
              </a:ln>
              <a:solidFill>
                <a:srgbClr val="22505F"/>
              </a:solidFill>
              <a:effectLst/>
              <a:uLnTx/>
              <a:uFillTx/>
              <a:latin typeface="Calibri Light"/>
              <a:ea typeface="" charset="0"/>
              <a:cs typeface="Arial" panose="020B0604020202020204" pitchFamily="34" charset="0"/>
            </a:endParaRPr>
          </a:p>
        </p:txBody>
      </p:sp>
      <p:pic>
        <p:nvPicPr>
          <p:cNvPr id="51" name="Picture 50">
            <a:extLst>
              <a:ext uri="{FF2B5EF4-FFF2-40B4-BE49-F238E27FC236}">
                <a16:creationId xmlns:a16="http://schemas.microsoft.com/office/drawing/2014/main" id="{63B0664C-C4A0-D79B-0DF5-DC35EC57F67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367193" y="73466"/>
            <a:ext cx="1219952" cy="675665"/>
          </a:xfrm>
          <a:prstGeom prst="rect">
            <a:avLst/>
          </a:prstGeom>
        </p:spPr>
      </p:pic>
      <p:sp>
        <p:nvSpPr>
          <p:cNvPr id="55" name="Oval 54">
            <a:extLst>
              <a:ext uri="{FF2B5EF4-FFF2-40B4-BE49-F238E27FC236}">
                <a16:creationId xmlns:a16="http://schemas.microsoft.com/office/drawing/2014/main" id="{D720F556-838C-90EF-9E9D-7841B6AC82F7}"/>
              </a:ext>
            </a:extLst>
          </p:cNvPr>
          <p:cNvSpPr/>
          <p:nvPr/>
        </p:nvSpPr>
        <p:spPr>
          <a:xfrm>
            <a:off x="8181534" y="2857649"/>
            <a:ext cx="432000" cy="288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prstClr val="white"/>
              </a:solidFill>
              <a:effectLst/>
              <a:uLnTx/>
              <a:uFillTx/>
              <a:latin typeface="Calibri Light"/>
              <a:ea typeface="+mn-ea"/>
              <a:cs typeface="+mn-cs"/>
            </a:endParaRPr>
          </a:p>
        </p:txBody>
      </p:sp>
      <p:cxnSp>
        <p:nvCxnSpPr>
          <p:cNvPr id="4" name="Straight Connector 3">
            <a:extLst>
              <a:ext uri="{FF2B5EF4-FFF2-40B4-BE49-F238E27FC236}">
                <a16:creationId xmlns:a16="http://schemas.microsoft.com/office/drawing/2014/main" id="{E52FB348-2426-D179-D57E-CECE9E943A8F}"/>
              </a:ext>
            </a:extLst>
          </p:cNvPr>
          <p:cNvCxnSpPr/>
          <p:nvPr/>
        </p:nvCxnSpPr>
        <p:spPr>
          <a:xfrm flipV="1">
            <a:off x="7025850" y="1826663"/>
            <a:ext cx="0" cy="3456000"/>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2A1D35B2-0C57-9A9F-BDC8-EC4C29752C7B}"/>
              </a:ext>
            </a:extLst>
          </p:cNvPr>
          <p:cNvCxnSpPr/>
          <p:nvPr/>
        </p:nvCxnSpPr>
        <p:spPr>
          <a:xfrm flipV="1">
            <a:off x="8674853" y="1826663"/>
            <a:ext cx="0" cy="3456000"/>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8D9985CE-34E7-A70A-A13C-56D92D633A76}"/>
              </a:ext>
            </a:extLst>
          </p:cNvPr>
          <p:cNvCxnSpPr/>
          <p:nvPr/>
        </p:nvCxnSpPr>
        <p:spPr>
          <a:xfrm flipV="1">
            <a:off x="9767145" y="1826663"/>
            <a:ext cx="0" cy="3456000"/>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Oval 6">
            <a:extLst>
              <a:ext uri="{FF2B5EF4-FFF2-40B4-BE49-F238E27FC236}">
                <a16:creationId xmlns:a16="http://schemas.microsoft.com/office/drawing/2014/main" id="{576BD43C-C9A7-3B4C-B1B8-CB47D51A391D}"/>
              </a:ext>
            </a:extLst>
          </p:cNvPr>
          <p:cNvSpPr/>
          <p:nvPr/>
        </p:nvSpPr>
        <p:spPr>
          <a:xfrm>
            <a:off x="7633370" y="2703710"/>
            <a:ext cx="432000" cy="288000"/>
          </a:xfrm>
          <a:prstGeom prst="ellipse">
            <a:avLst/>
          </a:prstGeom>
          <a:noFill/>
          <a:ln w="190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prstClr val="white"/>
              </a:solidFill>
              <a:effectLst/>
              <a:uLnTx/>
              <a:uFillTx/>
              <a:latin typeface="Calibri Light"/>
              <a:ea typeface="+mn-ea"/>
              <a:cs typeface="+mn-cs"/>
            </a:endParaRPr>
          </a:p>
        </p:txBody>
      </p:sp>
      <p:sp>
        <p:nvSpPr>
          <p:cNvPr id="14" name="Oval 13">
            <a:extLst>
              <a:ext uri="{FF2B5EF4-FFF2-40B4-BE49-F238E27FC236}">
                <a16:creationId xmlns:a16="http://schemas.microsoft.com/office/drawing/2014/main" id="{6651EF5D-FC3C-C15D-17C5-F90D0546F144}"/>
              </a:ext>
            </a:extLst>
          </p:cNvPr>
          <p:cNvSpPr/>
          <p:nvPr/>
        </p:nvSpPr>
        <p:spPr>
          <a:xfrm>
            <a:off x="6540229" y="4629186"/>
            <a:ext cx="432000" cy="288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prstClr val="white"/>
              </a:solidFill>
              <a:effectLst/>
              <a:uLnTx/>
              <a:uFillTx/>
              <a:latin typeface="Calibri Light"/>
              <a:ea typeface="+mn-ea"/>
              <a:cs typeface="+mn-cs"/>
            </a:endParaRPr>
          </a:p>
        </p:txBody>
      </p:sp>
      <p:sp>
        <p:nvSpPr>
          <p:cNvPr id="15" name="Oval 14">
            <a:extLst>
              <a:ext uri="{FF2B5EF4-FFF2-40B4-BE49-F238E27FC236}">
                <a16:creationId xmlns:a16="http://schemas.microsoft.com/office/drawing/2014/main" id="{2BB955AE-FE83-E090-669B-D9911C34E0B3}"/>
              </a:ext>
            </a:extLst>
          </p:cNvPr>
          <p:cNvSpPr/>
          <p:nvPr/>
        </p:nvSpPr>
        <p:spPr>
          <a:xfrm>
            <a:off x="7633428" y="4645287"/>
            <a:ext cx="432000" cy="288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prstClr val="white"/>
              </a:solidFill>
              <a:effectLst/>
              <a:uLnTx/>
              <a:uFillTx/>
              <a:latin typeface="Calibri Light"/>
              <a:ea typeface="+mn-ea"/>
              <a:cs typeface="+mn-cs"/>
            </a:endParaRPr>
          </a:p>
        </p:txBody>
      </p:sp>
      <p:sp>
        <p:nvSpPr>
          <p:cNvPr id="19" name="Oval 18">
            <a:extLst>
              <a:ext uri="{FF2B5EF4-FFF2-40B4-BE49-F238E27FC236}">
                <a16:creationId xmlns:a16="http://schemas.microsoft.com/office/drawing/2014/main" id="{D31218DE-3352-84DD-DBCD-79827AB8FEFF}"/>
              </a:ext>
            </a:extLst>
          </p:cNvPr>
          <p:cNvSpPr/>
          <p:nvPr/>
        </p:nvSpPr>
        <p:spPr>
          <a:xfrm>
            <a:off x="8189231" y="4852698"/>
            <a:ext cx="432000" cy="288000"/>
          </a:xfrm>
          <a:prstGeom prst="ellipse">
            <a:avLst/>
          </a:prstGeom>
          <a:noFill/>
          <a:ln w="190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prstClr val="white"/>
              </a:solidFill>
              <a:effectLst/>
              <a:uLnTx/>
              <a:uFillTx/>
              <a:latin typeface="Calibri Light"/>
              <a:ea typeface="+mn-ea"/>
              <a:cs typeface="+mn-cs"/>
            </a:endParaRPr>
          </a:p>
        </p:txBody>
      </p:sp>
    </p:spTree>
    <p:extLst>
      <p:ext uri="{BB962C8B-B14F-4D97-AF65-F5344CB8AC3E}">
        <p14:creationId xmlns:p14="http://schemas.microsoft.com/office/powerpoint/2010/main" val="410682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C950280A-B050-433D-98E4-EE326AC205D6}"/>
              </a:ext>
            </a:extLst>
          </p:cNvPr>
          <p:cNvGraphicFramePr/>
          <p:nvPr>
            <p:extLst>
              <p:ext uri="{D42A27DB-BD31-4B8C-83A1-F6EECF244321}">
                <p14:modId xmlns:p14="http://schemas.microsoft.com/office/powerpoint/2010/main" val="1445341982"/>
              </p:ext>
            </p:extLst>
          </p:nvPr>
        </p:nvGraphicFramePr>
        <p:xfrm>
          <a:off x="1221077" y="1823239"/>
          <a:ext cx="10778836" cy="4513217"/>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angle 7">
            <a:extLst>
              <a:ext uri="{FF2B5EF4-FFF2-40B4-BE49-F238E27FC236}">
                <a16:creationId xmlns:a16="http://schemas.microsoft.com/office/drawing/2014/main" id="{D20B2FC8-DC91-24D2-D888-9858AB062033}"/>
              </a:ext>
            </a:extLst>
          </p:cNvPr>
          <p:cNvSpPr/>
          <p:nvPr/>
        </p:nvSpPr>
        <p:spPr>
          <a:xfrm>
            <a:off x="5667505" y="1929809"/>
            <a:ext cx="252000" cy="3492000"/>
          </a:xfrm>
          <a:prstGeom prst="rect">
            <a:avLst/>
          </a:prstGeom>
          <a:noFill/>
          <a:ln w="19050">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ts val="0"/>
              </a:spcBef>
              <a:spcAft>
                <a:spcPts val="600"/>
              </a:spcAft>
              <a:buClrTx/>
              <a:buSzTx/>
              <a:buFontTx/>
              <a:buNone/>
              <a:tabLst/>
              <a:defRPr/>
            </a:pPr>
            <a:endParaRPr kumimoji="0" lang="en-IE" sz="1800" b="0" i="0" u="none" strike="noStrike" kern="1200" cap="none" spc="0" normalizeH="0" baseline="0" noProof="0" dirty="0">
              <a:ln>
                <a:noFill/>
              </a:ln>
              <a:solidFill>
                <a:srgbClr val="FFFFFF"/>
              </a:solidFill>
              <a:effectLst/>
              <a:uLnTx/>
              <a:uFillTx/>
              <a:latin typeface="Calibri Light"/>
              <a:ea typeface="+mn-ea"/>
              <a:cs typeface="+mn-cs"/>
            </a:endParaRPr>
          </a:p>
        </p:txBody>
      </p:sp>
      <p:sp>
        <p:nvSpPr>
          <p:cNvPr id="2" name="Footer Placeholder 1">
            <a:extLst>
              <a:ext uri="{FF2B5EF4-FFF2-40B4-BE49-F238E27FC236}">
                <a16:creationId xmlns:a16="http://schemas.microsoft.com/office/drawing/2014/main" id="{B4FC25C1-E901-441B-BDF1-90BEA84161AF}"/>
              </a:ext>
            </a:extLst>
          </p:cNvPr>
          <p:cNvSpPr>
            <a:spLocks noGrp="1"/>
          </p:cNvSpPr>
          <p:nvPr>
            <p:ph type="ftr" sz="quarter" idx="11"/>
          </p:nvPr>
        </p:nvSpPr>
        <p:spPr/>
        <p:txBody>
          <a:bodyPr/>
          <a:lstStyle/>
          <a:p>
            <a:pPr lvl="0"/>
            <a:r>
              <a:rPr lang="en-IE" noProof="0" dirty="0"/>
              <a:t>Base: All across 39 countries worldwide – n=</a:t>
            </a:r>
            <a:r>
              <a:rPr lang="en-IE" dirty="0"/>
              <a:t>33,866</a:t>
            </a:r>
            <a:endParaRPr lang="en-IE" noProof="0" dirty="0"/>
          </a:p>
        </p:txBody>
      </p:sp>
      <p:sp>
        <p:nvSpPr>
          <p:cNvPr id="7" name="Title 6">
            <a:extLst>
              <a:ext uri="{FF2B5EF4-FFF2-40B4-BE49-F238E27FC236}">
                <a16:creationId xmlns:a16="http://schemas.microsoft.com/office/drawing/2014/main" id="{62761AF4-E1F5-4F3B-900C-BE68C369014A}"/>
              </a:ext>
            </a:extLst>
          </p:cNvPr>
          <p:cNvSpPr>
            <a:spLocks noGrp="1"/>
          </p:cNvSpPr>
          <p:nvPr>
            <p:ph type="title"/>
          </p:nvPr>
        </p:nvSpPr>
        <p:spPr>
          <a:xfrm>
            <a:off x="186692" y="124621"/>
            <a:ext cx="11573508" cy="484980"/>
          </a:xfrm>
        </p:spPr>
        <p:txBody>
          <a:bodyPr/>
          <a:lstStyle/>
          <a:p>
            <a:r>
              <a:rPr lang="en-GB" dirty="0"/>
              <a:t>Globally, Ireland is slightly higher on being stressed than average</a:t>
            </a:r>
            <a:endParaRPr lang="en-IE" dirty="0"/>
          </a:p>
        </p:txBody>
      </p:sp>
      <p:sp>
        <p:nvSpPr>
          <p:cNvPr id="3" name="Text Placeholder 2">
            <a:extLst>
              <a:ext uri="{FF2B5EF4-FFF2-40B4-BE49-F238E27FC236}">
                <a16:creationId xmlns:a16="http://schemas.microsoft.com/office/drawing/2014/main" id="{1092DE3E-3316-4454-84E7-D3595C8C6AF8}"/>
              </a:ext>
            </a:extLst>
          </p:cNvPr>
          <p:cNvSpPr>
            <a:spLocks noGrp="1"/>
          </p:cNvSpPr>
          <p:nvPr>
            <p:ph type="body" sz="quarter" idx="13"/>
          </p:nvPr>
        </p:nvSpPr>
        <p:spPr/>
        <p:txBody>
          <a:bodyPr/>
          <a:lstStyle/>
          <a:p>
            <a:r>
              <a:rPr lang="en-GB" dirty="0"/>
              <a:t>Serbia and Palestine Territories have highest level of stress.</a:t>
            </a:r>
          </a:p>
        </p:txBody>
      </p:sp>
      <p:sp>
        <p:nvSpPr>
          <p:cNvPr id="9" name="Text Placeholder 8">
            <a:extLst>
              <a:ext uri="{FF2B5EF4-FFF2-40B4-BE49-F238E27FC236}">
                <a16:creationId xmlns:a16="http://schemas.microsoft.com/office/drawing/2014/main" id="{59986B54-9DAE-4822-A460-E1930BD9BA86}"/>
              </a:ext>
            </a:extLst>
          </p:cNvPr>
          <p:cNvSpPr>
            <a:spLocks noGrp="1"/>
          </p:cNvSpPr>
          <p:nvPr>
            <p:ph type="body" sz="quarter" idx="14"/>
          </p:nvPr>
        </p:nvSpPr>
        <p:spPr>
          <a:xfrm>
            <a:off x="192086" y="1314181"/>
            <a:ext cx="6506887" cy="785816"/>
          </a:xfrm>
        </p:spPr>
        <p:txBody>
          <a:bodyPr/>
          <a:lstStyle/>
          <a:p>
            <a:r>
              <a:rPr lang="en-GB" dirty="0"/>
              <a:t>Overall health rating - Ability to do your daily activity by yourself</a:t>
            </a:r>
          </a:p>
          <a:p>
            <a:endParaRPr lang="en-GB" dirty="0"/>
          </a:p>
        </p:txBody>
      </p:sp>
      <p:sp>
        <p:nvSpPr>
          <p:cNvPr id="10" name="TextBox 9">
            <a:extLst>
              <a:ext uri="{FF2B5EF4-FFF2-40B4-BE49-F238E27FC236}">
                <a16:creationId xmlns:a16="http://schemas.microsoft.com/office/drawing/2014/main" id="{5A5620D1-5840-CF8D-8E7C-E49F3F0C51C6}"/>
              </a:ext>
            </a:extLst>
          </p:cNvPr>
          <p:cNvSpPr txBox="1"/>
          <p:nvPr/>
        </p:nvSpPr>
        <p:spPr>
          <a:xfrm>
            <a:off x="-55713" y="2199250"/>
            <a:ext cx="1552817" cy="258532"/>
          </a:xfrm>
          <a:prstGeom prst="rect">
            <a:avLst/>
          </a:prstGeom>
          <a:noFill/>
        </p:spPr>
        <p:txBody>
          <a:bodyPr wrap="square" rtlCol="0">
            <a:spAutoFit/>
          </a:bodyPr>
          <a:lstStyle/>
          <a:p>
            <a:pPr marL="0" marR="0" lvl="0" indent="0" algn="r" defTabSz="914400" rtl="0" eaLnBrk="1" fontAlgn="auto" latinLnBrk="0" hangingPunct="1">
              <a:lnSpc>
                <a:spcPct val="90000"/>
              </a:lnSpc>
              <a:spcBef>
                <a:spcPts val="0"/>
              </a:spcBef>
              <a:spcAft>
                <a:spcPts val="600"/>
              </a:spcAft>
              <a:buClrTx/>
              <a:buSzTx/>
              <a:buFontTx/>
              <a:buNone/>
              <a:tabLst/>
              <a:defRPr/>
            </a:pPr>
            <a:r>
              <a:rPr lang="en-GB" sz="1200" dirty="0">
                <a:solidFill>
                  <a:schemeClr val="accent3">
                    <a:lumMod val="75000"/>
                  </a:schemeClr>
                </a:solidFill>
                <a:latin typeface="Calibri Light"/>
              </a:rPr>
              <a:t>Very/fairly often</a:t>
            </a:r>
            <a:endParaRPr kumimoji="0" lang="en-IE" sz="1200" b="0" i="0" u="none" strike="noStrike" kern="1200" cap="none" spc="0" normalizeH="0" baseline="0" noProof="0" dirty="0">
              <a:ln>
                <a:noFill/>
              </a:ln>
              <a:solidFill>
                <a:schemeClr val="accent3">
                  <a:lumMod val="75000"/>
                </a:schemeClr>
              </a:solidFill>
              <a:effectLst/>
              <a:uLnTx/>
              <a:uFillTx/>
              <a:latin typeface="Calibri Light"/>
            </a:endParaRPr>
          </a:p>
        </p:txBody>
      </p:sp>
      <p:sp>
        <p:nvSpPr>
          <p:cNvPr id="13" name="TextBox 12">
            <a:extLst>
              <a:ext uri="{FF2B5EF4-FFF2-40B4-BE49-F238E27FC236}">
                <a16:creationId xmlns:a16="http://schemas.microsoft.com/office/drawing/2014/main" id="{31C59D9F-5B9A-3BD1-51B0-31179C3024F7}"/>
              </a:ext>
            </a:extLst>
          </p:cNvPr>
          <p:cNvSpPr txBox="1"/>
          <p:nvPr/>
        </p:nvSpPr>
        <p:spPr>
          <a:xfrm>
            <a:off x="-1" y="3667149"/>
            <a:ext cx="1552817" cy="258532"/>
          </a:xfrm>
          <a:prstGeom prst="rect">
            <a:avLst/>
          </a:prstGeom>
          <a:noFill/>
        </p:spPr>
        <p:txBody>
          <a:bodyPr wrap="square" rtlCol="0">
            <a:spAutoFit/>
          </a:bodyPr>
          <a:lstStyle/>
          <a:p>
            <a:pPr marL="0" marR="0" lvl="0" indent="0" algn="r" defTabSz="914400" rtl="0" eaLnBrk="1" fontAlgn="auto" latinLnBrk="0" hangingPunct="1">
              <a:lnSpc>
                <a:spcPct val="90000"/>
              </a:lnSpc>
              <a:spcBef>
                <a:spcPts val="0"/>
              </a:spcBef>
              <a:spcAft>
                <a:spcPts val="600"/>
              </a:spcAft>
              <a:buClrTx/>
              <a:buSzTx/>
              <a:buFontTx/>
              <a:buNone/>
              <a:tabLst/>
              <a:defRPr/>
            </a:pPr>
            <a:r>
              <a:rPr kumimoji="0" lang="en-IE" sz="1200" b="0" i="0" u="none" strike="noStrike" kern="1200" cap="none" spc="0" normalizeH="0" baseline="0" noProof="0" dirty="0">
                <a:ln>
                  <a:noFill/>
                </a:ln>
                <a:solidFill>
                  <a:schemeClr val="tx2"/>
                </a:solidFill>
                <a:effectLst/>
                <a:uLnTx/>
                <a:uFillTx/>
                <a:latin typeface="Calibri Light"/>
                <a:ea typeface="+mn-ea"/>
                <a:cs typeface="+mn-cs"/>
              </a:rPr>
              <a:t>Sometimes</a:t>
            </a:r>
          </a:p>
        </p:txBody>
      </p:sp>
      <p:grpSp>
        <p:nvGrpSpPr>
          <p:cNvPr id="15" name="Group 14">
            <a:extLst>
              <a:ext uri="{FF2B5EF4-FFF2-40B4-BE49-F238E27FC236}">
                <a16:creationId xmlns:a16="http://schemas.microsoft.com/office/drawing/2014/main" id="{C3CF2EA0-C80A-2AA2-CC3C-C6E70576EA92}"/>
              </a:ext>
            </a:extLst>
          </p:cNvPr>
          <p:cNvGrpSpPr>
            <a:grpSpLocks noChangeAspect="1"/>
          </p:cNvGrpSpPr>
          <p:nvPr/>
        </p:nvGrpSpPr>
        <p:grpSpPr>
          <a:xfrm rot="18974345">
            <a:off x="5176828" y="5875323"/>
            <a:ext cx="400195" cy="234000"/>
            <a:chOff x="9750490" y="289249"/>
            <a:chExt cx="1012405" cy="591968"/>
          </a:xfrm>
        </p:grpSpPr>
        <p:sp>
          <p:nvSpPr>
            <p:cNvPr id="16" name="Rectangle 15">
              <a:extLst>
                <a:ext uri="{FF2B5EF4-FFF2-40B4-BE49-F238E27FC236}">
                  <a16:creationId xmlns:a16="http://schemas.microsoft.com/office/drawing/2014/main" id="{3ADFBAA4-CB45-1172-F290-E5D4BBB84DB8}"/>
                </a:ext>
              </a:extLst>
            </p:cNvPr>
            <p:cNvSpPr/>
            <p:nvPr/>
          </p:nvSpPr>
          <p:spPr>
            <a:xfrm>
              <a:off x="9750490" y="289249"/>
              <a:ext cx="335902" cy="591968"/>
            </a:xfrm>
            <a:prstGeom prst="rect">
              <a:avLst/>
            </a:prstGeom>
            <a:solidFill>
              <a:srgbClr val="169B6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dirty="0">
                <a:solidFill>
                  <a:schemeClr val="bg2"/>
                </a:solidFill>
              </a:endParaRPr>
            </a:p>
          </p:txBody>
        </p:sp>
        <p:sp>
          <p:nvSpPr>
            <p:cNvPr id="17" name="Rectangle 16">
              <a:extLst>
                <a:ext uri="{FF2B5EF4-FFF2-40B4-BE49-F238E27FC236}">
                  <a16:creationId xmlns:a16="http://schemas.microsoft.com/office/drawing/2014/main" id="{B498DF39-1FC8-60A0-30D6-72053B0A2B04}"/>
                </a:ext>
              </a:extLst>
            </p:cNvPr>
            <p:cNvSpPr/>
            <p:nvPr/>
          </p:nvSpPr>
          <p:spPr>
            <a:xfrm>
              <a:off x="10086345" y="289249"/>
              <a:ext cx="335902" cy="59196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dirty="0">
                <a:solidFill>
                  <a:schemeClr val="bg2"/>
                </a:solidFill>
              </a:endParaRPr>
            </a:p>
          </p:txBody>
        </p:sp>
        <p:sp>
          <p:nvSpPr>
            <p:cNvPr id="18" name="Rectangle 17">
              <a:extLst>
                <a:ext uri="{FF2B5EF4-FFF2-40B4-BE49-F238E27FC236}">
                  <a16:creationId xmlns:a16="http://schemas.microsoft.com/office/drawing/2014/main" id="{9F7BB51A-6D07-C5F1-3406-6DBE978E526E}"/>
                </a:ext>
              </a:extLst>
            </p:cNvPr>
            <p:cNvSpPr/>
            <p:nvPr/>
          </p:nvSpPr>
          <p:spPr>
            <a:xfrm>
              <a:off x="10426993" y="289249"/>
              <a:ext cx="335902" cy="591968"/>
            </a:xfrm>
            <a:prstGeom prst="rect">
              <a:avLst/>
            </a:prstGeom>
            <a:solidFill>
              <a:srgbClr val="FF883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dirty="0">
                <a:solidFill>
                  <a:schemeClr val="bg2"/>
                </a:solidFill>
              </a:endParaRPr>
            </a:p>
          </p:txBody>
        </p:sp>
      </p:grpSp>
      <p:sp>
        <p:nvSpPr>
          <p:cNvPr id="6" name="TextBox 5">
            <a:extLst>
              <a:ext uri="{FF2B5EF4-FFF2-40B4-BE49-F238E27FC236}">
                <a16:creationId xmlns:a16="http://schemas.microsoft.com/office/drawing/2014/main" id="{88C39717-BD10-478D-FA11-5ECA51B33892}"/>
              </a:ext>
            </a:extLst>
          </p:cNvPr>
          <p:cNvSpPr txBox="1"/>
          <p:nvPr/>
        </p:nvSpPr>
        <p:spPr>
          <a:xfrm>
            <a:off x="78938" y="4841418"/>
            <a:ext cx="1404000" cy="238902"/>
          </a:xfrm>
          <a:prstGeom prst="rect">
            <a:avLst/>
          </a:prstGeom>
          <a:noFill/>
        </p:spPr>
        <p:txBody>
          <a:bodyPr wrap="square" lIns="36000" tIns="36000" rIns="36000" bIns="36000" rtlCol="0" anchor="ctr">
            <a:spAutoFit/>
          </a:bodyPr>
          <a:lstStyle/>
          <a:p>
            <a:pPr marL="0" marR="0" lvl="0" indent="0" algn="r" defTabSz="914400" rtl="0" eaLnBrk="1" fontAlgn="auto" latinLnBrk="0" hangingPunct="1">
              <a:lnSpc>
                <a:spcPct val="90000"/>
              </a:lnSpc>
              <a:spcBef>
                <a:spcPts val="0"/>
              </a:spcBef>
              <a:spcAft>
                <a:spcPts val="600"/>
              </a:spcAft>
              <a:buClrTx/>
              <a:buSzTx/>
              <a:buFontTx/>
              <a:buNone/>
              <a:tabLst/>
              <a:defRPr/>
            </a:pPr>
            <a:r>
              <a:rPr kumimoji="0" lang="en-GB" sz="1200" b="0" i="0" u="none" strike="noStrike" kern="1200" cap="none" spc="0" normalizeH="0" baseline="0" noProof="0" dirty="0">
                <a:ln>
                  <a:noFill/>
                </a:ln>
                <a:solidFill>
                  <a:schemeClr val="accent1"/>
                </a:solidFill>
                <a:effectLst/>
                <a:uLnTx/>
                <a:uFillTx/>
                <a:latin typeface="Calibri Light"/>
              </a:rPr>
              <a:t>Never/ Almost never</a:t>
            </a:r>
            <a:endParaRPr kumimoji="0" lang="en-IE" sz="1200" b="0" i="0" u="none" strike="noStrike" kern="1200" cap="none" spc="0" normalizeH="0" baseline="0" noProof="0" dirty="0">
              <a:ln>
                <a:noFill/>
              </a:ln>
              <a:solidFill>
                <a:schemeClr val="accent1"/>
              </a:solidFill>
              <a:effectLst/>
              <a:uLnTx/>
              <a:uFillTx/>
              <a:latin typeface="Calibri Light"/>
            </a:endParaRPr>
          </a:p>
        </p:txBody>
      </p:sp>
    </p:spTree>
    <p:extLst>
      <p:ext uri="{BB962C8B-B14F-4D97-AF65-F5344CB8AC3E}">
        <p14:creationId xmlns:p14="http://schemas.microsoft.com/office/powerpoint/2010/main" val="19798602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377EC8C1-9158-4D0B-BABA-D53178B8F72B}"/>
              </a:ext>
            </a:extLst>
          </p:cNvPr>
          <p:cNvSpPr>
            <a:spLocks noGrp="1"/>
          </p:cNvSpPr>
          <p:nvPr>
            <p:ph type="title"/>
          </p:nvPr>
        </p:nvSpPr>
        <p:spPr/>
        <p:txBody>
          <a:bodyPr/>
          <a:lstStyle/>
          <a:p>
            <a:r>
              <a:rPr lang="en-GB" dirty="0"/>
              <a:t>Concern about family and lack of money are the most common cause for stress in Ireland</a:t>
            </a:r>
            <a:endParaRPr lang="en-IE" dirty="0"/>
          </a:p>
        </p:txBody>
      </p:sp>
      <p:sp>
        <p:nvSpPr>
          <p:cNvPr id="3" name="Slide Number Placeholder 2">
            <a:extLst>
              <a:ext uri="{FF2B5EF4-FFF2-40B4-BE49-F238E27FC236}">
                <a16:creationId xmlns:a16="http://schemas.microsoft.com/office/drawing/2014/main" id="{83F0ED96-6416-4CCA-8E6E-CB149A7BF1CF}"/>
              </a:ext>
            </a:extLst>
          </p:cNvPr>
          <p:cNvSpPr>
            <a:spLocks noGrp="1"/>
          </p:cNvSpPr>
          <p:nvPr>
            <p:ph type="sldNum" sz="quarter" idx="4294967295"/>
          </p:nvPr>
        </p:nvSpPr>
        <p:spPr>
          <a:xfrm>
            <a:off x="11612563" y="6370638"/>
            <a:ext cx="579437" cy="365125"/>
          </a:xfrm>
        </p:spPr>
        <p:txBody>
          <a:bodyPr/>
          <a:lstStyle/>
          <a:p>
            <a:pPr marL="0" marR="0" lvl="0" indent="0" algn="r" defTabSz="914400" rtl="0" eaLnBrk="1" fontAlgn="auto" latinLnBrk="0" hangingPunct="1">
              <a:lnSpc>
                <a:spcPct val="90000"/>
              </a:lnSpc>
              <a:spcBef>
                <a:spcPts val="0"/>
              </a:spcBef>
              <a:spcAft>
                <a:spcPts val="600"/>
              </a:spcAft>
              <a:buClrTx/>
              <a:buSzTx/>
              <a:buFontTx/>
              <a:buNone/>
              <a:tabLst/>
              <a:defRPr/>
            </a:pPr>
            <a:fld id="{21F79131-C817-4EAF-B3BC-6511779B5E04}" type="slidenum">
              <a:rPr kumimoji="0" lang="en-GB" sz="1200" b="0" i="0" u="none" strike="noStrike" kern="1200" cap="none" spc="0" normalizeH="0" baseline="0" noProof="0" smtClean="0">
                <a:ln>
                  <a:noFill/>
                </a:ln>
                <a:solidFill>
                  <a:srgbClr val="FFFFFF">
                    <a:tint val="75000"/>
                  </a:srgbClr>
                </a:solidFill>
                <a:effectLst/>
                <a:uLnTx/>
                <a:uFillTx/>
                <a:latin typeface="Calibri Light"/>
                <a:ea typeface="+mn-ea"/>
                <a:cs typeface="+mn-cs"/>
              </a:rPr>
              <a:pPr marL="0" marR="0" lvl="0" indent="0" algn="r" defTabSz="914400" rtl="0" eaLnBrk="1" fontAlgn="auto" latinLnBrk="0" hangingPunct="1">
                <a:lnSpc>
                  <a:spcPct val="90000"/>
                </a:lnSpc>
                <a:spcBef>
                  <a:spcPts val="0"/>
                </a:spcBef>
                <a:spcAft>
                  <a:spcPts val="600"/>
                </a:spcAft>
                <a:buClrTx/>
                <a:buSzTx/>
                <a:buFontTx/>
                <a:buNone/>
                <a:tabLst/>
                <a:defRPr/>
              </a:pPr>
              <a:t>25</a:t>
            </a:fld>
            <a:endParaRPr kumimoji="0" lang="en-GB" sz="1200" b="0" i="0" u="none" strike="noStrike" kern="1200" cap="none" spc="0" normalizeH="0" baseline="0" noProof="0" dirty="0">
              <a:ln>
                <a:noFill/>
              </a:ln>
              <a:solidFill>
                <a:srgbClr val="FFFFFF">
                  <a:tint val="75000"/>
                </a:srgbClr>
              </a:solidFill>
              <a:effectLst/>
              <a:uLnTx/>
              <a:uFillTx/>
              <a:latin typeface="Calibri Light"/>
              <a:ea typeface="+mn-ea"/>
              <a:cs typeface="+mn-cs"/>
            </a:endParaRPr>
          </a:p>
        </p:txBody>
      </p:sp>
    </p:spTree>
    <p:extLst>
      <p:ext uri="{BB962C8B-B14F-4D97-AF65-F5344CB8AC3E}">
        <p14:creationId xmlns:p14="http://schemas.microsoft.com/office/powerpoint/2010/main" val="27905948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135D877-6D33-4FBB-B238-A583CBA1C577}"/>
              </a:ext>
            </a:extLst>
          </p:cNvPr>
          <p:cNvSpPr>
            <a:spLocks noGrp="1"/>
          </p:cNvSpPr>
          <p:nvPr>
            <p:ph type="sldNum" sz="quarter" idx="12"/>
          </p:nvPr>
        </p:nvSpPr>
        <p:spPr/>
        <p:txBody>
          <a:bodyPr/>
          <a:lstStyle/>
          <a:p>
            <a:fld id="{21F79131-C817-4EAF-B3BC-6511779B5E04}" type="slidenum">
              <a:rPr lang="en-GB" smtClean="0">
                <a:solidFill>
                  <a:schemeClr val="tx1"/>
                </a:solidFill>
              </a:rPr>
              <a:pPr/>
              <a:t>26</a:t>
            </a:fld>
            <a:endParaRPr lang="en-GB" dirty="0">
              <a:solidFill>
                <a:schemeClr val="tx1"/>
              </a:solidFill>
            </a:endParaRPr>
          </a:p>
        </p:txBody>
      </p:sp>
      <p:sp>
        <p:nvSpPr>
          <p:cNvPr id="31" name="Text Placeholder 5">
            <a:extLst>
              <a:ext uri="{FF2B5EF4-FFF2-40B4-BE49-F238E27FC236}">
                <a16:creationId xmlns:a16="http://schemas.microsoft.com/office/drawing/2014/main" id="{AE6574EE-EF67-9CFB-4ECB-C827CC3A5A12}"/>
              </a:ext>
            </a:extLst>
          </p:cNvPr>
          <p:cNvSpPr txBox="1">
            <a:spLocks/>
          </p:cNvSpPr>
          <p:nvPr/>
        </p:nvSpPr>
        <p:spPr>
          <a:xfrm>
            <a:off x="192087" y="1314181"/>
            <a:ext cx="8516556" cy="78581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spcAft>
                <a:spcPts val="600"/>
              </a:spcAft>
              <a:buClr>
                <a:schemeClr val="accent1"/>
              </a:buClr>
              <a:buFont typeface="Arial" panose="020B0604020202020204" pitchFamily="34" charset="0"/>
              <a:buNone/>
              <a:defRPr sz="1800" b="1" kern="1200">
                <a:solidFill>
                  <a:schemeClr val="tx2"/>
                </a:solidFill>
                <a:latin typeface="+mn-lt"/>
                <a:ea typeface="+mn-ea"/>
                <a:cs typeface="+mn-cs"/>
              </a:defRPr>
            </a:lvl1pPr>
            <a:lvl2pPr marL="179388" indent="-139700" algn="l" defTabSz="914400" rtl="0" eaLnBrk="1" latinLnBrk="0" hangingPunct="1">
              <a:lnSpc>
                <a:spcPct val="90000"/>
              </a:lnSpc>
              <a:spcBef>
                <a:spcPts val="500"/>
              </a:spcBef>
              <a:spcAft>
                <a:spcPts val="600"/>
              </a:spcAft>
              <a:buClr>
                <a:schemeClr val="accent1"/>
              </a:buClr>
              <a:buFont typeface="Arial" panose="020B0604020202020204" pitchFamily="34" charset="0"/>
              <a:buChar char="•"/>
              <a:defRPr sz="1800" b="0" kern="1200">
                <a:solidFill>
                  <a:schemeClr val="tx2"/>
                </a:solidFill>
                <a:latin typeface="+mn-lt"/>
                <a:ea typeface="+mn-ea"/>
                <a:cs typeface="+mn-cs"/>
              </a:defRPr>
            </a:lvl2pPr>
            <a:lvl3pPr marL="358775" indent="-139700" algn="l" defTabSz="914400" rtl="0" eaLnBrk="1" latinLnBrk="0" hangingPunct="1">
              <a:lnSpc>
                <a:spcPct val="90000"/>
              </a:lnSpc>
              <a:spcBef>
                <a:spcPts val="500"/>
              </a:spcBef>
              <a:spcAft>
                <a:spcPts val="600"/>
              </a:spcAft>
              <a:buClr>
                <a:schemeClr val="accent1"/>
              </a:buClr>
              <a:buFont typeface="Calibri Light" panose="020F0302020204030204" pitchFamily="34" charset="0"/>
              <a:buChar char="◦"/>
              <a:defRPr sz="1600" b="0" kern="1200">
                <a:solidFill>
                  <a:schemeClr val="tx2"/>
                </a:solidFill>
                <a:latin typeface="+mn-lt"/>
                <a:ea typeface="+mn-ea"/>
                <a:cs typeface="+mn-cs"/>
              </a:defRPr>
            </a:lvl3pPr>
            <a:lvl4pPr marL="538163" indent="-152400" algn="l" defTabSz="914400" rtl="0" eaLnBrk="1" latinLnBrk="0" hangingPunct="1">
              <a:lnSpc>
                <a:spcPct val="90000"/>
              </a:lnSpc>
              <a:spcBef>
                <a:spcPts val="500"/>
              </a:spcBef>
              <a:spcAft>
                <a:spcPts val="600"/>
              </a:spcAft>
              <a:buClr>
                <a:schemeClr val="accent1"/>
              </a:buClr>
              <a:buFont typeface="Calibri Light" panose="020F0302020204030204" pitchFamily="34" charset="0"/>
              <a:buChar char="◦"/>
              <a:defRPr sz="1400" b="0" kern="1200">
                <a:solidFill>
                  <a:schemeClr val="tx2"/>
                </a:solidFill>
                <a:latin typeface="+mn-lt"/>
                <a:ea typeface="+mn-ea"/>
                <a:cs typeface="+mn-cs"/>
              </a:defRPr>
            </a:lvl4pPr>
            <a:lvl5pPr marL="717550" indent="-142875" algn="l" defTabSz="914400" rtl="0" eaLnBrk="1" latinLnBrk="0" hangingPunct="1">
              <a:lnSpc>
                <a:spcPct val="90000"/>
              </a:lnSpc>
              <a:spcBef>
                <a:spcPts val="500"/>
              </a:spcBef>
              <a:spcAft>
                <a:spcPts val="600"/>
              </a:spcAft>
              <a:buClr>
                <a:schemeClr val="accent1"/>
              </a:buClr>
              <a:buFont typeface="Calibri Light" panose="020F0302020204030204" pitchFamily="34" charset="0"/>
              <a:buChar char="◦"/>
              <a:defRPr sz="1200" b="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600"/>
              </a:spcAft>
              <a:buClr>
                <a:srgbClr val="D0103A"/>
              </a:buClr>
              <a:buSzTx/>
              <a:buFont typeface="Arial" panose="020B0604020202020204" pitchFamily="34" charset="0"/>
              <a:buNone/>
              <a:tabLst/>
              <a:defRPr/>
            </a:pPr>
            <a:r>
              <a:rPr kumimoji="0" lang="en-GB" sz="1800" b="1" i="0" u="none" strike="noStrike" kern="1200" cap="none" spc="0" normalizeH="0" baseline="0" noProof="0" dirty="0">
                <a:ln>
                  <a:noFill/>
                </a:ln>
                <a:solidFill>
                  <a:schemeClr val="tx1"/>
                </a:solidFill>
                <a:effectLst/>
                <a:uLnTx/>
                <a:uFillTx/>
                <a:latin typeface="Calibri Light"/>
                <a:ea typeface="+mn-ea"/>
                <a:cs typeface="+mn-cs"/>
              </a:rPr>
              <a:t>Ireland’s causes of stress</a:t>
            </a:r>
          </a:p>
        </p:txBody>
      </p:sp>
      <p:sp>
        <p:nvSpPr>
          <p:cNvPr id="33" name="Title 3">
            <a:extLst>
              <a:ext uri="{FF2B5EF4-FFF2-40B4-BE49-F238E27FC236}">
                <a16:creationId xmlns:a16="http://schemas.microsoft.com/office/drawing/2014/main" id="{7015B590-B80A-447E-0A02-131709AD75CD}"/>
              </a:ext>
            </a:extLst>
          </p:cNvPr>
          <p:cNvSpPr txBox="1">
            <a:spLocks/>
          </p:cNvSpPr>
          <p:nvPr/>
        </p:nvSpPr>
        <p:spPr>
          <a:xfrm>
            <a:off x="186691" y="124621"/>
            <a:ext cx="11501725" cy="484980"/>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spcAft>
                <a:spcPts val="600"/>
              </a:spcAft>
              <a:buNone/>
              <a:defRPr sz="3200" b="1" kern="1200">
                <a:solidFill>
                  <a:schemeClr val="accent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600"/>
              </a:spcAft>
              <a:buClrTx/>
              <a:buSzTx/>
              <a:buFontTx/>
              <a:buNone/>
              <a:tabLst/>
              <a:defRPr/>
            </a:pPr>
            <a:r>
              <a:rPr lang="en-GB" dirty="0">
                <a:solidFill>
                  <a:schemeClr val="tx1"/>
                </a:solidFill>
                <a:latin typeface="Calibri"/>
              </a:rPr>
              <a:t>Irish are more stressed about family, money, health &amp; life changes</a:t>
            </a:r>
            <a:endParaRPr kumimoji="0" lang="en-GB" sz="3200" b="1" i="0" u="none" strike="noStrike" kern="1200" cap="none" spc="0" normalizeH="0" baseline="0" noProof="0" dirty="0">
              <a:ln>
                <a:noFill/>
              </a:ln>
              <a:solidFill>
                <a:schemeClr val="tx1"/>
              </a:solidFill>
              <a:effectLst/>
              <a:uLnTx/>
              <a:uFillTx/>
              <a:latin typeface="Calibri"/>
              <a:ea typeface="+mj-ea"/>
              <a:cs typeface="+mj-cs"/>
            </a:endParaRPr>
          </a:p>
        </p:txBody>
      </p:sp>
      <p:sp>
        <p:nvSpPr>
          <p:cNvPr id="34" name="Text Placeholder 4">
            <a:extLst>
              <a:ext uri="{FF2B5EF4-FFF2-40B4-BE49-F238E27FC236}">
                <a16:creationId xmlns:a16="http://schemas.microsoft.com/office/drawing/2014/main" id="{9BD71D7C-8F05-299D-91A2-9BAF2C961A95}"/>
              </a:ext>
            </a:extLst>
          </p:cNvPr>
          <p:cNvSpPr txBox="1">
            <a:spLocks/>
          </p:cNvSpPr>
          <p:nvPr/>
        </p:nvSpPr>
        <p:spPr>
          <a:xfrm>
            <a:off x="192086" y="581022"/>
            <a:ext cx="11268393" cy="785816"/>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spcAft>
                <a:spcPts val="600"/>
              </a:spcAft>
              <a:buClr>
                <a:schemeClr val="accent1"/>
              </a:buClr>
              <a:buFont typeface="Arial" panose="020B0604020202020204" pitchFamily="34" charset="0"/>
              <a:buNone/>
              <a:defRPr sz="1600" kern="1200">
                <a:solidFill>
                  <a:schemeClr val="tx1"/>
                </a:solidFill>
                <a:latin typeface="+mn-lt"/>
                <a:ea typeface="+mn-ea"/>
                <a:cs typeface="+mn-cs"/>
              </a:defRPr>
            </a:lvl1pPr>
            <a:lvl2pPr marL="179388" indent="-139700" algn="l" defTabSz="914400" rtl="0" eaLnBrk="1" latinLnBrk="0" hangingPunct="1">
              <a:lnSpc>
                <a:spcPct val="90000"/>
              </a:lnSpc>
              <a:spcBef>
                <a:spcPts val="500"/>
              </a:spcBef>
              <a:spcAft>
                <a:spcPts val="600"/>
              </a:spcAft>
              <a:buClr>
                <a:schemeClr val="tx1"/>
              </a:buClr>
              <a:buFont typeface="Arial" panose="020B0604020202020204" pitchFamily="34" charset="0"/>
              <a:buChar char="•"/>
              <a:defRPr sz="1600" kern="1200">
                <a:solidFill>
                  <a:schemeClr val="tx1"/>
                </a:solidFill>
                <a:latin typeface="+mn-lt"/>
                <a:ea typeface="+mn-ea"/>
                <a:cs typeface="+mn-cs"/>
              </a:defRPr>
            </a:lvl2pPr>
            <a:lvl3pPr marL="358775" indent="-139700" algn="l" defTabSz="914400" rtl="0" eaLnBrk="1" latinLnBrk="0" hangingPunct="1">
              <a:lnSpc>
                <a:spcPct val="90000"/>
              </a:lnSpc>
              <a:spcBef>
                <a:spcPts val="500"/>
              </a:spcBef>
              <a:spcAft>
                <a:spcPts val="600"/>
              </a:spcAft>
              <a:buClr>
                <a:schemeClr val="tx2"/>
              </a:buClr>
              <a:buFont typeface="Calibri Light" panose="020F0302020204030204" pitchFamily="34" charset="0"/>
              <a:buChar char="◦"/>
              <a:defRPr sz="1400" kern="1200">
                <a:solidFill>
                  <a:schemeClr val="tx1"/>
                </a:solidFill>
                <a:latin typeface="+mn-lt"/>
                <a:ea typeface="+mn-ea"/>
                <a:cs typeface="+mn-cs"/>
              </a:defRPr>
            </a:lvl3pPr>
            <a:lvl4pPr marL="538163" indent="-152400" algn="l" defTabSz="914400" rtl="0" eaLnBrk="1" latinLnBrk="0" hangingPunct="1">
              <a:lnSpc>
                <a:spcPct val="90000"/>
              </a:lnSpc>
              <a:spcBef>
                <a:spcPts val="500"/>
              </a:spcBef>
              <a:spcAft>
                <a:spcPts val="600"/>
              </a:spcAft>
              <a:buClr>
                <a:schemeClr val="tx2"/>
              </a:buClr>
              <a:buFont typeface="Calibri Light" panose="020F0302020204030204" pitchFamily="34" charset="0"/>
              <a:buChar char="◦"/>
              <a:defRPr sz="1200" kern="1200">
                <a:solidFill>
                  <a:schemeClr val="tx1"/>
                </a:solidFill>
                <a:latin typeface="+mn-lt"/>
                <a:ea typeface="+mn-ea"/>
                <a:cs typeface="+mn-cs"/>
              </a:defRPr>
            </a:lvl4pPr>
            <a:lvl5pPr marL="717550" indent="-142875" algn="l" defTabSz="914400" rtl="0" eaLnBrk="1" latinLnBrk="0" hangingPunct="1">
              <a:lnSpc>
                <a:spcPct val="90000"/>
              </a:lnSpc>
              <a:spcBef>
                <a:spcPts val="500"/>
              </a:spcBef>
              <a:spcAft>
                <a:spcPts val="600"/>
              </a:spcAft>
              <a:buClr>
                <a:schemeClr val="tx2"/>
              </a:buClr>
              <a:buFont typeface="Calibri Light" panose="020F030202020403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t>While they experience less stress from Employment and job-related factors compared to the global average.</a:t>
            </a:r>
          </a:p>
        </p:txBody>
      </p:sp>
      <p:sp>
        <p:nvSpPr>
          <p:cNvPr id="2" name="TextBox 1">
            <a:extLst>
              <a:ext uri="{FF2B5EF4-FFF2-40B4-BE49-F238E27FC236}">
                <a16:creationId xmlns:a16="http://schemas.microsoft.com/office/drawing/2014/main" id="{51CF433B-0A8D-4AD4-986F-73B2D36377AA}"/>
              </a:ext>
            </a:extLst>
          </p:cNvPr>
          <p:cNvSpPr txBox="1"/>
          <p:nvPr/>
        </p:nvSpPr>
        <p:spPr>
          <a:xfrm>
            <a:off x="186691" y="5659272"/>
            <a:ext cx="914400" cy="914400"/>
          </a:xfrm>
          <a:prstGeom prst="rect">
            <a:avLst/>
          </a:prstGeom>
          <a:noFill/>
        </p:spPr>
        <p:txBody>
          <a:bodyPr wrap="none" rtlCol="0">
            <a:noAutofit/>
          </a:bodyPr>
          <a:lstStyle/>
          <a:p>
            <a:pPr algn="l">
              <a:lnSpc>
                <a:spcPct val="90000"/>
              </a:lnSpc>
              <a:spcAft>
                <a:spcPts val="600"/>
              </a:spcAft>
            </a:pPr>
            <a:endParaRPr lang="en-GB" sz="1400" dirty="0">
              <a:solidFill>
                <a:schemeClr val="tx2"/>
              </a:solidFill>
            </a:endParaRPr>
          </a:p>
        </p:txBody>
      </p:sp>
      <p:graphicFrame>
        <p:nvGraphicFramePr>
          <p:cNvPr id="6" name="Table 10">
            <a:extLst>
              <a:ext uri="{FF2B5EF4-FFF2-40B4-BE49-F238E27FC236}">
                <a16:creationId xmlns:a16="http://schemas.microsoft.com/office/drawing/2014/main" id="{E00EAB01-AE8F-4A9C-B589-3F0A5B0627A3}"/>
              </a:ext>
            </a:extLst>
          </p:cNvPr>
          <p:cNvGraphicFramePr>
            <a:graphicFrameLocks noGrp="1"/>
          </p:cNvGraphicFramePr>
          <p:nvPr>
            <p:extLst>
              <p:ext uri="{D42A27DB-BD31-4B8C-83A1-F6EECF244321}">
                <p14:modId xmlns:p14="http://schemas.microsoft.com/office/powerpoint/2010/main" val="2069093409"/>
              </p:ext>
            </p:extLst>
          </p:nvPr>
        </p:nvGraphicFramePr>
        <p:xfrm>
          <a:off x="264479" y="4474914"/>
          <a:ext cx="11196000" cy="943504"/>
        </p:xfrm>
        <a:graphic>
          <a:graphicData uri="http://schemas.openxmlformats.org/drawingml/2006/table">
            <a:tbl>
              <a:tblPr firstRow="1" bandRow="1">
                <a:tableStyleId>{5940675A-B579-460E-94D1-54222C63F5DA}</a:tableStyleId>
              </a:tblPr>
              <a:tblGrid>
                <a:gridCol w="828000">
                  <a:extLst>
                    <a:ext uri="{9D8B030D-6E8A-4147-A177-3AD203B41FA5}">
                      <a16:colId xmlns:a16="http://schemas.microsoft.com/office/drawing/2014/main" val="2990016109"/>
                    </a:ext>
                  </a:extLst>
                </a:gridCol>
                <a:gridCol w="1296000">
                  <a:extLst>
                    <a:ext uri="{9D8B030D-6E8A-4147-A177-3AD203B41FA5}">
                      <a16:colId xmlns:a16="http://schemas.microsoft.com/office/drawing/2014/main" val="3065439915"/>
                    </a:ext>
                  </a:extLst>
                </a:gridCol>
                <a:gridCol w="1296000">
                  <a:extLst>
                    <a:ext uri="{9D8B030D-6E8A-4147-A177-3AD203B41FA5}">
                      <a16:colId xmlns:a16="http://schemas.microsoft.com/office/drawing/2014/main" val="1327186676"/>
                    </a:ext>
                  </a:extLst>
                </a:gridCol>
                <a:gridCol w="1296000">
                  <a:extLst>
                    <a:ext uri="{9D8B030D-6E8A-4147-A177-3AD203B41FA5}">
                      <a16:colId xmlns:a16="http://schemas.microsoft.com/office/drawing/2014/main" val="1171855025"/>
                    </a:ext>
                  </a:extLst>
                </a:gridCol>
                <a:gridCol w="1296000">
                  <a:extLst>
                    <a:ext uri="{9D8B030D-6E8A-4147-A177-3AD203B41FA5}">
                      <a16:colId xmlns:a16="http://schemas.microsoft.com/office/drawing/2014/main" val="2615443143"/>
                    </a:ext>
                  </a:extLst>
                </a:gridCol>
                <a:gridCol w="1296000">
                  <a:extLst>
                    <a:ext uri="{9D8B030D-6E8A-4147-A177-3AD203B41FA5}">
                      <a16:colId xmlns:a16="http://schemas.microsoft.com/office/drawing/2014/main" val="3801636586"/>
                    </a:ext>
                  </a:extLst>
                </a:gridCol>
                <a:gridCol w="1296000">
                  <a:extLst>
                    <a:ext uri="{9D8B030D-6E8A-4147-A177-3AD203B41FA5}">
                      <a16:colId xmlns:a16="http://schemas.microsoft.com/office/drawing/2014/main" val="571182835"/>
                    </a:ext>
                  </a:extLst>
                </a:gridCol>
                <a:gridCol w="1296000">
                  <a:extLst>
                    <a:ext uri="{9D8B030D-6E8A-4147-A177-3AD203B41FA5}">
                      <a16:colId xmlns:a16="http://schemas.microsoft.com/office/drawing/2014/main" val="2506876432"/>
                    </a:ext>
                  </a:extLst>
                </a:gridCol>
                <a:gridCol w="1296000">
                  <a:extLst>
                    <a:ext uri="{9D8B030D-6E8A-4147-A177-3AD203B41FA5}">
                      <a16:colId xmlns:a16="http://schemas.microsoft.com/office/drawing/2014/main" val="1819672157"/>
                    </a:ext>
                  </a:extLst>
                </a:gridCol>
              </a:tblGrid>
              <a:tr h="486304">
                <a:tc>
                  <a:txBody>
                    <a:bodyPr/>
                    <a:lstStyle/>
                    <a:p>
                      <a:r>
                        <a:rPr lang="en-GB" sz="1200" dirty="0"/>
                        <a:t>World Average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ctr" defTabSz="914400" rtl="0" eaLnBrk="1" fontAlgn="t" latinLnBrk="0" hangingPunct="1"/>
                      <a:r>
                        <a:rPr lang="en-IE" sz="1600" kern="1200" dirty="0">
                          <a:solidFill>
                            <a:schemeClr val="tx1"/>
                          </a:solidFill>
                          <a:latin typeface="+mn-lt"/>
                          <a:ea typeface="+mn-ea"/>
                          <a:cs typeface="+mn-cs"/>
                        </a:rPr>
                        <a:t>19%</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ctr" defTabSz="914400" rtl="0" eaLnBrk="1" fontAlgn="t" latinLnBrk="0" hangingPunct="1"/>
                      <a:r>
                        <a:rPr lang="en-IE" sz="1600" kern="1200" dirty="0">
                          <a:solidFill>
                            <a:schemeClr val="tx1"/>
                          </a:solidFill>
                          <a:latin typeface="+mn-lt"/>
                          <a:ea typeface="+mn-ea"/>
                          <a:cs typeface="+mn-cs"/>
                        </a:rPr>
                        <a:t>21%</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ctr" defTabSz="914400" rtl="0" eaLnBrk="1" fontAlgn="t" latinLnBrk="0" hangingPunct="1"/>
                      <a:r>
                        <a:rPr lang="en-IE" sz="1600" kern="1200" dirty="0">
                          <a:solidFill>
                            <a:schemeClr val="tx1"/>
                          </a:solidFill>
                          <a:latin typeface="+mn-lt"/>
                          <a:ea typeface="+mn-ea"/>
                          <a:cs typeface="+mn-cs"/>
                        </a:rPr>
                        <a:t>23%</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ctr" defTabSz="914400" rtl="0" eaLnBrk="1" fontAlgn="t" latinLnBrk="0" hangingPunct="1"/>
                      <a:r>
                        <a:rPr lang="en-IE" sz="1600" kern="1200">
                          <a:solidFill>
                            <a:schemeClr val="tx1"/>
                          </a:solidFill>
                          <a:latin typeface="+mn-lt"/>
                          <a:ea typeface="+mn-ea"/>
                          <a:cs typeface="+mn-cs"/>
                        </a:rPr>
                        <a:t>9%</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ctr" defTabSz="914400" rtl="0" eaLnBrk="1" fontAlgn="t" latinLnBrk="0" hangingPunct="1"/>
                      <a:r>
                        <a:rPr lang="en-IE" sz="1600" kern="1200">
                          <a:solidFill>
                            <a:schemeClr val="tx1"/>
                          </a:solidFill>
                          <a:latin typeface="+mn-lt"/>
                          <a:ea typeface="+mn-ea"/>
                          <a:cs typeface="+mn-cs"/>
                        </a:rPr>
                        <a:t>6%</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ctr" defTabSz="914400" rtl="0" eaLnBrk="1" fontAlgn="t" latinLnBrk="0" hangingPunct="1"/>
                      <a:r>
                        <a:rPr lang="en-IE" sz="1600" kern="1200">
                          <a:solidFill>
                            <a:schemeClr val="tx1"/>
                          </a:solidFill>
                          <a:latin typeface="+mn-lt"/>
                          <a:ea typeface="+mn-ea"/>
                          <a:cs typeface="+mn-cs"/>
                        </a:rPr>
                        <a:t>4%</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ctr" defTabSz="914400" rtl="0" eaLnBrk="1" fontAlgn="t" latinLnBrk="0" hangingPunct="1"/>
                      <a:r>
                        <a:rPr lang="en-IE" sz="1600" kern="1200" dirty="0">
                          <a:solidFill>
                            <a:schemeClr val="tx1"/>
                          </a:solidFill>
                          <a:latin typeface="+mn-lt"/>
                          <a:ea typeface="+mn-ea"/>
                          <a:cs typeface="+mn-cs"/>
                        </a:rPr>
                        <a:t>7%</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ctr" defTabSz="914400" rtl="0" eaLnBrk="1" fontAlgn="t" latinLnBrk="0" hangingPunct="1"/>
                      <a:r>
                        <a:rPr lang="en-IE" sz="1600" kern="1200" dirty="0">
                          <a:solidFill>
                            <a:schemeClr val="tx1"/>
                          </a:solidFill>
                          <a:latin typeface="+mn-lt"/>
                          <a:ea typeface="+mn-ea"/>
                          <a:cs typeface="+mn-cs"/>
                        </a:rPr>
                        <a:t>2%</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634977484"/>
                  </a:ext>
                </a:extLst>
              </a:tr>
              <a:tr h="432000">
                <a:tc>
                  <a:txBody>
                    <a:bodyPr/>
                    <a:lstStyle/>
                    <a:p>
                      <a:r>
                        <a:rPr lang="en-GB" sz="1200" dirty="0"/>
                        <a:t>European Average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1600" dirty="0"/>
                        <a:t>22%</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1600" dirty="0"/>
                        <a:t>19%</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1600" dirty="0"/>
                        <a:t>17%</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1600" dirty="0"/>
                        <a:t>5%</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1600" dirty="0"/>
                        <a:t>7%</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1600" dirty="0"/>
                        <a:t>14%</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1600" dirty="0"/>
                        <a:t>6%</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1600" dirty="0"/>
                        <a:t>4%</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16685456"/>
                  </a:ext>
                </a:extLst>
              </a:tr>
            </a:tbl>
          </a:graphicData>
        </a:graphic>
      </p:graphicFrame>
      <p:graphicFrame>
        <p:nvGraphicFramePr>
          <p:cNvPr id="25" name="Table 10">
            <a:extLst>
              <a:ext uri="{FF2B5EF4-FFF2-40B4-BE49-F238E27FC236}">
                <a16:creationId xmlns:a16="http://schemas.microsoft.com/office/drawing/2014/main" id="{5242BDB2-423D-ECC0-F055-F06DF2F3830F}"/>
              </a:ext>
            </a:extLst>
          </p:cNvPr>
          <p:cNvGraphicFramePr>
            <a:graphicFrameLocks noGrp="1"/>
          </p:cNvGraphicFramePr>
          <p:nvPr>
            <p:extLst>
              <p:ext uri="{D42A27DB-BD31-4B8C-83A1-F6EECF244321}">
                <p14:modId xmlns:p14="http://schemas.microsoft.com/office/powerpoint/2010/main" val="3643242418"/>
              </p:ext>
            </p:extLst>
          </p:nvPr>
        </p:nvGraphicFramePr>
        <p:xfrm>
          <a:off x="252604" y="3066097"/>
          <a:ext cx="11196000" cy="1296000"/>
        </p:xfrm>
        <a:graphic>
          <a:graphicData uri="http://schemas.openxmlformats.org/drawingml/2006/table">
            <a:tbl>
              <a:tblPr firstRow="1" bandRow="1">
                <a:tableStyleId>{5940675A-B579-460E-94D1-54222C63F5DA}</a:tableStyleId>
              </a:tblPr>
              <a:tblGrid>
                <a:gridCol w="828000">
                  <a:extLst>
                    <a:ext uri="{9D8B030D-6E8A-4147-A177-3AD203B41FA5}">
                      <a16:colId xmlns:a16="http://schemas.microsoft.com/office/drawing/2014/main" val="2990016109"/>
                    </a:ext>
                  </a:extLst>
                </a:gridCol>
                <a:gridCol w="1296000">
                  <a:extLst>
                    <a:ext uri="{9D8B030D-6E8A-4147-A177-3AD203B41FA5}">
                      <a16:colId xmlns:a16="http://schemas.microsoft.com/office/drawing/2014/main" val="3065439915"/>
                    </a:ext>
                  </a:extLst>
                </a:gridCol>
                <a:gridCol w="1296000">
                  <a:extLst>
                    <a:ext uri="{9D8B030D-6E8A-4147-A177-3AD203B41FA5}">
                      <a16:colId xmlns:a16="http://schemas.microsoft.com/office/drawing/2014/main" val="1327186676"/>
                    </a:ext>
                  </a:extLst>
                </a:gridCol>
                <a:gridCol w="1296000">
                  <a:extLst>
                    <a:ext uri="{9D8B030D-6E8A-4147-A177-3AD203B41FA5}">
                      <a16:colId xmlns:a16="http://schemas.microsoft.com/office/drawing/2014/main" val="1171855025"/>
                    </a:ext>
                  </a:extLst>
                </a:gridCol>
                <a:gridCol w="1296000">
                  <a:extLst>
                    <a:ext uri="{9D8B030D-6E8A-4147-A177-3AD203B41FA5}">
                      <a16:colId xmlns:a16="http://schemas.microsoft.com/office/drawing/2014/main" val="2615443143"/>
                    </a:ext>
                  </a:extLst>
                </a:gridCol>
                <a:gridCol w="1296000">
                  <a:extLst>
                    <a:ext uri="{9D8B030D-6E8A-4147-A177-3AD203B41FA5}">
                      <a16:colId xmlns:a16="http://schemas.microsoft.com/office/drawing/2014/main" val="3801636586"/>
                    </a:ext>
                  </a:extLst>
                </a:gridCol>
                <a:gridCol w="1296000">
                  <a:extLst>
                    <a:ext uri="{9D8B030D-6E8A-4147-A177-3AD203B41FA5}">
                      <a16:colId xmlns:a16="http://schemas.microsoft.com/office/drawing/2014/main" val="571182835"/>
                    </a:ext>
                  </a:extLst>
                </a:gridCol>
                <a:gridCol w="1296000">
                  <a:extLst>
                    <a:ext uri="{9D8B030D-6E8A-4147-A177-3AD203B41FA5}">
                      <a16:colId xmlns:a16="http://schemas.microsoft.com/office/drawing/2014/main" val="2506876432"/>
                    </a:ext>
                  </a:extLst>
                </a:gridCol>
                <a:gridCol w="1296000">
                  <a:extLst>
                    <a:ext uri="{9D8B030D-6E8A-4147-A177-3AD203B41FA5}">
                      <a16:colId xmlns:a16="http://schemas.microsoft.com/office/drawing/2014/main" val="1819672157"/>
                    </a:ext>
                  </a:extLst>
                </a:gridCol>
              </a:tblGrid>
              <a:tr h="864000">
                <a:tc>
                  <a:txBody>
                    <a:bodyPr/>
                    <a:lstStyle/>
                    <a:p>
                      <a:endParaRPr lang="en-GB" sz="12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t"/>
                      <a:r>
                        <a:rPr lang="en-IE" sz="1600" b="1" i="0" u="none" strike="noStrike" dirty="0">
                          <a:solidFill>
                            <a:schemeClr val="accent3"/>
                          </a:solidFill>
                          <a:effectLst/>
                          <a:latin typeface="+mn-lt"/>
                        </a:rPr>
                        <a:t>My family</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t"/>
                      <a:r>
                        <a:rPr lang="en-IE" sz="1600" b="1" i="0" u="none" strike="noStrike" dirty="0">
                          <a:solidFill>
                            <a:schemeClr val="accent3"/>
                          </a:solidFill>
                          <a:effectLst/>
                          <a:latin typeface="+mn-lt"/>
                        </a:rPr>
                        <a:t>Lack of money</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t"/>
                      <a:r>
                        <a:rPr lang="en-IE" sz="1600" b="1" i="0" u="none" strike="noStrike" dirty="0">
                          <a:solidFill>
                            <a:schemeClr val="accent3"/>
                          </a:solidFill>
                          <a:effectLst/>
                          <a:latin typeface="+mn-lt"/>
                        </a:rPr>
                        <a:t>My job</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t"/>
                      <a:r>
                        <a:rPr lang="en-IE" sz="1600" b="1" i="0" u="none" strike="noStrike" dirty="0">
                          <a:solidFill>
                            <a:schemeClr val="accent3"/>
                          </a:solidFill>
                          <a:effectLst/>
                          <a:latin typeface="+mn-lt"/>
                        </a:rPr>
                        <a:t>My health</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t"/>
                      <a:r>
                        <a:rPr lang="en-GB" sz="1600" b="1" i="0" u="none" strike="noStrike" dirty="0">
                          <a:solidFill>
                            <a:schemeClr val="accent3"/>
                          </a:solidFill>
                          <a:effectLst/>
                          <a:latin typeface="+mn-lt"/>
                        </a:rPr>
                        <a:t>Changes in life (moving, changing job)</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t"/>
                      <a:r>
                        <a:rPr lang="en-GB" sz="1600" b="1" i="0" u="none" strike="noStrike">
                          <a:solidFill>
                            <a:schemeClr val="accent3"/>
                          </a:solidFill>
                          <a:effectLst/>
                          <a:latin typeface="+mn-lt"/>
                        </a:rPr>
                        <a:t>The wars around the world</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t"/>
                      <a:r>
                        <a:rPr lang="en-IE" sz="1600" b="1" i="0" u="none" strike="noStrike">
                          <a:solidFill>
                            <a:schemeClr val="accent3"/>
                          </a:solidFill>
                          <a:effectLst/>
                          <a:latin typeface="+mn-lt"/>
                        </a:rPr>
                        <a:t>Lack of job/unemployment</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t"/>
                      <a:r>
                        <a:rPr lang="en-IE" sz="1600" b="1" i="0" u="none" strike="noStrike" dirty="0">
                          <a:solidFill>
                            <a:schemeClr val="accent3"/>
                          </a:solidFill>
                          <a:effectLst/>
                          <a:latin typeface="+mn-lt"/>
                        </a:rPr>
                        <a:t>Environmental disasters</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634977484"/>
                  </a:ext>
                </a:extLst>
              </a:tr>
              <a:tr h="432000">
                <a:tc>
                  <a:txBody>
                    <a:bodyPr/>
                    <a:lstStyle/>
                    <a:p>
                      <a:endParaRPr lang="en-GB" sz="12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IE" sz="2400" b="1" u="none" strike="noStrike" dirty="0">
                          <a:solidFill>
                            <a:schemeClr val="tx1"/>
                          </a:solidFill>
                          <a:effectLst/>
                        </a:rPr>
                        <a:t>26%</a:t>
                      </a:r>
                      <a:endParaRPr lang="en-IE" sz="2400" b="1" i="0" u="none" strike="noStrike" dirty="0">
                        <a:solidFill>
                          <a:schemeClr val="tx1"/>
                        </a:solidFill>
                        <a:effectLst/>
                        <a:latin typeface="Calibri" panose="020F0502020204030204" pitchFamily="34" charset="0"/>
                      </a:endParaRPr>
                    </a:p>
                  </a:txBody>
                  <a:tcPr marL="6350" marR="6350" marT="635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IE" sz="2400" b="1" u="none" strike="noStrike" dirty="0">
                          <a:solidFill>
                            <a:schemeClr val="tx1"/>
                          </a:solidFill>
                          <a:effectLst/>
                        </a:rPr>
                        <a:t>24%</a:t>
                      </a:r>
                      <a:endParaRPr lang="en-IE" sz="2400" b="1" i="0" u="none" strike="noStrike" dirty="0">
                        <a:solidFill>
                          <a:schemeClr val="tx1"/>
                        </a:solidFill>
                        <a:effectLst/>
                        <a:latin typeface="Calibri" panose="020F0502020204030204" pitchFamily="34" charset="0"/>
                      </a:endParaRPr>
                    </a:p>
                  </a:txBody>
                  <a:tcPr marL="6350" marR="6350" marT="635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IE" sz="2400" b="1" u="none" strike="noStrike" dirty="0">
                          <a:solidFill>
                            <a:schemeClr val="tx1"/>
                          </a:solidFill>
                          <a:effectLst/>
                        </a:rPr>
                        <a:t>15%</a:t>
                      </a:r>
                      <a:endParaRPr lang="en-IE" sz="2400" b="1" i="0" u="none" strike="noStrike" dirty="0">
                        <a:solidFill>
                          <a:schemeClr val="tx1"/>
                        </a:solidFill>
                        <a:effectLst/>
                        <a:latin typeface="Calibri" panose="020F0502020204030204" pitchFamily="34" charset="0"/>
                      </a:endParaRPr>
                    </a:p>
                  </a:txBody>
                  <a:tcPr marL="6350" marR="6350" marT="635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IE" sz="2400" b="1" u="none" strike="noStrike" dirty="0">
                          <a:solidFill>
                            <a:schemeClr val="tx1"/>
                          </a:solidFill>
                          <a:effectLst/>
                        </a:rPr>
                        <a:t>11%</a:t>
                      </a:r>
                      <a:endParaRPr lang="en-IE" sz="2400" b="1" i="0" u="none" strike="noStrike" dirty="0">
                        <a:solidFill>
                          <a:schemeClr val="tx1"/>
                        </a:solidFill>
                        <a:effectLst/>
                        <a:latin typeface="Calibri" panose="020F0502020204030204" pitchFamily="34" charset="0"/>
                      </a:endParaRPr>
                    </a:p>
                  </a:txBody>
                  <a:tcPr marL="6350" marR="6350" marT="635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IE" sz="2400" b="1" u="none" strike="noStrike" dirty="0">
                          <a:solidFill>
                            <a:schemeClr val="tx1"/>
                          </a:solidFill>
                          <a:effectLst/>
                        </a:rPr>
                        <a:t>10%</a:t>
                      </a:r>
                      <a:endParaRPr lang="en-IE" sz="2400" b="1" i="0" u="none" strike="noStrike" dirty="0">
                        <a:solidFill>
                          <a:schemeClr val="tx1"/>
                        </a:solidFill>
                        <a:effectLst/>
                        <a:latin typeface="Calibri" panose="020F0502020204030204" pitchFamily="34" charset="0"/>
                      </a:endParaRPr>
                    </a:p>
                  </a:txBody>
                  <a:tcPr marL="6350" marR="6350" marT="635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IE" sz="2400" b="1" u="none" strike="noStrike" dirty="0">
                          <a:solidFill>
                            <a:schemeClr val="tx1"/>
                          </a:solidFill>
                          <a:effectLst/>
                        </a:rPr>
                        <a:t>4%</a:t>
                      </a:r>
                      <a:endParaRPr lang="en-IE" sz="2400" b="1" i="0" u="none" strike="noStrike" dirty="0">
                        <a:solidFill>
                          <a:schemeClr val="tx1"/>
                        </a:solidFill>
                        <a:effectLst/>
                        <a:latin typeface="Calibri" panose="020F0502020204030204" pitchFamily="34" charset="0"/>
                      </a:endParaRPr>
                    </a:p>
                  </a:txBody>
                  <a:tcPr marL="6350" marR="6350" marT="635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IE" sz="2400" b="1" u="none" strike="noStrike" dirty="0">
                          <a:solidFill>
                            <a:schemeClr val="tx1"/>
                          </a:solidFill>
                          <a:effectLst/>
                        </a:rPr>
                        <a:t>2%</a:t>
                      </a:r>
                      <a:endParaRPr lang="en-IE" sz="2400" b="1" i="0" u="none" strike="noStrike" dirty="0">
                        <a:solidFill>
                          <a:schemeClr val="tx1"/>
                        </a:solidFill>
                        <a:effectLst/>
                        <a:latin typeface="Calibri" panose="020F0502020204030204" pitchFamily="34" charset="0"/>
                      </a:endParaRPr>
                    </a:p>
                  </a:txBody>
                  <a:tcPr marL="6350" marR="6350" marT="635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IE" sz="2400" b="1" u="none" strike="noStrike" dirty="0">
                          <a:solidFill>
                            <a:schemeClr val="tx1"/>
                          </a:solidFill>
                          <a:effectLst/>
                        </a:rPr>
                        <a:t>1%</a:t>
                      </a:r>
                      <a:endParaRPr lang="en-IE" sz="2400" b="1" i="0" u="none" strike="noStrike" dirty="0">
                        <a:solidFill>
                          <a:schemeClr val="tx1"/>
                        </a:solidFill>
                        <a:effectLst/>
                        <a:latin typeface="Calibri" panose="020F0502020204030204" pitchFamily="34" charset="0"/>
                      </a:endParaRPr>
                    </a:p>
                  </a:txBody>
                  <a:tcPr marL="6350" marR="6350" marT="635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16685456"/>
                  </a:ext>
                </a:extLst>
              </a:tr>
            </a:tbl>
          </a:graphicData>
        </a:graphic>
      </p:graphicFrame>
      <p:pic>
        <p:nvPicPr>
          <p:cNvPr id="49" name="Graphic 48" descr="Transfer with solid fill">
            <a:extLst>
              <a:ext uri="{FF2B5EF4-FFF2-40B4-BE49-F238E27FC236}">
                <a16:creationId xmlns:a16="http://schemas.microsoft.com/office/drawing/2014/main" id="{DEEE4FCE-1C06-4F73-17E8-01CE89630F7B}"/>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438114" y="2178911"/>
            <a:ext cx="914400" cy="914400"/>
          </a:xfrm>
          <a:prstGeom prst="rect">
            <a:avLst/>
          </a:prstGeom>
        </p:spPr>
      </p:pic>
      <p:sp>
        <p:nvSpPr>
          <p:cNvPr id="3" name="Rectangle 2">
            <a:extLst>
              <a:ext uri="{FF2B5EF4-FFF2-40B4-BE49-F238E27FC236}">
                <a16:creationId xmlns:a16="http://schemas.microsoft.com/office/drawing/2014/main" id="{A08F35D3-E75D-F1D1-AC33-E6C1CE191196}"/>
              </a:ext>
            </a:extLst>
          </p:cNvPr>
          <p:cNvSpPr/>
          <p:nvPr/>
        </p:nvSpPr>
        <p:spPr>
          <a:xfrm>
            <a:off x="1123560" y="2161142"/>
            <a:ext cx="2638424" cy="3498130"/>
          </a:xfrm>
          <a:prstGeom prst="rect">
            <a:avLst/>
          </a:prstGeom>
          <a:noFill/>
          <a:ln w="285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IE" dirty="0">
              <a:solidFill>
                <a:schemeClr val="bg2"/>
              </a:solidFill>
            </a:endParaRPr>
          </a:p>
        </p:txBody>
      </p:sp>
      <p:grpSp>
        <p:nvGrpSpPr>
          <p:cNvPr id="5" name="Graphic 36" descr="Home1 with solid fill">
            <a:extLst>
              <a:ext uri="{FF2B5EF4-FFF2-40B4-BE49-F238E27FC236}">
                <a16:creationId xmlns:a16="http://schemas.microsoft.com/office/drawing/2014/main" id="{7C50D1AE-9935-C063-813D-566BA405829F}"/>
              </a:ext>
            </a:extLst>
          </p:cNvPr>
          <p:cNvGrpSpPr/>
          <p:nvPr/>
        </p:nvGrpSpPr>
        <p:grpSpPr>
          <a:xfrm>
            <a:off x="1283002" y="2163390"/>
            <a:ext cx="914400" cy="914400"/>
            <a:chOff x="1283002" y="2163390"/>
            <a:chExt cx="914400" cy="914400"/>
          </a:xfrm>
        </p:grpSpPr>
        <p:sp>
          <p:nvSpPr>
            <p:cNvPr id="7" name="Freeform: Shape 6">
              <a:extLst>
                <a:ext uri="{FF2B5EF4-FFF2-40B4-BE49-F238E27FC236}">
                  <a16:creationId xmlns:a16="http://schemas.microsoft.com/office/drawing/2014/main" id="{74318BF0-C6D8-46E4-83F8-123010292896}"/>
                </a:ext>
              </a:extLst>
            </p:cNvPr>
            <p:cNvSpPr/>
            <p:nvPr/>
          </p:nvSpPr>
          <p:spPr>
            <a:xfrm>
              <a:off x="1340171" y="2277690"/>
              <a:ext cx="800080" cy="417509"/>
            </a:xfrm>
            <a:custGeom>
              <a:avLst/>
              <a:gdLst>
                <a:gd name="connsiteX0" fmla="*/ 400050 w 800080"/>
                <a:gd name="connsiteY0" fmla="*/ 0 h 417509"/>
                <a:gd name="connsiteX1" fmla="*/ 400031 w 800080"/>
                <a:gd name="connsiteY1" fmla="*/ 0 h 417509"/>
                <a:gd name="connsiteX2" fmla="*/ 0 w 800080"/>
                <a:gd name="connsiteY2" fmla="*/ 380552 h 417509"/>
                <a:gd name="connsiteX3" fmla="*/ 43244 w 800080"/>
                <a:gd name="connsiteY3" fmla="*/ 417509 h 417509"/>
                <a:gd name="connsiteX4" fmla="*/ 400031 w 800080"/>
                <a:gd name="connsiteY4" fmla="*/ 78581 h 417509"/>
                <a:gd name="connsiteX5" fmla="*/ 400050 w 800080"/>
                <a:gd name="connsiteY5" fmla="*/ 78581 h 417509"/>
                <a:gd name="connsiteX6" fmla="*/ 756837 w 800080"/>
                <a:gd name="connsiteY6" fmla="*/ 417509 h 417509"/>
                <a:gd name="connsiteX7" fmla="*/ 800081 w 800080"/>
                <a:gd name="connsiteY7" fmla="*/ 380552 h 417509"/>
                <a:gd name="connsiteX8" fmla="*/ 400050 w 800080"/>
                <a:gd name="connsiteY8" fmla="*/ 0 h 417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0080" h="417509">
                  <a:moveTo>
                    <a:pt x="400050" y="0"/>
                  </a:moveTo>
                  <a:lnTo>
                    <a:pt x="400031" y="0"/>
                  </a:lnTo>
                  <a:lnTo>
                    <a:pt x="0" y="380552"/>
                  </a:lnTo>
                  <a:lnTo>
                    <a:pt x="43244" y="417509"/>
                  </a:lnTo>
                  <a:lnTo>
                    <a:pt x="400031" y="78581"/>
                  </a:lnTo>
                  <a:lnTo>
                    <a:pt x="400050" y="78581"/>
                  </a:lnTo>
                  <a:lnTo>
                    <a:pt x="756837" y="417509"/>
                  </a:lnTo>
                  <a:lnTo>
                    <a:pt x="800081" y="380552"/>
                  </a:lnTo>
                  <a:lnTo>
                    <a:pt x="400050" y="0"/>
                  </a:lnTo>
                  <a:close/>
                </a:path>
              </a:pathLst>
            </a:custGeom>
            <a:solidFill>
              <a:srgbClr val="FFFFFF"/>
            </a:solidFill>
            <a:ln w="9525" cap="flat">
              <a:noFill/>
              <a:prstDash val="solid"/>
              <a:miter/>
            </a:ln>
          </p:spPr>
          <p:txBody>
            <a:bodyPr rtlCol="0" anchor="ctr"/>
            <a:lstStyle/>
            <a:p>
              <a:endParaRPr lang="en-GB"/>
            </a:p>
          </p:txBody>
        </p:sp>
        <p:sp>
          <p:nvSpPr>
            <p:cNvPr id="8" name="Freeform: Shape 7">
              <a:extLst>
                <a:ext uri="{FF2B5EF4-FFF2-40B4-BE49-F238E27FC236}">
                  <a16:creationId xmlns:a16="http://schemas.microsoft.com/office/drawing/2014/main" id="{E365408C-7040-4BFB-88DE-695BEED061A7}"/>
                </a:ext>
              </a:extLst>
            </p:cNvPr>
            <p:cNvSpPr/>
            <p:nvPr/>
          </p:nvSpPr>
          <p:spPr>
            <a:xfrm>
              <a:off x="1454452" y="2408811"/>
              <a:ext cx="571500" cy="554678"/>
            </a:xfrm>
            <a:custGeom>
              <a:avLst/>
              <a:gdLst>
                <a:gd name="connsiteX0" fmla="*/ 285750 w 571500"/>
                <a:gd name="connsiteY0" fmla="*/ 0 h 554678"/>
                <a:gd name="connsiteX1" fmla="*/ 0 w 571500"/>
                <a:gd name="connsiteY1" fmla="*/ 271462 h 554678"/>
                <a:gd name="connsiteX2" fmla="*/ 0 w 571500"/>
                <a:gd name="connsiteY2" fmla="*/ 554679 h 554678"/>
                <a:gd name="connsiteX3" fmla="*/ 571500 w 571500"/>
                <a:gd name="connsiteY3" fmla="*/ 554679 h 554678"/>
                <a:gd name="connsiteX4" fmla="*/ 571500 w 571500"/>
                <a:gd name="connsiteY4" fmla="*/ 271443 h 554678"/>
                <a:gd name="connsiteX5" fmla="*/ 285750 w 571500"/>
                <a:gd name="connsiteY5" fmla="*/ 474002 h 554678"/>
                <a:gd name="connsiteX6" fmla="*/ 152400 w 571500"/>
                <a:gd name="connsiteY6" fmla="*/ 289665 h 554678"/>
                <a:gd name="connsiteX7" fmla="*/ 285750 w 571500"/>
                <a:gd name="connsiteY7" fmla="*/ 273977 h 554678"/>
                <a:gd name="connsiteX8" fmla="*/ 419100 w 571500"/>
                <a:gd name="connsiteY8" fmla="*/ 289665 h 554678"/>
                <a:gd name="connsiteX9" fmla="*/ 285750 w 571500"/>
                <a:gd name="connsiteY9" fmla="*/ 474002 h 554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1500" h="554678">
                  <a:moveTo>
                    <a:pt x="285750" y="0"/>
                  </a:moveTo>
                  <a:lnTo>
                    <a:pt x="0" y="271462"/>
                  </a:lnTo>
                  <a:lnTo>
                    <a:pt x="0" y="554679"/>
                  </a:lnTo>
                  <a:lnTo>
                    <a:pt x="571500" y="554679"/>
                  </a:lnTo>
                  <a:lnTo>
                    <a:pt x="571500" y="271443"/>
                  </a:lnTo>
                  <a:close/>
                  <a:moveTo>
                    <a:pt x="285750" y="474002"/>
                  </a:moveTo>
                  <a:cubicBezTo>
                    <a:pt x="285750" y="474002"/>
                    <a:pt x="152400" y="372027"/>
                    <a:pt x="152400" y="289665"/>
                  </a:cubicBezTo>
                  <a:cubicBezTo>
                    <a:pt x="152400" y="234753"/>
                    <a:pt x="236325" y="175927"/>
                    <a:pt x="285750" y="273977"/>
                  </a:cubicBezTo>
                  <a:cubicBezTo>
                    <a:pt x="335166" y="175927"/>
                    <a:pt x="419100" y="234753"/>
                    <a:pt x="419100" y="289665"/>
                  </a:cubicBezTo>
                  <a:cubicBezTo>
                    <a:pt x="419100" y="372027"/>
                    <a:pt x="285750" y="474002"/>
                    <a:pt x="285750" y="474002"/>
                  </a:cubicBezTo>
                  <a:close/>
                </a:path>
              </a:pathLst>
            </a:custGeom>
            <a:solidFill>
              <a:srgbClr val="FFFFFF"/>
            </a:solidFill>
            <a:ln w="9525" cap="flat">
              <a:noFill/>
              <a:prstDash val="solid"/>
              <a:miter/>
            </a:ln>
          </p:spPr>
          <p:txBody>
            <a:bodyPr rtlCol="0" anchor="ctr"/>
            <a:lstStyle/>
            <a:p>
              <a:endParaRPr lang="en-GB"/>
            </a:p>
          </p:txBody>
        </p:sp>
      </p:grpSp>
      <p:grpSp>
        <p:nvGrpSpPr>
          <p:cNvPr id="9" name="Graphic 40" descr="Money with solid fill">
            <a:extLst>
              <a:ext uri="{FF2B5EF4-FFF2-40B4-BE49-F238E27FC236}">
                <a16:creationId xmlns:a16="http://schemas.microsoft.com/office/drawing/2014/main" id="{F9AB3110-128C-87A6-2E5A-8A4093974D74}"/>
              </a:ext>
            </a:extLst>
          </p:cNvPr>
          <p:cNvGrpSpPr/>
          <p:nvPr/>
        </p:nvGrpSpPr>
        <p:grpSpPr>
          <a:xfrm>
            <a:off x="2571780" y="2217590"/>
            <a:ext cx="914400" cy="914400"/>
            <a:chOff x="2571780" y="2217590"/>
            <a:chExt cx="914400" cy="914400"/>
          </a:xfrm>
        </p:grpSpPr>
        <p:sp>
          <p:nvSpPr>
            <p:cNvPr id="10" name="Freeform: Shape 9">
              <a:extLst>
                <a:ext uri="{FF2B5EF4-FFF2-40B4-BE49-F238E27FC236}">
                  <a16:creationId xmlns:a16="http://schemas.microsoft.com/office/drawing/2014/main" id="{81EB51C9-5271-45AE-A663-11F698DAEB8A}"/>
                </a:ext>
              </a:extLst>
            </p:cNvPr>
            <p:cNvSpPr/>
            <p:nvPr/>
          </p:nvSpPr>
          <p:spPr>
            <a:xfrm>
              <a:off x="2609880" y="2598590"/>
              <a:ext cx="838200" cy="381000"/>
            </a:xfrm>
            <a:custGeom>
              <a:avLst/>
              <a:gdLst>
                <a:gd name="connsiteX0" fmla="*/ 781050 w 838200"/>
                <a:gd name="connsiteY0" fmla="*/ 295275 h 381000"/>
                <a:gd name="connsiteX1" fmla="*/ 752475 w 838200"/>
                <a:gd name="connsiteY1" fmla="*/ 323850 h 381000"/>
                <a:gd name="connsiteX2" fmla="*/ 95250 w 838200"/>
                <a:gd name="connsiteY2" fmla="*/ 323850 h 381000"/>
                <a:gd name="connsiteX3" fmla="*/ 57150 w 838200"/>
                <a:gd name="connsiteY3" fmla="*/ 285750 h 381000"/>
                <a:gd name="connsiteX4" fmla="*/ 57150 w 838200"/>
                <a:gd name="connsiteY4" fmla="*/ 95250 h 381000"/>
                <a:gd name="connsiteX5" fmla="*/ 95250 w 838200"/>
                <a:gd name="connsiteY5" fmla="*/ 57150 h 381000"/>
                <a:gd name="connsiteX6" fmla="*/ 752475 w 838200"/>
                <a:gd name="connsiteY6" fmla="*/ 57150 h 381000"/>
                <a:gd name="connsiteX7" fmla="*/ 781050 w 838200"/>
                <a:gd name="connsiteY7" fmla="*/ 85725 h 381000"/>
                <a:gd name="connsiteX8" fmla="*/ 781050 w 838200"/>
                <a:gd name="connsiteY8" fmla="*/ 295275 h 381000"/>
                <a:gd name="connsiteX9" fmla="*/ 0 w 838200"/>
                <a:gd name="connsiteY9" fmla="*/ 0 h 381000"/>
                <a:gd name="connsiteX10" fmla="*/ 0 w 838200"/>
                <a:gd name="connsiteY10" fmla="*/ 381000 h 381000"/>
                <a:gd name="connsiteX11" fmla="*/ 838200 w 838200"/>
                <a:gd name="connsiteY11" fmla="*/ 381000 h 381000"/>
                <a:gd name="connsiteX12" fmla="*/ 838200 w 838200"/>
                <a:gd name="connsiteY12" fmla="*/ 0 h 381000"/>
                <a:gd name="connsiteX13" fmla="*/ 0 w 838200"/>
                <a:gd name="connsiteY13" fmla="*/ 0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38200" h="381000">
                  <a:moveTo>
                    <a:pt x="781050" y="295275"/>
                  </a:moveTo>
                  <a:lnTo>
                    <a:pt x="752475" y="323850"/>
                  </a:lnTo>
                  <a:lnTo>
                    <a:pt x="95250" y="323850"/>
                  </a:lnTo>
                  <a:lnTo>
                    <a:pt x="57150" y="285750"/>
                  </a:lnTo>
                  <a:lnTo>
                    <a:pt x="57150" y="95250"/>
                  </a:lnTo>
                  <a:lnTo>
                    <a:pt x="95250" y="57150"/>
                  </a:lnTo>
                  <a:lnTo>
                    <a:pt x="752475" y="57150"/>
                  </a:lnTo>
                  <a:lnTo>
                    <a:pt x="781050" y="85725"/>
                  </a:lnTo>
                  <a:lnTo>
                    <a:pt x="781050" y="295275"/>
                  </a:lnTo>
                  <a:close/>
                  <a:moveTo>
                    <a:pt x="0" y="0"/>
                  </a:moveTo>
                  <a:lnTo>
                    <a:pt x="0" y="381000"/>
                  </a:lnTo>
                  <a:lnTo>
                    <a:pt x="838200" y="381000"/>
                  </a:lnTo>
                  <a:lnTo>
                    <a:pt x="838200" y="0"/>
                  </a:lnTo>
                  <a:lnTo>
                    <a:pt x="0" y="0"/>
                  </a:lnTo>
                  <a:close/>
                </a:path>
              </a:pathLst>
            </a:custGeom>
            <a:solidFill>
              <a:srgbClr val="FFFFFF"/>
            </a:solidFill>
            <a:ln w="9525"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E99103E9-58C3-444D-918F-610C58806D1B}"/>
                </a:ext>
              </a:extLst>
            </p:cNvPr>
            <p:cNvSpPr/>
            <p:nvPr/>
          </p:nvSpPr>
          <p:spPr>
            <a:xfrm>
              <a:off x="2952780" y="2693840"/>
              <a:ext cx="152400" cy="190500"/>
            </a:xfrm>
            <a:custGeom>
              <a:avLst/>
              <a:gdLst>
                <a:gd name="connsiteX0" fmla="*/ 152400 w 152400"/>
                <a:gd name="connsiteY0" fmla="*/ 95250 h 190500"/>
                <a:gd name="connsiteX1" fmla="*/ 76200 w 152400"/>
                <a:gd name="connsiteY1" fmla="*/ 190500 h 190500"/>
                <a:gd name="connsiteX2" fmla="*/ 0 w 152400"/>
                <a:gd name="connsiteY2" fmla="*/ 95250 h 190500"/>
                <a:gd name="connsiteX3" fmla="*/ 76200 w 152400"/>
                <a:gd name="connsiteY3" fmla="*/ 0 h 190500"/>
                <a:gd name="connsiteX4" fmla="*/ 152400 w 152400"/>
                <a:gd name="connsiteY4" fmla="*/ 95250 h 190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90500">
                  <a:moveTo>
                    <a:pt x="152400" y="95250"/>
                  </a:moveTo>
                  <a:cubicBezTo>
                    <a:pt x="152400" y="147855"/>
                    <a:pt x="118284" y="190500"/>
                    <a:pt x="76200" y="190500"/>
                  </a:cubicBezTo>
                  <a:cubicBezTo>
                    <a:pt x="34116" y="190500"/>
                    <a:pt x="0" y="147855"/>
                    <a:pt x="0" y="95250"/>
                  </a:cubicBezTo>
                  <a:cubicBezTo>
                    <a:pt x="0" y="42645"/>
                    <a:pt x="34116" y="0"/>
                    <a:pt x="76200" y="0"/>
                  </a:cubicBezTo>
                  <a:cubicBezTo>
                    <a:pt x="118284" y="0"/>
                    <a:pt x="152400" y="42645"/>
                    <a:pt x="152400" y="95250"/>
                  </a:cubicBezTo>
                  <a:close/>
                </a:path>
              </a:pathLst>
            </a:custGeom>
            <a:solidFill>
              <a:srgbClr val="FFFFFF"/>
            </a:solidFill>
            <a:ln w="9525"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9109B80D-D295-4923-B2DD-E9F4286FD7B5}"/>
                </a:ext>
              </a:extLst>
            </p:cNvPr>
            <p:cNvSpPr/>
            <p:nvPr/>
          </p:nvSpPr>
          <p:spPr>
            <a:xfrm>
              <a:off x="2762280" y="2760515"/>
              <a:ext cx="57150" cy="57150"/>
            </a:xfrm>
            <a:custGeom>
              <a:avLst/>
              <a:gdLst>
                <a:gd name="connsiteX0" fmla="*/ 57150 w 57150"/>
                <a:gd name="connsiteY0" fmla="*/ 28575 h 57150"/>
                <a:gd name="connsiteX1" fmla="*/ 28575 w 57150"/>
                <a:gd name="connsiteY1" fmla="*/ 57150 h 57150"/>
                <a:gd name="connsiteX2" fmla="*/ 0 w 57150"/>
                <a:gd name="connsiteY2" fmla="*/ 28575 h 57150"/>
                <a:gd name="connsiteX3" fmla="*/ 28575 w 57150"/>
                <a:gd name="connsiteY3" fmla="*/ 0 h 57150"/>
                <a:gd name="connsiteX4" fmla="*/ 57150 w 57150"/>
                <a:gd name="connsiteY4" fmla="*/ 2857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7150" y="28575"/>
                  </a:moveTo>
                  <a:cubicBezTo>
                    <a:pt x="57150" y="44357"/>
                    <a:pt x="44357" y="57150"/>
                    <a:pt x="28575" y="57150"/>
                  </a:cubicBezTo>
                  <a:cubicBezTo>
                    <a:pt x="12793" y="57150"/>
                    <a:pt x="0" y="44357"/>
                    <a:pt x="0" y="28575"/>
                  </a:cubicBezTo>
                  <a:cubicBezTo>
                    <a:pt x="0" y="12793"/>
                    <a:pt x="12793" y="0"/>
                    <a:pt x="28575" y="0"/>
                  </a:cubicBezTo>
                  <a:cubicBezTo>
                    <a:pt x="44357" y="0"/>
                    <a:pt x="57150" y="12793"/>
                    <a:pt x="57150" y="28575"/>
                  </a:cubicBezTo>
                  <a:close/>
                </a:path>
              </a:pathLst>
            </a:custGeom>
            <a:solidFill>
              <a:srgbClr val="FFFFFF"/>
            </a:solidFill>
            <a:ln w="9525"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D935D01C-95BC-4D68-8107-4D0618B8DA4F}"/>
                </a:ext>
              </a:extLst>
            </p:cNvPr>
            <p:cNvSpPr/>
            <p:nvPr/>
          </p:nvSpPr>
          <p:spPr>
            <a:xfrm>
              <a:off x="3238530" y="2760515"/>
              <a:ext cx="57150" cy="57150"/>
            </a:xfrm>
            <a:custGeom>
              <a:avLst/>
              <a:gdLst>
                <a:gd name="connsiteX0" fmla="*/ 57150 w 57150"/>
                <a:gd name="connsiteY0" fmla="*/ 28575 h 57150"/>
                <a:gd name="connsiteX1" fmla="*/ 28575 w 57150"/>
                <a:gd name="connsiteY1" fmla="*/ 57150 h 57150"/>
                <a:gd name="connsiteX2" fmla="*/ 0 w 57150"/>
                <a:gd name="connsiteY2" fmla="*/ 28575 h 57150"/>
                <a:gd name="connsiteX3" fmla="*/ 28575 w 57150"/>
                <a:gd name="connsiteY3" fmla="*/ 0 h 57150"/>
                <a:gd name="connsiteX4" fmla="*/ 57150 w 57150"/>
                <a:gd name="connsiteY4" fmla="*/ 2857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57150" y="28575"/>
                  </a:moveTo>
                  <a:cubicBezTo>
                    <a:pt x="57150" y="44357"/>
                    <a:pt x="44357" y="57150"/>
                    <a:pt x="28575" y="57150"/>
                  </a:cubicBezTo>
                  <a:cubicBezTo>
                    <a:pt x="12793" y="57150"/>
                    <a:pt x="0" y="44357"/>
                    <a:pt x="0" y="28575"/>
                  </a:cubicBezTo>
                  <a:cubicBezTo>
                    <a:pt x="0" y="12793"/>
                    <a:pt x="12793" y="0"/>
                    <a:pt x="28575" y="0"/>
                  </a:cubicBezTo>
                  <a:cubicBezTo>
                    <a:pt x="44357" y="0"/>
                    <a:pt x="57150" y="12793"/>
                    <a:pt x="57150" y="28575"/>
                  </a:cubicBezTo>
                  <a:close/>
                </a:path>
              </a:pathLst>
            </a:custGeom>
            <a:solidFill>
              <a:srgbClr val="FFFFFF"/>
            </a:solidFill>
            <a:ln w="9525"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5C099914-7F10-40FB-8BDE-88B8CB765EB1}"/>
                </a:ext>
              </a:extLst>
            </p:cNvPr>
            <p:cNvSpPr/>
            <p:nvPr/>
          </p:nvSpPr>
          <p:spPr>
            <a:xfrm>
              <a:off x="2718464" y="2339510"/>
              <a:ext cx="552450" cy="209549"/>
            </a:xfrm>
            <a:custGeom>
              <a:avLst/>
              <a:gdLst>
                <a:gd name="connsiteX0" fmla="*/ 481013 w 552450"/>
                <a:gd name="connsiteY0" fmla="*/ 75248 h 209549"/>
                <a:gd name="connsiteX1" fmla="*/ 495300 w 552450"/>
                <a:gd name="connsiteY1" fmla="*/ 111443 h 209549"/>
                <a:gd name="connsiteX2" fmla="*/ 552450 w 552450"/>
                <a:gd name="connsiteY2" fmla="*/ 100012 h 209549"/>
                <a:gd name="connsiteX3" fmla="*/ 512445 w 552450"/>
                <a:gd name="connsiteY3" fmla="*/ 0 h 209549"/>
                <a:gd name="connsiteX4" fmla="*/ 0 w 552450"/>
                <a:gd name="connsiteY4" fmla="*/ 209550 h 209549"/>
                <a:gd name="connsiteX5" fmla="*/ 293370 w 552450"/>
                <a:gd name="connsiteY5" fmla="*/ 151448 h 2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2450" h="209549">
                  <a:moveTo>
                    <a:pt x="481013" y="75248"/>
                  </a:moveTo>
                  <a:lnTo>
                    <a:pt x="495300" y="111443"/>
                  </a:lnTo>
                  <a:lnTo>
                    <a:pt x="552450" y="100012"/>
                  </a:lnTo>
                  <a:lnTo>
                    <a:pt x="512445" y="0"/>
                  </a:lnTo>
                  <a:lnTo>
                    <a:pt x="0" y="209550"/>
                  </a:lnTo>
                  <a:lnTo>
                    <a:pt x="293370" y="151448"/>
                  </a:lnTo>
                  <a:close/>
                </a:path>
              </a:pathLst>
            </a:custGeom>
            <a:solidFill>
              <a:srgbClr val="FFFFFF"/>
            </a:solidFill>
            <a:ln w="9525"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E8E33744-8AE1-4CC1-938E-AA603A64228B}"/>
                </a:ext>
              </a:extLst>
            </p:cNvPr>
            <p:cNvSpPr/>
            <p:nvPr/>
          </p:nvSpPr>
          <p:spPr>
            <a:xfrm>
              <a:off x="2857530" y="2463334"/>
              <a:ext cx="507682" cy="97155"/>
            </a:xfrm>
            <a:custGeom>
              <a:avLst/>
              <a:gdLst>
                <a:gd name="connsiteX0" fmla="*/ 292418 w 507682"/>
                <a:gd name="connsiteY0" fmla="*/ 97155 h 97155"/>
                <a:gd name="connsiteX1" fmla="*/ 442913 w 507682"/>
                <a:gd name="connsiteY1" fmla="*/ 67628 h 97155"/>
                <a:gd name="connsiteX2" fmla="*/ 449580 w 507682"/>
                <a:gd name="connsiteY2" fmla="*/ 97155 h 97155"/>
                <a:gd name="connsiteX3" fmla="*/ 507683 w 507682"/>
                <a:gd name="connsiteY3" fmla="*/ 97155 h 97155"/>
                <a:gd name="connsiteX4" fmla="*/ 488633 w 507682"/>
                <a:gd name="connsiteY4" fmla="*/ 0 h 97155"/>
                <a:gd name="connsiteX5" fmla="*/ 0 w 507682"/>
                <a:gd name="connsiteY5" fmla="*/ 97155 h 97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7682" h="97155">
                  <a:moveTo>
                    <a:pt x="292418" y="97155"/>
                  </a:moveTo>
                  <a:lnTo>
                    <a:pt x="442913" y="67628"/>
                  </a:lnTo>
                  <a:lnTo>
                    <a:pt x="449580" y="97155"/>
                  </a:lnTo>
                  <a:lnTo>
                    <a:pt x="507683" y="97155"/>
                  </a:lnTo>
                  <a:lnTo>
                    <a:pt x="488633" y="0"/>
                  </a:lnTo>
                  <a:lnTo>
                    <a:pt x="0" y="97155"/>
                  </a:lnTo>
                  <a:close/>
                </a:path>
              </a:pathLst>
            </a:custGeom>
            <a:solidFill>
              <a:srgbClr val="FFFFFF"/>
            </a:solidFill>
            <a:ln w="9525" cap="flat">
              <a:noFill/>
              <a:prstDash val="solid"/>
              <a:miter/>
            </a:ln>
          </p:spPr>
          <p:txBody>
            <a:bodyPr rtlCol="0" anchor="ctr"/>
            <a:lstStyle/>
            <a:p>
              <a:endParaRPr lang="en-GB"/>
            </a:p>
          </p:txBody>
        </p:sp>
      </p:grpSp>
      <p:grpSp>
        <p:nvGrpSpPr>
          <p:cNvPr id="16" name="Graphic 46" descr="Briefcase with solid fill">
            <a:extLst>
              <a:ext uri="{FF2B5EF4-FFF2-40B4-BE49-F238E27FC236}">
                <a16:creationId xmlns:a16="http://schemas.microsoft.com/office/drawing/2014/main" id="{27C6DFB2-E770-7563-902E-5003E4ED8156}"/>
              </a:ext>
            </a:extLst>
          </p:cNvPr>
          <p:cNvGrpSpPr/>
          <p:nvPr/>
        </p:nvGrpSpPr>
        <p:grpSpPr>
          <a:xfrm>
            <a:off x="3860558" y="2211696"/>
            <a:ext cx="914400" cy="914400"/>
            <a:chOff x="3860558" y="2211696"/>
            <a:chExt cx="914400" cy="914400"/>
          </a:xfrm>
        </p:grpSpPr>
        <p:sp>
          <p:nvSpPr>
            <p:cNvPr id="17" name="Freeform: Shape 16">
              <a:extLst>
                <a:ext uri="{FF2B5EF4-FFF2-40B4-BE49-F238E27FC236}">
                  <a16:creationId xmlns:a16="http://schemas.microsoft.com/office/drawing/2014/main" id="{26C4AF89-DDEF-4908-BB26-1FA6C8089B98}"/>
                </a:ext>
              </a:extLst>
            </p:cNvPr>
            <p:cNvSpPr/>
            <p:nvPr/>
          </p:nvSpPr>
          <p:spPr>
            <a:xfrm>
              <a:off x="3955808" y="2673658"/>
              <a:ext cx="762000" cy="304800"/>
            </a:xfrm>
            <a:custGeom>
              <a:avLst/>
              <a:gdLst>
                <a:gd name="connsiteX0" fmla="*/ 438150 w 762000"/>
                <a:gd name="connsiteY0" fmla="*/ 19050 h 304800"/>
                <a:gd name="connsiteX1" fmla="*/ 400050 w 762000"/>
                <a:gd name="connsiteY1" fmla="*/ 57150 h 304800"/>
                <a:gd name="connsiteX2" fmla="*/ 361950 w 762000"/>
                <a:gd name="connsiteY2" fmla="*/ 57150 h 304800"/>
                <a:gd name="connsiteX3" fmla="*/ 323850 w 762000"/>
                <a:gd name="connsiteY3" fmla="*/ 19050 h 304800"/>
                <a:gd name="connsiteX4" fmla="*/ 323850 w 762000"/>
                <a:gd name="connsiteY4" fmla="*/ 0 h 304800"/>
                <a:gd name="connsiteX5" fmla="*/ 0 w 762000"/>
                <a:gd name="connsiteY5" fmla="*/ 0 h 304800"/>
                <a:gd name="connsiteX6" fmla="*/ 0 w 762000"/>
                <a:gd name="connsiteY6" fmla="*/ 266700 h 304800"/>
                <a:gd name="connsiteX7" fmla="*/ 38100 w 762000"/>
                <a:gd name="connsiteY7" fmla="*/ 304800 h 304800"/>
                <a:gd name="connsiteX8" fmla="*/ 723900 w 762000"/>
                <a:gd name="connsiteY8" fmla="*/ 304800 h 304800"/>
                <a:gd name="connsiteX9" fmla="*/ 762000 w 762000"/>
                <a:gd name="connsiteY9" fmla="*/ 266700 h 304800"/>
                <a:gd name="connsiteX10" fmla="*/ 762000 w 762000"/>
                <a:gd name="connsiteY10" fmla="*/ 0 h 304800"/>
                <a:gd name="connsiteX11" fmla="*/ 438150 w 762000"/>
                <a:gd name="connsiteY11" fmla="*/ 0 h 304800"/>
                <a:gd name="connsiteX12" fmla="*/ 438150 w 762000"/>
                <a:gd name="connsiteY12" fmla="*/ 1905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2000" h="304800">
                  <a:moveTo>
                    <a:pt x="438150" y="19050"/>
                  </a:moveTo>
                  <a:cubicBezTo>
                    <a:pt x="438150" y="40005"/>
                    <a:pt x="421005" y="57150"/>
                    <a:pt x="400050" y="57150"/>
                  </a:cubicBezTo>
                  <a:lnTo>
                    <a:pt x="361950" y="57150"/>
                  </a:lnTo>
                  <a:cubicBezTo>
                    <a:pt x="340995" y="57150"/>
                    <a:pt x="323850" y="40005"/>
                    <a:pt x="323850" y="19050"/>
                  </a:cubicBezTo>
                  <a:lnTo>
                    <a:pt x="323850" y="0"/>
                  </a:lnTo>
                  <a:lnTo>
                    <a:pt x="0" y="0"/>
                  </a:lnTo>
                  <a:lnTo>
                    <a:pt x="0" y="266700"/>
                  </a:lnTo>
                  <a:cubicBezTo>
                    <a:pt x="0" y="287655"/>
                    <a:pt x="17145" y="304800"/>
                    <a:pt x="38100" y="304800"/>
                  </a:cubicBezTo>
                  <a:lnTo>
                    <a:pt x="723900" y="304800"/>
                  </a:lnTo>
                  <a:cubicBezTo>
                    <a:pt x="744855" y="304800"/>
                    <a:pt x="762000" y="287655"/>
                    <a:pt x="762000" y="266700"/>
                  </a:cubicBezTo>
                  <a:lnTo>
                    <a:pt x="762000" y="0"/>
                  </a:lnTo>
                  <a:lnTo>
                    <a:pt x="438150" y="0"/>
                  </a:lnTo>
                  <a:lnTo>
                    <a:pt x="438150" y="19050"/>
                  </a:lnTo>
                  <a:close/>
                </a:path>
              </a:pathLst>
            </a:custGeom>
            <a:solidFill>
              <a:srgbClr val="FFFFFF"/>
            </a:solidFill>
            <a:ln w="9525"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D6B9D17A-4C33-4A17-A4F7-0FBF097DF4C2}"/>
                </a:ext>
              </a:extLst>
            </p:cNvPr>
            <p:cNvSpPr/>
            <p:nvPr/>
          </p:nvSpPr>
          <p:spPr>
            <a:xfrm>
              <a:off x="3955808" y="2316471"/>
              <a:ext cx="762000" cy="319087"/>
            </a:xfrm>
            <a:custGeom>
              <a:avLst/>
              <a:gdLst>
                <a:gd name="connsiteX0" fmla="*/ 723900 w 762000"/>
                <a:gd name="connsiteY0" fmla="*/ 128588 h 319087"/>
                <a:gd name="connsiteX1" fmla="*/ 533400 w 762000"/>
                <a:gd name="connsiteY1" fmla="*/ 128588 h 319087"/>
                <a:gd name="connsiteX2" fmla="*/ 533400 w 762000"/>
                <a:gd name="connsiteY2" fmla="*/ 66675 h 319087"/>
                <a:gd name="connsiteX3" fmla="*/ 466725 w 762000"/>
                <a:gd name="connsiteY3" fmla="*/ 0 h 319087"/>
                <a:gd name="connsiteX4" fmla="*/ 295275 w 762000"/>
                <a:gd name="connsiteY4" fmla="*/ 0 h 319087"/>
                <a:gd name="connsiteX5" fmla="*/ 228600 w 762000"/>
                <a:gd name="connsiteY5" fmla="*/ 66675 h 319087"/>
                <a:gd name="connsiteX6" fmla="*/ 228600 w 762000"/>
                <a:gd name="connsiteY6" fmla="*/ 128588 h 319087"/>
                <a:gd name="connsiteX7" fmla="*/ 38100 w 762000"/>
                <a:gd name="connsiteY7" fmla="*/ 128588 h 319087"/>
                <a:gd name="connsiteX8" fmla="*/ 0 w 762000"/>
                <a:gd name="connsiteY8" fmla="*/ 166688 h 319087"/>
                <a:gd name="connsiteX9" fmla="*/ 0 w 762000"/>
                <a:gd name="connsiteY9" fmla="*/ 319088 h 319087"/>
                <a:gd name="connsiteX10" fmla="*/ 323850 w 762000"/>
                <a:gd name="connsiteY10" fmla="*/ 319088 h 319087"/>
                <a:gd name="connsiteX11" fmla="*/ 323850 w 762000"/>
                <a:gd name="connsiteY11" fmla="*/ 300038 h 319087"/>
                <a:gd name="connsiteX12" fmla="*/ 438150 w 762000"/>
                <a:gd name="connsiteY12" fmla="*/ 300038 h 319087"/>
                <a:gd name="connsiteX13" fmla="*/ 438150 w 762000"/>
                <a:gd name="connsiteY13" fmla="*/ 319088 h 319087"/>
                <a:gd name="connsiteX14" fmla="*/ 762000 w 762000"/>
                <a:gd name="connsiteY14" fmla="*/ 319088 h 319087"/>
                <a:gd name="connsiteX15" fmla="*/ 762000 w 762000"/>
                <a:gd name="connsiteY15" fmla="*/ 166688 h 319087"/>
                <a:gd name="connsiteX16" fmla="*/ 723900 w 762000"/>
                <a:gd name="connsiteY16" fmla="*/ 128588 h 319087"/>
                <a:gd name="connsiteX17" fmla="*/ 285750 w 762000"/>
                <a:gd name="connsiteY17" fmla="*/ 128588 h 319087"/>
                <a:gd name="connsiteX18" fmla="*/ 285750 w 762000"/>
                <a:gd name="connsiteY18" fmla="*/ 66675 h 319087"/>
                <a:gd name="connsiteX19" fmla="*/ 295275 w 762000"/>
                <a:gd name="connsiteY19" fmla="*/ 57150 h 319087"/>
                <a:gd name="connsiteX20" fmla="*/ 466725 w 762000"/>
                <a:gd name="connsiteY20" fmla="*/ 57150 h 319087"/>
                <a:gd name="connsiteX21" fmla="*/ 476250 w 762000"/>
                <a:gd name="connsiteY21" fmla="*/ 66675 h 319087"/>
                <a:gd name="connsiteX22" fmla="*/ 476250 w 762000"/>
                <a:gd name="connsiteY22" fmla="*/ 128588 h 319087"/>
                <a:gd name="connsiteX23" fmla="*/ 285750 w 762000"/>
                <a:gd name="connsiteY23" fmla="*/ 128588 h 319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62000" h="319087">
                  <a:moveTo>
                    <a:pt x="723900" y="128588"/>
                  </a:moveTo>
                  <a:lnTo>
                    <a:pt x="533400" y="128588"/>
                  </a:lnTo>
                  <a:lnTo>
                    <a:pt x="533400" y="66675"/>
                  </a:lnTo>
                  <a:cubicBezTo>
                    <a:pt x="533400" y="29528"/>
                    <a:pt x="503873" y="0"/>
                    <a:pt x="466725" y="0"/>
                  </a:cubicBezTo>
                  <a:lnTo>
                    <a:pt x="295275" y="0"/>
                  </a:lnTo>
                  <a:cubicBezTo>
                    <a:pt x="258127" y="0"/>
                    <a:pt x="228600" y="29528"/>
                    <a:pt x="228600" y="66675"/>
                  </a:cubicBezTo>
                  <a:lnTo>
                    <a:pt x="228600" y="128588"/>
                  </a:lnTo>
                  <a:lnTo>
                    <a:pt x="38100" y="128588"/>
                  </a:lnTo>
                  <a:cubicBezTo>
                    <a:pt x="17145" y="128588"/>
                    <a:pt x="0" y="145733"/>
                    <a:pt x="0" y="166688"/>
                  </a:cubicBezTo>
                  <a:lnTo>
                    <a:pt x="0" y="319088"/>
                  </a:lnTo>
                  <a:lnTo>
                    <a:pt x="323850" y="319088"/>
                  </a:lnTo>
                  <a:lnTo>
                    <a:pt x="323850" y="300038"/>
                  </a:lnTo>
                  <a:lnTo>
                    <a:pt x="438150" y="300038"/>
                  </a:lnTo>
                  <a:lnTo>
                    <a:pt x="438150" y="319088"/>
                  </a:lnTo>
                  <a:lnTo>
                    <a:pt x="762000" y="319088"/>
                  </a:lnTo>
                  <a:lnTo>
                    <a:pt x="762000" y="166688"/>
                  </a:lnTo>
                  <a:cubicBezTo>
                    <a:pt x="762000" y="145733"/>
                    <a:pt x="744855" y="128588"/>
                    <a:pt x="723900" y="128588"/>
                  </a:cubicBezTo>
                  <a:moveTo>
                    <a:pt x="285750" y="128588"/>
                  </a:moveTo>
                  <a:lnTo>
                    <a:pt x="285750" y="66675"/>
                  </a:lnTo>
                  <a:cubicBezTo>
                    <a:pt x="285750" y="60960"/>
                    <a:pt x="289560" y="57150"/>
                    <a:pt x="295275" y="57150"/>
                  </a:cubicBezTo>
                  <a:lnTo>
                    <a:pt x="466725" y="57150"/>
                  </a:lnTo>
                  <a:cubicBezTo>
                    <a:pt x="472440" y="57150"/>
                    <a:pt x="476250" y="60960"/>
                    <a:pt x="476250" y="66675"/>
                  </a:cubicBezTo>
                  <a:lnTo>
                    <a:pt x="476250" y="128588"/>
                  </a:lnTo>
                  <a:lnTo>
                    <a:pt x="285750" y="128588"/>
                  </a:lnTo>
                  <a:close/>
                </a:path>
              </a:pathLst>
            </a:custGeom>
            <a:solidFill>
              <a:srgbClr val="FFFFFF"/>
            </a:solidFill>
            <a:ln w="9525" cap="flat">
              <a:noFill/>
              <a:prstDash val="solid"/>
              <a:miter/>
            </a:ln>
          </p:spPr>
          <p:txBody>
            <a:bodyPr rtlCol="0" anchor="ctr"/>
            <a:lstStyle/>
            <a:p>
              <a:endParaRPr lang="en-GB"/>
            </a:p>
          </p:txBody>
        </p:sp>
      </p:grpSp>
      <p:grpSp>
        <p:nvGrpSpPr>
          <p:cNvPr id="19" name="Graphic 50" descr="Weight Gain with solid fill">
            <a:extLst>
              <a:ext uri="{FF2B5EF4-FFF2-40B4-BE49-F238E27FC236}">
                <a16:creationId xmlns:a16="http://schemas.microsoft.com/office/drawing/2014/main" id="{781BB00F-FD89-01B7-2330-D1BF163DEDB9}"/>
              </a:ext>
            </a:extLst>
          </p:cNvPr>
          <p:cNvGrpSpPr/>
          <p:nvPr/>
        </p:nvGrpSpPr>
        <p:grpSpPr>
          <a:xfrm>
            <a:off x="5149336" y="2163390"/>
            <a:ext cx="914400" cy="914400"/>
            <a:chOff x="5149336" y="2163390"/>
            <a:chExt cx="914400" cy="914400"/>
          </a:xfrm>
        </p:grpSpPr>
        <p:sp>
          <p:nvSpPr>
            <p:cNvPr id="20" name="Freeform: Shape 19">
              <a:extLst>
                <a:ext uri="{FF2B5EF4-FFF2-40B4-BE49-F238E27FC236}">
                  <a16:creationId xmlns:a16="http://schemas.microsoft.com/office/drawing/2014/main" id="{D0A56B41-83E5-47A1-AB35-5E27839A973E}"/>
                </a:ext>
              </a:extLst>
            </p:cNvPr>
            <p:cNvSpPr/>
            <p:nvPr/>
          </p:nvSpPr>
          <p:spPr>
            <a:xfrm>
              <a:off x="5454136" y="2267212"/>
              <a:ext cx="304800" cy="304800"/>
            </a:xfrm>
            <a:custGeom>
              <a:avLst/>
              <a:gdLst>
                <a:gd name="connsiteX0" fmla="*/ 304800 w 304800"/>
                <a:gd name="connsiteY0" fmla="*/ 152400 h 304800"/>
                <a:gd name="connsiteX1" fmla="*/ 152400 w 304800"/>
                <a:gd name="connsiteY1" fmla="*/ 0 h 304800"/>
                <a:gd name="connsiteX2" fmla="*/ 0 w 304800"/>
                <a:gd name="connsiteY2" fmla="*/ 152400 h 304800"/>
                <a:gd name="connsiteX3" fmla="*/ 152400 w 304800"/>
                <a:gd name="connsiteY3" fmla="*/ 304800 h 304800"/>
                <a:gd name="connsiteX4" fmla="*/ 304800 w 304800"/>
                <a:gd name="connsiteY4" fmla="*/ 152400 h 304800"/>
                <a:gd name="connsiteX5" fmla="*/ 152400 w 304800"/>
                <a:gd name="connsiteY5" fmla="*/ 266700 h 304800"/>
                <a:gd name="connsiteX6" fmla="*/ 38100 w 304800"/>
                <a:gd name="connsiteY6" fmla="*/ 152400 h 304800"/>
                <a:gd name="connsiteX7" fmla="*/ 152400 w 304800"/>
                <a:gd name="connsiteY7" fmla="*/ 38100 h 304800"/>
                <a:gd name="connsiteX8" fmla="*/ 266700 w 304800"/>
                <a:gd name="connsiteY8" fmla="*/ 152400 h 304800"/>
                <a:gd name="connsiteX9" fmla="*/ 152400 w 304800"/>
                <a:gd name="connsiteY9" fmla="*/ 26670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4800" h="304800">
                  <a:moveTo>
                    <a:pt x="304800" y="152400"/>
                  </a:moveTo>
                  <a:cubicBezTo>
                    <a:pt x="304800" y="68580"/>
                    <a:pt x="236220" y="0"/>
                    <a:pt x="152400" y="0"/>
                  </a:cubicBezTo>
                  <a:cubicBezTo>
                    <a:pt x="68580" y="0"/>
                    <a:pt x="0" y="68580"/>
                    <a:pt x="0" y="152400"/>
                  </a:cubicBezTo>
                  <a:cubicBezTo>
                    <a:pt x="0" y="236220"/>
                    <a:pt x="68580" y="304800"/>
                    <a:pt x="152400" y="304800"/>
                  </a:cubicBezTo>
                  <a:cubicBezTo>
                    <a:pt x="236220" y="304800"/>
                    <a:pt x="304800" y="237173"/>
                    <a:pt x="304800" y="152400"/>
                  </a:cubicBezTo>
                  <a:close/>
                  <a:moveTo>
                    <a:pt x="152400" y="266700"/>
                  </a:moveTo>
                  <a:cubicBezTo>
                    <a:pt x="89535" y="266700"/>
                    <a:pt x="38100" y="215265"/>
                    <a:pt x="38100" y="152400"/>
                  </a:cubicBezTo>
                  <a:cubicBezTo>
                    <a:pt x="38100" y="89535"/>
                    <a:pt x="89535" y="38100"/>
                    <a:pt x="152400" y="38100"/>
                  </a:cubicBezTo>
                  <a:cubicBezTo>
                    <a:pt x="215265" y="38100"/>
                    <a:pt x="266700" y="89535"/>
                    <a:pt x="266700" y="152400"/>
                  </a:cubicBezTo>
                  <a:cubicBezTo>
                    <a:pt x="266700" y="215265"/>
                    <a:pt x="215265" y="266700"/>
                    <a:pt x="152400" y="266700"/>
                  </a:cubicBezTo>
                  <a:close/>
                </a:path>
              </a:pathLst>
            </a:custGeom>
            <a:solidFill>
              <a:srgbClr val="FFFFFF"/>
            </a:solidFill>
            <a:ln w="9525"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BD190278-F215-4271-809E-65FE0139FE65}"/>
                </a:ext>
              </a:extLst>
            </p:cNvPr>
            <p:cNvSpPr/>
            <p:nvPr/>
          </p:nvSpPr>
          <p:spPr>
            <a:xfrm>
              <a:off x="5526525" y="2367224"/>
              <a:ext cx="158115" cy="120967"/>
            </a:xfrm>
            <a:custGeom>
              <a:avLst/>
              <a:gdLst>
                <a:gd name="connsiteX0" fmla="*/ 0 w 158115"/>
                <a:gd name="connsiteY0" fmla="*/ 49530 h 120967"/>
                <a:gd name="connsiteX1" fmla="*/ 14288 w 158115"/>
                <a:gd name="connsiteY1" fmla="*/ 35243 h 120967"/>
                <a:gd name="connsiteX2" fmla="*/ 52388 w 158115"/>
                <a:gd name="connsiteY2" fmla="*/ 73343 h 120967"/>
                <a:gd name="connsiteX3" fmla="*/ 90488 w 158115"/>
                <a:gd name="connsiteY3" fmla="*/ 73343 h 120967"/>
                <a:gd name="connsiteX4" fmla="*/ 138113 w 158115"/>
                <a:gd name="connsiteY4" fmla="*/ 120967 h 120967"/>
                <a:gd name="connsiteX5" fmla="*/ 158115 w 158115"/>
                <a:gd name="connsiteY5" fmla="*/ 100013 h 120967"/>
                <a:gd name="connsiteX6" fmla="*/ 102870 w 158115"/>
                <a:gd name="connsiteY6" fmla="*/ 44768 h 120967"/>
                <a:gd name="connsiteX7" fmla="*/ 64770 w 158115"/>
                <a:gd name="connsiteY7" fmla="*/ 44768 h 120967"/>
                <a:gd name="connsiteX8" fmla="*/ 34290 w 158115"/>
                <a:gd name="connsiteY8" fmla="*/ 14288 h 120967"/>
                <a:gd name="connsiteX9" fmla="*/ 48578 w 158115"/>
                <a:gd name="connsiteY9" fmla="*/ 0 h 120967"/>
                <a:gd name="connsiteX10" fmla="*/ 0 w 158115"/>
                <a:gd name="connsiteY10" fmla="*/ 0 h 120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8115" h="120967">
                  <a:moveTo>
                    <a:pt x="0" y="49530"/>
                  </a:moveTo>
                  <a:lnTo>
                    <a:pt x="14288" y="35243"/>
                  </a:lnTo>
                  <a:lnTo>
                    <a:pt x="52388" y="73343"/>
                  </a:lnTo>
                  <a:lnTo>
                    <a:pt x="90488" y="73343"/>
                  </a:lnTo>
                  <a:lnTo>
                    <a:pt x="138113" y="120967"/>
                  </a:lnTo>
                  <a:lnTo>
                    <a:pt x="158115" y="100013"/>
                  </a:lnTo>
                  <a:lnTo>
                    <a:pt x="102870" y="44768"/>
                  </a:lnTo>
                  <a:lnTo>
                    <a:pt x="64770" y="44768"/>
                  </a:lnTo>
                  <a:lnTo>
                    <a:pt x="34290" y="14288"/>
                  </a:lnTo>
                  <a:lnTo>
                    <a:pt x="48578" y="0"/>
                  </a:lnTo>
                  <a:lnTo>
                    <a:pt x="0" y="0"/>
                  </a:lnTo>
                  <a:close/>
                </a:path>
              </a:pathLst>
            </a:custGeom>
            <a:solidFill>
              <a:srgbClr val="FFFFFF"/>
            </a:solidFill>
            <a:ln w="9525" cap="flat">
              <a:noFill/>
              <a:prstDash val="solid"/>
              <a:miter/>
            </a:ln>
          </p:spPr>
          <p:txBody>
            <a:bodyPr rtlCol="0" anchor="ctr"/>
            <a:lstStyle/>
            <a:p>
              <a:endParaRPr lang="en-GB"/>
            </a:p>
          </p:txBody>
        </p:sp>
        <p:sp>
          <p:nvSpPr>
            <p:cNvPr id="22" name="Freeform: Shape 21">
              <a:extLst>
                <a:ext uri="{FF2B5EF4-FFF2-40B4-BE49-F238E27FC236}">
                  <a16:creationId xmlns:a16="http://schemas.microsoft.com/office/drawing/2014/main" id="{34615814-F0D0-40C5-88F8-E41E0EBB6EFF}"/>
                </a:ext>
              </a:extLst>
            </p:cNvPr>
            <p:cNvSpPr/>
            <p:nvPr/>
          </p:nvSpPr>
          <p:spPr>
            <a:xfrm>
              <a:off x="5282686" y="2325315"/>
              <a:ext cx="304800" cy="647700"/>
            </a:xfrm>
            <a:custGeom>
              <a:avLst/>
              <a:gdLst>
                <a:gd name="connsiteX0" fmla="*/ 304800 w 304800"/>
                <a:gd name="connsiteY0" fmla="*/ 283845 h 647700"/>
                <a:gd name="connsiteX1" fmla="*/ 154305 w 304800"/>
                <a:gd name="connsiteY1" fmla="*/ 181927 h 647700"/>
                <a:gd name="connsiteX2" fmla="*/ 159068 w 304800"/>
                <a:gd name="connsiteY2" fmla="*/ 0 h 647700"/>
                <a:gd name="connsiteX3" fmla="*/ 38100 w 304800"/>
                <a:gd name="connsiteY3" fmla="*/ 0 h 647700"/>
                <a:gd name="connsiteX4" fmla="*/ 0 w 304800"/>
                <a:gd name="connsiteY4" fmla="*/ 38100 h 647700"/>
                <a:gd name="connsiteX5" fmla="*/ 0 w 304800"/>
                <a:gd name="connsiteY5" fmla="*/ 609600 h 647700"/>
                <a:gd name="connsiteX6" fmla="*/ 38100 w 304800"/>
                <a:gd name="connsiteY6" fmla="*/ 647700 h 647700"/>
                <a:gd name="connsiteX7" fmla="*/ 38100 w 304800"/>
                <a:gd name="connsiteY7" fmla="*/ 647700 h 647700"/>
                <a:gd name="connsiteX8" fmla="*/ 304800 w 304800"/>
                <a:gd name="connsiteY8" fmla="*/ 647700 h 647700"/>
                <a:gd name="connsiteX9" fmla="*/ 304800 w 304800"/>
                <a:gd name="connsiteY9" fmla="*/ 283845 h 647700"/>
                <a:gd name="connsiteX10" fmla="*/ 120015 w 304800"/>
                <a:gd name="connsiteY10" fmla="*/ 300038 h 647700"/>
                <a:gd name="connsiteX11" fmla="*/ 135255 w 304800"/>
                <a:gd name="connsiteY11" fmla="*/ 295275 h 647700"/>
                <a:gd name="connsiteX12" fmla="*/ 138113 w 304800"/>
                <a:gd name="connsiteY12" fmla="*/ 297180 h 647700"/>
                <a:gd name="connsiteX13" fmla="*/ 141923 w 304800"/>
                <a:gd name="connsiteY13" fmla="*/ 319088 h 647700"/>
                <a:gd name="connsiteX14" fmla="*/ 126682 w 304800"/>
                <a:gd name="connsiteY14" fmla="*/ 323850 h 647700"/>
                <a:gd name="connsiteX15" fmla="*/ 123825 w 304800"/>
                <a:gd name="connsiteY15" fmla="*/ 321945 h 647700"/>
                <a:gd name="connsiteX16" fmla="*/ 120015 w 304800"/>
                <a:gd name="connsiteY16" fmla="*/ 300038 h 647700"/>
                <a:gd name="connsiteX17" fmla="*/ 97155 w 304800"/>
                <a:gd name="connsiteY17" fmla="*/ 323850 h 647700"/>
                <a:gd name="connsiteX18" fmla="*/ 108585 w 304800"/>
                <a:gd name="connsiteY18" fmla="*/ 320040 h 647700"/>
                <a:gd name="connsiteX19" fmla="*/ 111443 w 304800"/>
                <a:gd name="connsiteY19" fmla="*/ 321945 h 647700"/>
                <a:gd name="connsiteX20" fmla="*/ 114300 w 304800"/>
                <a:gd name="connsiteY20" fmla="*/ 340043 h 647700"/>
                <a:gd name="connsiteX21" fmla="*/ 102870 w 304800"/>
                <a:gd name="connsiteY21" fmla="*/ 343853 h 647700"/>
                <a:gd name="connsiteX22" fmla="*/ 100013 w 304800"/>
                <a:gd name="connsiteY22" fmla="*/ 341948 h 647700"/>
                <a:gd name="connsiteX23" fmla="*/ 97155 w 304800"/>
                <a:gd name="connsiteY23" fmla="*/ 323850 h 647700"/>
                <a:gd name="connsiteX24" fmla="*/ 83820 w 304800"/>
                <a:gd name="connsiteY24" fmla="*/ 350520 h 647700"/>
                <a:gd name="connsiteX25" fmla="*/ 92393 w 304800"/>
                <a:gd name="connsiteY25" fmla="*/ 346710 h 647700"/>
                <a:gd name="connsiteX26" fmla="*/ 94298 w 304800"/>
                <a:gd name="connsiteY26" fmla="*/ 348615 h 647700"/>
                <a:gd name="connsiteX27" fmla="*/ 96203 w 304800"/>
                <a:gd name="connsiteY27" fmla="*/ 362903 h 647700"/>
                <a:gd name="connsiteX28" fmla="*/ 87630 w 304800"/>
                <a:gd name="connsiteY28" fmla="*/ 366713 h 647700"/>
                <a:gd name="connsiteX29" fmla="*/ 85725 w 304800"/>
                <a:gd name="connsiteY29" fmla="*/ 364808 h 647700"/>
                <a:gd name="connsiteX30" fmla="*/ 83820 w 304800"/>
                <a:gd name="connsiteY30" fmla="*/ 350520 h 647700"/>
                <a:gd name="connsiteX31" fmla="*/ 74295 w 304800"/>
                <a:gd name="connsiteY31" fmla="*/ 388620 h 647700"/>
                <a:gd name="connsiteX32" fmla="*/ 72390 w 304800"/>
                <a:gd name="connsiteY32" fmla="*/ 374333 h 647700"/>
                <a:gd name="connsiteX33" fmla="*/ 80963 w 304800"/>
                <a:gd name="connsiteY33" fmla="*/ 370523 h 647700"/>
                <a:gd name="connsiteX34" fmla="*/ 82868 w 304800"/>
                <a:gd name="connsiteY34" fmla="*/ 372428 h 647700"/>
                <a:gd name="connsiteX35" fmla="*/ 84773 w 304800"/>
                <a:gd name="connsiteY35" fmla="*/ 386715 h 647700"/>
                <a:gd name="connsiteX36" fmla="*/ 76200 w 304800"/>
                <a:gd name="connsiteY36" fmla="*/ 390525 h 647700"/>
                <a:gd name="connsiteX37" fmla="*/ 74295 w 304800"/>
                <a:gd name="connsiteY37" fmla="*/ 388620 h 647700"/>
                <a:gd name="connsiteX38" fmla="*/ 199073 w 304800"/>
                <a:gd name="connsiteY38" fmla="*/ 422910 h 647700"/>
                <a:gd name="connsiteX39" fmla="*/ 193358 w 304800"/>
                <a:gd name="connsiteY39" fmla="*/ 490538 h 647700"/>
                <a:gd name="connsiteX40" fmla="*/ 216218 w 304800"/>
                <a:gd name="connsiteY40" fmla="*/ 553403 h 647700"/>
                <a:gd name="connsiteX41" fmla="*/ 179070 w 304800"/>
                <a:gd name="connsiteY41" fmla="*/ 608648 h 647700"/>
                <a:gd name="connsiteX42" fmla="*/ 124778 w 304800"/>
                <a:gd name="connsiteY42" fmla="*/ 578168 h 647700"/>
                <a:gd name="connsiteX43" fmla="*/ 116205 w 304800"/>
                <a:gd name="connsiteY43" fmla="*/ 512445 h 647700"/>
                <a:gd name="connsiteX44" fmla="*/ 100013 w 304800"/>
                <a:gd name="connsiteY44" fmla="*/ 474345 h 647700"/>
                <a:gd name="connsiteX45" fmla="*/ 81915 w 304800"/>
                <a:gd name="connsiteY45" fmla="*/ 427673 h 647700"/>
                <a:gd name="connsiteX46" fmla="*/ 103823 w 304800"/>
                <a:gd name="connsiteY46" fmla="*/ 371475 h 647700"/>
                <a:gd name="connsiteX47" fmla="*/ 152400 w 304800"/>
                <a:gd name="connsiteY47" fmla="*/ 337185 h 647700"/>
                <a:gd name="connsiteX48" fmla="*/ 187643 w 304800"/>
                <a:gd name="connsiteY48" fmla="*/ 339090 h 647700"/>
                <a:gd name="connsiteX49" fmla="*/ 203835 w 304800"/>
                <a:gd name="connsiteY49" fmla="*/ 365760 h 647700"/>
                <a:gd name="connsiteX50" fmla="*/ 199073 w 304800"/>
                <a:gd name="connsiteY50" fmla="*/ 422910 h 647700"/>
                <a:gd name="connsiteX51" fmla="*/ 199073 w 304800"/>
                <a:gd name="connsiteY51" fmla="*/ 422910 h 647700"/>
                <a:gd name="connsiteX52" fmla="*/ 196215 w 304800"/>
                <a:gd name="connsiteY52" fmla="*/ 289560 h 647700"/>
                <a:gd name="connsiteX53" fmla="*/ 192405 w 304800"/>
                <a:gd name="connsiteY53" fmla="*/ 307658 h 647700"/>
                <a:gd name="connsiteX54" fmla="*/ 163830 w 304800"/>
                <a:gd name="connsiteY54" fmla="*/ 314325 h 647700"/>
                <a:gd name="connsiteX55" fmla="*/ 160973 w 304800"/>
                <a:gd name="connsiteY55" fmla="*/ 312420 h 647700"/>
                <a:gd name="connsiteX56" fmla="*/ 155258 w 304800"/>
                <a:gd name="connsiteY56" fmla="*/ 278130 h 647700"/>
                <a:gd name="connsiteX57" fmla="*/ 183833 w 304800"/>
                <a:gd name="connsiteY57" fmla="*/ 271463 h 647700"/>
                <a:gd name="connsiteX58" fmla="*/ 186690 w 304800"/>
                <a:gd name="connsiteY58" fmla="*/ 273368 h 647700"/>
                <a:gd name="connsiteX59" fmla="*/ 196215 w 304800"/>
                <a:gd name="connsiteY59" fmla="*/ 289560 h 647700"/>
                <a:gd name="connsiteX60" fmla="*/ 196215 w 304800"/>
                <a:gd name="connsiteY60" fmla="*/ 28956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304800" h="647700">
                  <a:moveTo>
                    <a:pt x="304800" y="283845"/>
                  </a:moveTo>
                  <a:cubicBezTo>
                    <a:pt x="240030" y="278130"/>
                    <a:pt x="183833" y="239077"/>
                    <a:pt x="154305" y="181927"/>
                  </a:cubicBezTo>
                  <a:cubicBezTo>
                    <a:pt x="124778" y="124778"/>
                    <a:pt x="126682" y="56197"/>
                    <a:pt x="159068" y="0"/>
                  </a:cubicBezTo>
                  <a:lnTo>
                    <a:pt x="38100" y="0"/>
                  </a:lnTo>
                  <a:cubicBezTo>
                    <a:pt x="17145" y="0"/>
                    <a:pt x="0" y="17145"/>
                    <a:pt x="0" y="38100"/>
                  </a:cubicBezTo>
                  <a:lnTo>
                    <a:pt x="0" y="609600"/>
                  </a:lnTo>
                  <a:cubicBezTo>
                    <a:pt x="0" y="630555"/>
                    <a:pt x="17145" y="647700"/>
                    <a:pt x="38100" y="647700"/>
                  </a:cubicBezTo>
                  <a:lnTo>
                    <a:pt x="38100" y="647700"/>
                  </a:lnTo>
                  <a:lnTo>
                    <a:pt x="304800" y="647700"/>
                  </a:lnTo>
                  <a:lnTo>
                    <a:pt x="304800" y="283845"/>
                  </a:lnTo>
                  <a:close/>
                  <a:moveTo>
                    <a:pt x="120015" y="300038"/>
                  </a:moveTo>
                  <a:cubicBezTo>
                    <a:pt x="122873" y="294323"/>
                    <a:pt x="129540" y="292418"/>
                    <a:pt x="135255" y="295275"/>
                  </a:cubicBezTo>
                  <a:cubicBezTo>
                    <a:pt x="136208" y="296228"/>
                    <a:pt x="137160" y="296228"/>
                    <a:pt x="138113" y="297180"/>
                  </a:cubicBezTo>
                  <a:cubicBezTo>
                    <a:pt x="143828" y="302895"/>
                    <a:pt x="145733" y="311468"/>
                    <a:pt x="141923" y="319088"/>
                  </a:cubicBezTo>
                  <a:cubicBezTo>
                    <a:pt x="139065" y="324803"/>
                    <a:pt x="132398" y="326708"/>
                    <a:pt x="126682" y="323850"/>
                  </a:cubicBezTo>
                  <a:cubicBezTo>
                    <a:pt x="125730" y="322898"/>
                    <a:pt x="124778" y="322898"/>
                    <a:pt x="123825" y="321945"/>
                  </a:cubicBezTo>
                  <a:cubicBezTo>
                    <a:pt x="117157" y="315278"/>
                    <a:pt x="116205" y="306705"/>
                    <a:pt x="120015" y="300038"/>
                  </a:cubicBezTo>
                  <a:close/>
                  <a:moveTo>
                    <a:pt x="97155" y="323850"/>
                  </a:moveTo>
                  <a:cubicBezTo>
                    <a:pt x="99060" y="319088"/>
                    <a:pt x="104775" y="318135"/>
                    <a:pt x="108585" y="320040"/>
                  </a:cubicBezTo>
                  <a:cubicBezTo>
                    <a:pt x="109538" y="320040"/>
                    <a:pt x="110490" y="320993"/>
                    <a:pt x="111443" y="321945"/>
                  </a:cubicBezTo>
                  <a:cubicBezTo>
                    <a:pt x="116205" y="326708"/>
                    <a:pt x="117157" y="333375"/>
                    <a:pt x="114300" y="340043"/>
                  </a:cubicBezTo>
                  <a:cubicBezTo>
                    <a:pt x="112395" y="344805"/>
                    <a:pt x="106680" y="345758"/>
                    <a:pt x="102870" y="343853"/>
                  </a:cubicBezTo>
                  <a:cubicBezTo>
                    <a:pt x="101918" y="343853"/>
                    <a:pt x="100965" y="342900"/>
                    <a:pt x="100013" y="341948"/>
                  </a:cubicBezTo>
                  <a:cubicBezTo>
                    <a:pt x="95250" y="337185"/>
                    <a:pt x="94298" y="329565"/>
                    <a:pt x="97155" y="323850"/>
                  </a:cubicBezTo>
                  <a:close/>
                  <a:moveTo>
                    <a:pt x="83820" y="350520"/>
                  </a:moveTo>
                  <a:cubicBezTo>
                    <a:pt x="85725" y="347663"/>
                    <a:pt x="89535" y="345758"/>
                    <a:pt x="92393" y="346710"/>
                  </a:cubicBezTo>
                  <a:cubicBezTo>
                    <a:pt x="93345" y="346710"/>
                    <a:pt x="94298" y="347663"/>
                    <a:pt x="94298" y="348615"/>
                  </a:cubicBezTo>
                  <a:cubicBezTo>
                    <a:pt x="98107" y="352425"/>
                    <a:pt x="99060" y="358140"/>
                    <a:pt x="96203" y="362903"/>
                  </a:cubicBezTo>
                  <a:cubicBezTo>
                    <a:pt x="94298" y="365760"/>
                    <a:pt x="90488" y="367665"/>
                    <a:pt x="87630" y="366713"/>
                  </a:cubicBezTo>
                  <a:cubicBezTo>
                    <a:pt x="86678" y="366713"/>
                    <a:pt x="85725" y="365760"/>
                    <a:pt x="85725" y="364808"/>
                  </a:cubicBezTo>
                  <a:cubicBezTo>
                    <a:pt x="82868" y="361950"/>
                    <a:pt x="81915" y="355283"/>
                    <a:pt x="83820" y="350520"/>
                  </a:cubicBezTo>
                  <a:close/>
                  <a:moveTo>
                    <a:pt x="74295" y="388620"/>
                  </a:moveTo>
                  <a:cubicBezTo>
                    <a:pt x="70485" y="384810"/>
                    <a:pt x="69532" y="379095"/>
                    <a:pt x="72390" y="374333"/>
                  </a:cubicBezTo>
                  <a:cubicBezTo>
                    <a:pt x="74295" y="371475"/>
                    <a:pt x="78105" y="369570"/>
                    <a:pt x="80963" y="370523"/>
                  </a:cubicBezTo>
                  <a:cubicBezTo>
                    <a:pt x="81915" y="370523"/>
                    <a:pt x="82868" y="371475"/>
                    <a:pt x="82868" y="372428"/>
                  </a:cubicBezTo>
                  <a:cubicBezTo>
                    <a:pt x="86678" y="376238"/>
                    <a:pt x="87630" y="381953"/>
                    <a:pt x="84773" y="386715"/>
                  </a:cubicBezTo>
                  <a:cubicBezTo>
                    <a:pt x="83820" y="390525"/>
                    <a:pt x="80010" y="391478"/>
                    <a:pt x="76200" y="390525"/>
                  </a:cubicBezTo>
                  <a:cubicBezTo>
                    <a:pt x="75248" y="389573"/>
                    <a:pt x="75248" y="389573"/>
                    <a:pt x="74295" y="388620"/>
                  </a:cubicBezTo>
                  <a:close/>
                  <a:moveTo>
                    <a:pt x="199073" y="422910"/>
                  </a:moveTo>
                  <a:cubicBezTo>
                    <a:pt x="192405" y="444818"/>
                    <a:pt x="190500" y="467678"/>
                    <a:pt x="193358" y="490538"/>
                  </a:cubicBezTo>
                  <a:cubicBezTo>
                    <a:pt x="195263" y="501015"/>
                    <a:pt x="210502" y="527685"/>
                    <a:pt x="216218" y="553403"/>
                  </a:cubicBezTo>
                  <a:cubicBezTo>
                    <a:pt x="221933" y="579120"/>
                    <a:pt x="218123" y="602933"/>
                    <a:pt x="179070" y="608648"/>
                  </a:cubicBezTo>
                  <a:cubicBezTo>
                    <a:pt x="145733" y="613410"/>
                    <a:pt x="131445" y="599123"/>
                    <a:pt x="124778" y="578168"/>
                  </a:cubicBezTo>
                  <a:cubicBezTo>
                    <a:pt x="118110" y="557213"/>
                    <a:pt x="119063" y="530543"/>
                    <a:pt x="116205" y="512445"/>
                  </a:cubicBezTo>
                  <a:cubicBezTo>
                    <a:pt x="114300" y="499110"/>
                    <a:pt x="108585" y="485775"/>
                    <a:pt x="100013" y="474345"/>
                  </a:cubicBezTo>
                  <a:cubicBezTo>
                    <a:pt x="90488" y="460058"/>
                    <a:pt x="84773" y="443865"/>
                    <a:pt x="81915" y="427673"/>
                  </a:cubicBezTo>
                  <a:cubicBezTo>
                    <a:pt x="79057" y="410528"/>
                    <a:pt x="89535" y="389573"/>
                    <a:pt x="103823" y="371475"/>
                  </a:cubicBezTo>
                  <a:cubicBezTo>
                    <a:pt x="118110" y="353378"/>
                    <a:pt x="137160" y="339090"/>
                    <a:pt x="152400" y="337185"/>
                  </a:cubicBezTo>
                  <a:cubicBezTo>
                    <a:pt x="163830" y="334328"/>
                    <a:pt x="176213" y="335280"/>
                    <a:pt x="187643" y="339090"/>
                  </a:cubicBezTo>
                  <a:cubicBezTo>
                    <a:pt x="197168" y="344805"/>
                    <a:pt x="203835" y="355283"/>
                    <a:pt x="203835" y="365760"/>
                  </a:cubicBezTo>
                  <a:cubicBezTo>
                    <a:pt x="208598" y="384810"/>
                    <a:pt x="205740" y="404813"/>
                    <a:pt x="199073" y="422910"/>
                  </a:cubicBezTo>
                  <a:lnTo>
                    <a:pt x="199073" y="422910"/>
                  </a:lnTo>
                  <a:close/>
                  <a:moveTo>
                    <a:pt x="196215" y="289560"/>
                  </a:moveTo>
                  <a:cubicBezTo>
                    <a:pt x="197168" y="296228"/>
                    <a:pt x="196215" y="301943"/>
                    <a:pt x="192405" y="307658"/>
                  </a:cubicBezTo>
                  <a:cubicBezTo>
                    <a:pt x="186690" y="317183"/>
                    <a:pt x="173355" y="320040"/>
                    <a:pt x="163830" y="314325"/>
                  </a:cubicBezTo>
                  <a:cubicBezTo>
                    <a:pt x="162878" y="313373"/>
                    <a:pt x="161925" y="313373"/>
                    <a:pt x="160973" y="312420"/>
                  </a:cubicBezTo>
                  <a:cubicBezTo>
                    <a:pt x="150495" y="303848"/>
                    <a:pt x="148590" y="289560"/>
                    <a:pt x="155258" y="278130"/>
                  </a:cubicBezTo>
                  <a:cubicBezTo>
                    <a:pt x="160973" y="268605"/>
                    <a:pt x="174308" y="265748"/>
                    <a:pt x="183833" y="271463"/>
                  </a:cubicBezTo>
                  <a:cubicBezTo>
                    <a:pt x="184785" y="272415"/>
                    <a:pt x="185738" y="272415"/>
                    <a:pt x="186690" y="273368"/>
                  </a:cubicBezTo>
                  <a:cubicBezTo>
                    <a:pt x="191452" y="277178"/>
                    <a:pt x="195263" y="282893"/>
                    <a:pt x="196215" y="289560"/>
                  </a:cubicBezTo>
                  <a:lnTo>
                    <a:pt x="196215" y="289560"/>
                  </a:lnTo>
                  <a:close/>
                </a:path>
              </a:pathLst>
            </a:custGeom>
            <a:solidFill>
              <a:srgbClr val="FFFFFF"/>
            </a:solidFill>
            <a:ln w="9525"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0466A36D-5078-4F26-87B3-9A6A67ACBC3E}"/>
                </a:ext>
              </a:extLst>
            </p:cNvPr>
            <p:cNvSpPr/>
            <p:nvPr/>
          </p:nvSpPr>
          <p:spPr>
            <a:xfrm>
              <a:off x="5626538" y="2324362"/>
              <a:ext cx="304800" cy="647700"/>
            </a:xfrm>
            <a:custGeom>
              <a:avLst/>
              <a:gdLst>
                <a:gd name="connsiteX0" fmla="*/ 0 w 304800"/>
                <a:gd name="connsiteY0" fmla="*/ 284798 h 647700"/>
                <a:gd name="connsiteX1" fmla="*/ 0 w 304800"/>
                <a:gd name="connsiteY1" fmla="*/ 647700 h 647700"/>
                <a:gd name="connsiteX2" fmla="*/ 266700 w 304800"/>
                <a:gd name="connsiteY2" fmla="*/ 647700 h 647700"/>
                <a:gd name="connsiteX3" fmla="*/ 304800 w 304800"/>
                <a:gd name="connsiteY3" fmla="*/ 609600 h 647700"/>
                <a:gd name="connsiteX4" fmla="*/ 304800 w 304800"/>
                <a:gd name="connsiteY4" fmla="*/ 609600 h 647700"/>
                <a:gd name="connsiteX5" fmla="*/ 304800 w 304800"/>
                <a:gd name="connsiteY5" fmla="*/ 38100 h 647700"/>
                <a:gd name="connsiteX6" fmla="*/ 265748 w 304800"/>
                <a:gd name="connsiteY6" fmla="*/ 0 h 647700"/>
                <a:gd name="connsiteX7" fmla="*/ 144780 w 304800"/>
                <a:gd name="connsiteY7" fmla="*/ 0 h 647700"/>
                <a:gd name="connsiteX8" fmla="*/ 75248 w 304800"/>
                <a:gd name="connsiteY8" fmla="*/ 260033 h 647700"/>
                <a:gd name="connsiteX9" fmla="*/ 0 w 304800"/>
                <a:gd name="connsiteY9" fmla="*/ 284798 h 647700"/>
                <a:gd name="connsiteX10" fmla="*/ 218123 w 304800"/>
                <a:gd name="connsiteY10" fmla="*/ 347663 h 647700"/>
                <a:gd name="connsiteX11" fmla="*/ 222885 w 304800"/>
                <a:gd name="connsiteY11" fmla="*/ 351473 h 647700"/>
                <a:gd name="connsiteX12" fmla="*/ 220980 w 304800"/>
                <a:gd name="connsiteY12" fmla="*/ 365760 h 647700"/>
                <a:gd name="connsiteX13" fmla="*/ 211455 w 304800"/>
                <a:gd name="connsiteY13" fmla="*/ 366713 h 647700"/>
                <a:gd name="connsiteX14" fmla="*/ 209550 w 304800"/>
                <a:gd name="connsiteY14" fmla="*/ 364808 h 647700"/>
                <a:gd name="connsiteX15" fmla="*/ 211455 w 304800"/>
                <a:gd name="connsiteY15" fmla="*/ 350520 h 647700"/>
                <a:gd name="connsiteX16" fmla="*/ 218123 w 304800"/>
                <a:gd name="connsiteY16" fmla="*/ 347663 h 647700"/>
                <a:gd name="connsiteX17" fmla="*/ 196215 w 304800"/>
                <a:gd name="connsiteY17" fmla="*/ 322898 h 647700"/>
                <a:gd name="connsiteX18" fmla="*/ 208598 w 304800"/>
                <a:gd name="connsiteY18" fmla="*/ 322898 h 647700"/>
                <a:gd name="connsiteX19" fmla="*/ 210502 w 304800"/>
                <a:gd name="connsiteY19" fmla="*/ 325755 h 647700"/>
                <a:gd name="connsiteX20" fmla="*/ 207645 w 304800"/>
                <a:gd name="connsiteY20" fmla="*/ 343853 h 647700"/>
                <a:gd name="connsiteX21" fmla="*/ 195263 w 304800"/>
                <a:gd name="connsiteY21" fmla="*/ 343853 h 647700"/>
                <a:gd name="connsiteX22" fmla="*/ 193358 w 304800"/>
                <a:gd name="connsiteY22" fmla="*/ 340995 h 647700"/>
                <a:gd name="connsiteX23" fmla="*/ 196215 w 304800"/>
                <a:gd name="connsiteY23" fmla="*/ 322898 h 647700"/>
                <a:gd name="connsiteX24" fmla="*/ 164783 w 304800"/>
                <a:gd name="connsiteY24" fmla="*/ 307658 h 647700"/>
                <a:gd name="connsiteX25" fmla="*/ 170498 w 304800"/>
                <a:gd name="connsiteY25" fmla="*/ 297180 h 647700"/>
                <a:gd name="connsiteX26" fmla="*/ 186690 w 304800"/>
                <a:gd name="connsiteY26" fmla="*/ 297180 h 647700"/>
                <a:gd name="connsiteX27" fmla="*/ 188595 w 304800"/>
                <a:gd name="connsiteY27" fmla="*/ 300038 h 647700"/>
                <a:gd name="connsiteX28" fmla="*/ 184785 w 304800"/>
                <a:gd name="connsiteY28" fmla="*/ 321945 h 647700"/>
                <a:gd name="connsiteX29" fmla="*/ 168593 w 304800"/>
                <a:gd name="connsiteY29" fmla="*/ 321945 h 647700"/>
                <a:gd name="connsiteX30" fmla="*/ 166688 w 304800"/>
                <a:gd name="connsiteY30" fmla="*/ 319088 h 647700"/>
                <a:gd name="connsiteX31" fmla="*/ 164783 w 304800"/>
                <a:gd name="connsiteY31" fmla="*/ 307658 h 647700"/>
                <a:gd name="connsiteX32" fmla="*/ 111443 w 304800"/>
                <a:gd name="connsiteY32" fmla="*/ 290513 h 647700"/>
                <a:gd name="connsiteX33" fmla="*/ 120968 w 304800"/>
                <a:gd name="connsiteY33" fmla="*/ 274320 h 647700"/>
                <a:gd name="connsiteX34" fmla="*/ 150495 w 304800"/>
                <a:gd name="connsiteY34" fmla="*/ 276225 h 647700"/>
                <a:gd name="connsiteX35" fmla="*/ 152400 w 304800"/>
                <a:gd name="connsiteY35" fmla="*/ 279083 h 647700"/>
                <a:gd name="connsiteX36" fmla="*/ 146685 w 304800"/>
                <a:gd name="connsiteY36" fmla="*/ 313373 h 647700"/>
                <a:gd name="connsiteX37" fmla="*/ 117158 w 304800"/>
                <a:gd name="connsiteY37" fmla="*/ 311468 h 647700"/>
                <a:gd name="connsiteX38" fmla="*/ 115253 w 304800"/>
                <a:gd name="connsiteY38" fmla="*/ 308610 h 647700"/>
                <a:gd name="connsiteX39" fmla="*/ 111443 w 304800"/>
                <a:gd name="connsiteY39" fmla="*/ 290513 h 647700"/>
                <a:gd name="connsiteX40" fmla="*/ 224790 w 304800"/>
                <a:gd name="connsiteY40" fmla="*/ 428625 h 647700"/>
                <a:gd name="connsiteX41" fmla="*/ 206693 w 304800"/>
                <a:gd name="connsiteY41" fmla="*/ 475298 h 647700"/>
                <a:gd name="connsiteX42" fmla="*/ 190500 w 304800"/>
                <a:gd name="connsiteY42" fmla="*/ 513398 h 647700"/>
                <a:gd name="connsiteX43" fmla="*/ 181927 w 304800"/>
                <a:gd name="connsiteY43" fmla="*/ 579120 h 647700"/>
                <a:gd name="connsiteX44" fmla="*/ 127635 w 304800"/>
                <a:gd name="connsiteY44" fmla="*/ 609600 h 647700"/>
                <a:gd name="connsiteX45" fmla="*/ 90488 w 304800"/>
                <a:gd name="connsiteY45" fmla="*/ 554355 h 647700"/>
                <a:gd name="connsiteX46" fmla="*/ 113348 w 304800"/>
                <a:gd name="connsiteY46" fmla="*/ 491490 h 647700"/>
                <a:gd name="connsiteX47" fmla="*/ 107633 w 304800"/>
                <a:gd name="connsiteY47" fmla="*/ 423863 h 647700"/>
                <a:gd name="connsiteX48" fmla="*/ 100965 w 304800"/>
                <a:gd name="connsiteY48" fmla="*/ 366713 h 647700"/>
                <a:gd name="connsiteX49" fmla="*/ 117158 w 304800"/>
                <a:gd name="connsiteY49" fmla="*/ 340043 h 647700"/>
                <a:gd name="connsiteX50" fmla="*/ 152400 w 304800"/>
                <a:gd name="connsiteY50" fmla="*/ 338138 h 647700"/>
                <a:gd name="connsiteX51" fmla="*/ 200977 w 304800"/>
                <a:gd name="connsiteY51" fmla="*/ 372428 h 647700"/>
                <a:gd name="connsiteX52" fmla="*/ 224790 w 304800"/>
                <a:gd name="connsiteY52" fmla="*/ 428625 h 647700"/>
                <a:gd name="connsiteX53" fmla="*/ 237173 w 304800"/>
                <a:gd name="connsiteY53" fmla="*/ 382905 h 647700"/>
                <a:gd name="connsiteX54" fmla="*/ 233363 w 304800"/>
                <a:gd name="connsiteY54" fmla="*/ 389573 h 647700"/>
                <a:gd name="connsiteX55" fmla="*/ 223838 w 304800"/>
                <a:gd name="connsiteY55" fmla="*/ 390525 h 647700"/>
                <a:gd name="connsiteX56" fmla="*/ 221933 w 304800"/>
                <a:gd name="connsiteY56" fmla="*/ 388620 h 647700"/>
                <a:gd name="connsiteX57" fmla="*/ 223838 w 304800"/>
                <a:gd name="connsiteY57" fmla="*/ 374333 h 647700"/>
                <a:gd name="connsiteX58" fmla="*/ 233363 w 304800"/>
                <a:gd name="connsiteY58" fmla="*/ 373380 h 647700"/>
                <a:gd name="connsiteX59" fmla="*/ 235268 w 304800"/>
                <a:gd name="connsiteY59" fmla="*/ 375285 h 647700"/>
                <a:gd name="connsiteX60" fmla="*/ 237173 w 304800"/>
                <a:gd name="connsiteY60" fmla="*/ 382905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304800" h="647700">
                  <a:moveTo>
                    <a:pt x="0" y="284798"/>
                  </a:moveTo>
                  <a:lnTo>
                    <a:pt x="0" y="647700"/>
                  </a:lnTo>
                  <a:lnTo>
                    <a:pt x="266700" y="647700"/>
                  </a:lnTo>
                  <a:cubicBezTo>
                    <a:pt x="287655" y="647700"/>
                    <a:pt x="304800" y="630555"/>
                    <a:pt x="304800" y="609600"/>
                  </a:cubicBezTo>
                  <a:lnTo>
                    <a:pt x="304800" y="609600"/>
                  </a:lnTo>
                  <a:lnTo>
                    <a:pt x="304800" y="38100"/>
                  </a:lnTo>
                  <a:cubicBezTo>
                    <a:pt x="303848" y="17145"/>
                    <a:pt x="286703" y="0"/>
                    <a:pt x="265748" y="0"/>
                  </a:cubicBezTo>
                  <a:lnTo>
                    <a:pt x="144780" y="0"/>
                  </a:lnTo>
                  <a:cubicBezTo>
                    <a:pt x="197168" y="91440"/>
                    <a:pt x="165735" y="207645"/>
                    <a:pt x="75248" y="260033"/>
                  </a:cubicBezTo>
                  <a:cubicBezTo>
                    <a:pt x="51435" y="273368"/>
                    <a:pt x="26670" y="281940"/>
                    <a:pt x="0" y="284798"/>
                  </a:cubicBezTo>
                  <a:close/>
                  <a:moveTo>
                    <a:pt x="218123" y="347663"/>
                  </a:moveTo>
                  <a:cubicBezTo>
                    <a:pt x="220027" y="347663"/>
                    <a:pt x="221933" y="349568"/>
                    <a:pt x="222885" y="351473"/>
                  </a:cubicBezTo>
                  <a:cubicBezTo>
                    <a:pt x="224790" y="356235"/>
                    <a:pt x="224790" y="361950"/>
                    <a:pt x="220980" y="365760"/>
                  </a:cubicBezTo>
                  <a:cubicBezTo>
                    <a:pt x="219075" y="368618"/>
                    <a:pt x="214313" y="368618"/>
                    <a:pt x="211455" y="366713"/>
                  </a:cubicBezTo>
                  <a:cubicBezTo>
                    <a:pt x="210502" y="365760"/>
                    <a:pt x="210502" y="364808"/>
                    <a:pt x="209550" y="364808"/>
                  </a:cubicBezTo>
                  <a:cubicBezTo>
                    <a:pt x="207645" y="360045"/>
                    <a:pt x="207645" y="354330"/>
                    <a:pt x="211455" y="350520"/>
                  </a:cubicBezTo>
                  <a:cubicBezTo>
                    <a:pt x="214313" y="348615"/>
                    <a:pt x="216218" y="347663"/>
                    <a:pt x="218123" y="347663"/>
                  </a:cubicBezTo>
                  <a:close/>
                  <a:moveTo>
                    <a:pt x="196215" y="322898"/>
                  </a:moveTo>
                  <a:cubicBezTo>
                    <a:pt x="200025" y="319088"/>
                    <a:pt x="204788" y="319088"/>
                    <a:pt x="208598" y="322898"/>
                  </a:cubicBezTo>
                  <a:cubicBezTo>
                    <a:pt x="209550" y="323850"/>
                    <a:pt x="209550" y="324803"/>
                    <a:pt x="210502" y="325755"/>
                  </a:cubicBezTo>
                  <a:cubicBezTo>
                    <a:pt x="213360" y="331470"/>
                    <a:pt x="212408" y="339090"/>
                    <a:pt x="207645" y="343853"/>
                  </a:cubicBezTo>
                  <a:cubicBezTo>
                    <a:pt x="203835" y="347663"/>
                    <a:pt x="199073" y="347663"/>
                    <a:pt x="195263" y="343853"/>
                  </a:cubicBezTo>
                  <a:cubicBezTo>
                    <a:pt x="194310" y="342900"/>
                    <a:pt x="194310" y="341948"/>
                    <a:pt x="193358" y="340995"/>
                  </a:cubicBezTo>
                  <a:cubicBezTo>
                    <a:pt x="190500" y="334328"/>
                    <a:pt x="191452" y="327660"/>
                    <a:pt x="196215" y="322898"/>
                  </a:cubicBezTo>
                  <a:close/>
                  <a:moveTo>
                    <a:pt x="164783" y="307658"/>
                  </a:moveTo>
                  <a:cubicBezTo>
                    <a:pt x="165735" y="303848"/>
                    <a:pt x="167640" y="300038"/>
                    <a:pt x="170498" y="297180"/>
                  </a:cubicBezTo>
                  <a:cubicBezTo>
                    <a:pt x="175260" y="292418"/>
                    <a:pt x="181927" y="293370"/>
                    <a:pt x="186690" y="297180"/>
                  </a:cubicBezTo>
                  <a:cubicBezTo>
                    <a:pt x="187643" y="298133"/>
                    <a:pt x="187643" y="299085"/>
                    <a:pt x="188595" y="300038"/>
                  </a:cubicBezTo>
                  <a:cubicBezTo>
                    <a:pt x="192405" y="306705"/>
                    <a:pt x="191452" y="316230"/>
                    <a:pt x="184785" y="321945"/>
                  </a:cubicBezTo>
                  <a:cubicBezTo>
                    <a:pt x="180023" y="326708"/>
                    <a:pt x="173355" y="325755"/>
                    <a:pt x="168593" y="321945"/>
                  </a:cubicBezTo>
                  <a:cubicBezTo>
                    <a:pt x="167640" y="320993"/>
                    <a:pt x="167640" y="320040"/>
                    <a:pt x="166688" y="319088"/>
                  </a:cubicBezTo>
                  <a:cubicBezTo>
                    <a:pt x="164783" y="316230"/>
                    <a:pt x="163830" y="312420"/>
                    <a:pt x="164783" y="307658"/>
                  </a:cubicBezTo>
                  <a:close/>
                  <a:moveTo>
                    <a:pt x="111443" y="290513"/>
                  </a:moveTo>
                  <a:cubicBezTo>
                    <a:pt x="112395" y="283845"/>
                    <a:pt x="115253" y="278130"/>
                    <a:pt x="120968" y="274320"/>
                  </a:cubicBezTo>
                  <a:cubicBezTo>
                    <a:pt x="129540" y="266700"/>
                    <a:pt x="142875" y="267653"/>
                    <a:pt x="150495" y="276225"/>
                  </a:cubicBezTo>
                  <a:cubicBezTo>
                    <a:pt x="151448" y="277178"/>
                    <a:pt x="151448" y="278130"/>
                    <a:pt x="152400" y="279083"/>
                  </a:cubicBezTo>
                  <a:cubicBezTo>
                    <a:pt x="159068" y="290513"/>
                    <a:pt x="157163" y="304800"/>
                    <a:pt x="146685" y="313373"/>
                  </a:cubicBezTo>
                  <a:cubicBezTo>
                    <a:pt x="138113" y="320993"/>
                    <a:pt x="124778" y="320040"/>
                    <a:pt x="117158" y="311468"/>
                  </a:cubicBezTo>
                  <a:cubicBezTo>
                    <a:pt x="116205" y="310515"/>
                    <a:pt x="116205" y="309563"/>
                    <a:pt x="115253" y="308610"/>
                  </a:cubicBezTo>
                  <a:cubicBezTo>
                    <a:pt x="112395" y="302895"/>
                    <a:pt x="110490" y="296228"/>
                    <a:pt x="111443" y="290513"/>
                  </a:cubicBezTo>
                  <a:close/>
                  <a:moveTo>
                    <a:pt x="224790" y="428625"/>
                  </a:moveTo>
                  <a:cubicBezTo>
                    <a:pt x="222885" y="445770"/>
                    <a:pt x="216218" y="461963"/>
                    <a:pt x="206693" y="475298"/>
                  </a:cubicBezTo>
                  <a:cubicBezTo>
                    <a:pt x="198120" y="486728"/>
                    <a:pt x="192405" y="499110"/>
                    <a:pt x="190500" y="513398"/>
                  </a:cubicBezTo>
                  <a:cubicBezTo>
                    <a:pt x="187643" y="531495"/>
                    <a:pt x="188595" y="558165"/>
                    <a:pt x="181927" y="579120"/>
                  </a:cubicBezTo>
                  <a:cubicBezTo>
                    <a:pt x="175260" y="600075"/>
                    <a:pt x="160973" y="615315"/>
                    <a:pt x="127635" y="609600"/>
                  </a:cubicBezTo>
                  <a:cubicBezTo>
                    <a:pt x="89535" y="603885"/>
                    <a:pt x="84773" y="579120"/>
                    <a:pt x="90488" y="554355"/>
                  </a:cubicBezTo>
                  <a:cubicBezTo>
                    <a:pt x="96203" y="528638"/>
                    <a:pt x="112395" y="501968"/>
                    <a:pt x="113348" y="491490"/>
                  </a:cubicBezTo>
                  <a:cubicBezTo>
                    <a:pt x="117158" y="468630"/>
                    <a:pt x="115253" y="445770"/>
                    <a:pt x="107633" y="423863"/>
                  </a:cubicBezTo>
                  <a:cubicBezTo>
                    <a:pt x="100965" y="405765"/>
                    <a:pt x="98108" y="386715"/>
                    <a:pt x="100965" y="366713"/>
                  </a:cubicBezTo>
                  <a:cubicBezTo>
                    <a:pt x="100965" y="355283"/>
                    <a:pt x="107633" y="344805"/>
                    <a:pt x="117158" y="340043"/>
                  </a:cubicBezTo>
                  <a:cubicBezTo>
                    <a:pt x="128588" y="336233"/>
                    <a:pt x="140970" y="335280"/>
                    <a:pt x="152400" y="338138"/>
                  </a:cubicBezTo>
                  <a:cubicBezTo>
                    <a:pt x="167640" y="340043"/>
                    <a:pt x="186690" y="354330"/>
                    <a:pt x="200977" y="372428"/>
                  </a:cubicBezTo>
                  <a:cubicBezTo>
                    <a:pt x="217170" y="390525"/>
                    <a:pt x="227648" y="411480"/>
                    <a:pt x="224790" y="428625"/>
                  </a:cubicBezTo>
                  <a:close/>
                  <a:moveTo>
                    <a:pt x="237173" y="382905"/>
                  </a:moveTo>
                  <a:cubicBezTo>
                    <a:pt x="237173" y="385763"/>
                    <a:pt x="235268" y="387668"/>
                    <a:pt x="233363" y="389573"/>
                  </a:cubicBezTo>
                  <a:cubicBezTo>
                    <a:pt x="230505" y="392430"/>
                    <a:pt x="226695" y="392430"/>
                    <a:pt x="223838" y="390525"/>
                  </a:cubicBezTo>
                  <a:cubicBezTo>
                    <a:pt x="222885" y="389573"/>
                    <a:pt x="222885" y="388620"/>
                    <a:pt x="221933" y="388620"/>
                  </a:cubicBezTo>
                  <a:cubicBezTo>
                    <a:pt x="220027" y="383858"/>
                    <a:pt x="220027" y="378143"/>
                    <a:pt x="223838" y="374333"/>
                  </a:cubicBezTo>
                  <a:cubicBezTo>
                    <a:pt x="226695" y="371475"/>
                    <a:pt x="230505" y="371475"/>
                    <a:pt x="233363" y="373380"/>
                  </a:cubicBezTo>
                  <a:cubicBezTo>
                    <a:pt x="234315" y="374333"/>
                    <a:pt x="234315" y="375285"/>
                    <a:pt x="235268" y="375285"/>
                  </a:cubicBezTo>
                  <a:cubicBezTo>
                    <a:pt x="237173" y="377190"/>
                    <a:pt x="237173" y="380048"/>
                    <a:pt x="237173" y="382905"/>
                  </a:cubicBezTo>
                  <a:close/>
                </a:path>
              </a:pathLst>
            </a:custGeom>
            <a:solidFill>
              <a:srgbClr val="FFFFFF"/>
            </a:solidFill>
            <a:ln w="9525" cap="flat">
              <a:noFill/>
              <a:prstDash val="solid"/>
              <a:miter/>
            </a:ln>
          </p:spPr>
          <p:txBody>
            <a:bodyPr rtlCol="0" anchor="ctr"/>
            <a:lstStyle/>
            <a:p>
              <a:endParaRPr lang="en-GB"/>
            </a:p>
          </p:txBody>
        </p:sp>
      </p:grpSp>
      <p:sp>
        <p:nvSpPr>
          <p:cNvPr id="24" name="Graphic 52" descr="Fencing with solid fill">
            <a:extLst>
              <a:ext uri="{FF2B5EF4-FFF2-40B4-BE49-F238E27FC236}">
                <a16:creationId xmlns:a16="http://schemas.microsoft.com/office/drawing/2014/main" id="{C816D61C-3E27-AB81-7A46-8077E6B70B87}"/>
              </a:ext>
            </a:extLst>
          </p:cNvPr>
          <p:cNvSpPr/>
          <p:nvPr/>
        </p:nvSpPr>
        <p:spPr>
          <a:xfrm>
            <a:off x="7819284" y="2268060"/>
            <a:ext cx="728401" cy="707469"/>
          </a:xfrm>
          <a:custGeom>
            <a:avLst/>
            <a:gdLst>
              <a:gd name="connsiteX0" fmla="*/ 721043 w 728401"/>
              <a:gd name="connsiteY0" fmla="*/ 657939 h 707469"/>
              <a:gd name="connsiteX1" fmla="*/ 619125 w 728401"/>
              <a:gd name="connsiteY1" fmla="*/ 556022 h 707469"/>
              <a:gd name="connsiteX2" fmla="*/ 662940 w 728401"/>
              <a:gd name="connsiteY2" fmla="*/ 512207 h 707469"/>
              <a:gd name="connsiteX3" fmla="*/ 662940 w 728401"/>
              <a:gd name="connsiteY3" fmla="*/ 492204 h 707469"/>
              <a:gd name="connsiteX4" fmla="*/ 657225 w 728401"/>
              <a:gd name="connsiteY4" fmla="*/ 488394 h 707469"/>
              <a:gd name="connsiteX5" fmla="*/ 557213 w 728401"/>
              <a:gd name="connsiteY5" fmla="*/ 506492 h 707469"/>
              <a:gd name="connsiteX6" fmla="*/ 390525 w 728401"/>
              <a:gd name="connsiteY6" fmla="*/ 343614 h 707469"/>
              <a:gd name="connsiteX7" fmla="*/ 704850 w 728401"/>
              <a:gd name="connsiteY7" fmla="*/ 20717 h 707469"/>
              <a:gd name="connsiteX8" fmla="*/ 704850 w 728401"/>
              <a:gd name="connsiteY8" fmla="*/ 3572 h 707469"/>
              <a:gd name="connsiteX9" fmla="*/ 687705 w 728401"/>
              <a:gd name="connsiteY9" fmla="*/ 3572 h 707469"/>
              <a:gd name="connsiteX10" fmla="*/ 364808 w 728401"/>
              <a:gd name="connsiteY10" fmla="*/ 318849 h 707469"/>
              <a:gd name="connsiteX11" fmla="*/ 41910 w 728401"/>
              <a:gd name="connsiteY11" fmla="*/ 3572 h 707469"/>
              <a:gd name="connsiteX12" fmla="*/ 24765 w 728401"/>
              <a:gd name="connsiteY12" fmla="*/ 4524 h 707469"/>
              <a:gd name="connsiteX13" fmla="*/ 24765 w 728401"/>
              <a:gd name="connsiteY13" fmla="*/ 20717 h 707469"/>
              <a:gd name="connsiteX14" fmla="*/ 339090 w 728401"/>
              <a:gd name="connsiteY14" fmla="*/ 343614 h 707469"/>
              <a:gd name="connsiteX15" fmla="*/ 172403 w 728401"/>
              <a:gd name="connsiteY15" fmla="*/ 506492 h 707469"/>
              <a:gd name="connsiteX16" fmla="*/ 72390 w 728401"/>
              <a:gd name="connsiteY16" fmla="*/ 488394 h 707469"/>
              <a:gd name="connsiteX17" fmla="*/ 62865 w 728401"/>
              <a:gd name="connsiteY17" fmla="*/ 506492 h 707469"/>
              <a:gd name="connsiteX18" fmla="*/ 66675 w 728401"/>
              <a:gd name="connsiteY18" fmla="*/ 512207 h 707469"/>
              <a:gd name="connsiteX19" fmla="*/ 110490 w 728401"/>
              <a:gd name="connsiteY19" fmla="*/ 556022 h 707469"/>
              <a:gd name="connsiteX20" fmla="*/ 8573 w 728401"/>
              <a:gd name="connsiteY20" fmla="*/ 657939 h 707469"/>
              <a:gd name="connsiteX21" fmla="*/ 8573 w 728401"/>
              <a:gd name="connsiteY21" fmla="*/ 697944 h 707469"/>
              <a:gd name="connsiteX22" fmla="*/ 48578 w 728401"/>
              <a:gd name="connsiteY22" fmla="*/ 697944 h 707469"/>
              <a:gd name="connsiteX23" fmla="*/ 48578 w 728401"/>
              <a:gd name="connsiteY23" fmla="*/ 697944 h 707469"/>
              <a:gd name="connsiteX24" fmla="*/ 56198 w 728401"/>
              <a:gd name="connsiteY24" fmla="*/ 690324 h 707469"/>
              <a:gd name="connsiteX25" fmla="*/ 202883 w 728401"/>
              <a:gd name="connsiteY25" fmla="*/ 641747 h 707469"/>
              <a:gd name="connsiteX26" fmla="*/ 214313 w 728401"/>
              <a:gd name="connsiteY26" fmla="*/ 596027 h 707469"/>
              <a:gd name="connsiteX27" fmla="*/ 214313 w 728401"/>
              <a:gd name="connsiteY27" fmla="*/ 595074 h 707469"/>
              <a:gd name="connsiteX28" fmla="*/ 213360 w 728401"/>
              <a:gd name="connsiteY28" fmla="*/ 580787 h 707469"/>
              <a:gd name="connsiteX29" fmla="*/ 213360 w 728401"/>
              <a:gd name="connsiteY29" fmla="*/ 579834 h 707469"/>
              <a:gd name="connsiteX30" fmla="*/ 211455 w 728401"/>
              <a:gd name="connsiteY30" fmla="*/ 567452 h 707469"/>
              <a:gd name="connsiteX31" fmla="*/ 210503 w 728401"/>
              <a:gd name="connsiteY31" fmla="*/ 564594 h 707469"/>
              <a:gd name="connsiteX32" fmla="*/ 206693 w 728401"/>
              <a:gd name="connsiteY32" fmla="*/ 553164 h 707469"/>
              <a:gd name="connsiteX33" fmla="*/ 206693 w 728401"/>
              <a:gd name="connsiteY33" fmla="*/ 552212 h 707469"/>
              <a:gd name="connsiteX34" fmla="*/ 200978 w 728401"/>
              <a:gd name="connsiteY34" fmla="*/ 539829 h 707469"/>
              <a:gd name="connsiteX35" fmla="*/ 200025 w 728401"/>
              <a:gd name="connsiteY35" fmla="*/ 537924 h 707469"/>
              <a:gd name="connsiteX36" fmla="*/ 364808 w 728401"/>
              <a:gd name="connsiteY36" fmla="*/ 369332 h 707469"/>
              <a:gd name="connsiteX37" fmla="*/ 529590 w 728401"/>
              <a:gd name="connsiteY37" fmla="*/ 537924 h 707469"/>
              <a:gd name="connsiteX38" fmla="*/ 528638 w 728401"/>
              <a:gd name="connsiteY38" fmla="*/ 539829 h 707469"/>
              <a:gd name="connsiteX39" fmla="*/ 522923 w 728401"/>
              <a:gd name="connsiteY39" fmla="*/ 552212 h 707469"/>
              <a:gd name="connsiteX40" fmla="*/ 521970 w 728401"/>
              <a:gd name="connsiteY40" fmla="*/ 554117 h 707469"/>
              <a:gd name="connsiteX41" fmla="*/ 518160 w 728401"/>
              <a:gd name="connsiteY41" fmla="*/ 565547 h 707469"/>
              <a:gd name="connsiteX42" fmla="*/ 517208 w 728401"/>
              <a:gd name="connsiteY42" fmla="*/ 569357 h 707469"/>
              <a:gd name="connsiteX43" fmla="*/ 515303 w 728401"/>
              <a:gd name="connsiteY43" fmla="*/ 580787 h 707469"/>
              <a:gd name="connsiteX44" fmla="*/ 515303 w 728401"/>
              <a:gd name="connsiteY44" fmla="*/ 581739 h 707469"/>
              <a:gd name="connsiteX45" fmla="*/ 514350 w 728401"/>
              <a:gd name="connsiteY45" fmla="*/ 596027 h 707469"/>
              <a:gd name="connsiteX46" fmla="*/ 514350 w 728401"/>
              <a:gd name="connsiteY46" fmla="*/ 596979 h 707469"/>
              <a:gd name="connsiteX47" fmla="*/ 626745 w 728401"/>
              <a:gd name="connsiteY47" fmla="*/ 702707 h 707469"/>
              <a:gd name="connsiteX48" fmla="*/ 671513 w 728401"/>
              <a:gd name="connsiteY48" fmla="*/ 691277 h 707469"/>
              <a:gd name="connsiteX49" fmla="*/ 679133 w 728401"/>
              <a:gd name="connsiteY49" fmla="*/ 698897 h 707469"/>
              <a:gd name="connsiteX50" fmla="*/ 719138 w 728401"/>
              <a:gd name="connsiteY50" fmla="*/ 698897 h 707469"/>
              <a:gd name="connsiteX51" fmla="*/ 721043 w 728401"/>
              <a:gd name="connsiteY51" fmla="*/ 657939 h 707469"/>
              <a:gd name="connsiteX52" fmla="*/ 161925 w 728401"/>
              <a:gd name="connsiteY52" fmla="*/ 650319 h 707469"/>
              <a:gd name="connsiteX53" fmla="*/ 78105 w 728401"/>
              <a:gd name="connsiteY53" fmla="*/ 669369 h 707469"/>
              <a:gd name="connsiteX54" fmla="*/ 150495 w 728401"/>
              <a:gd name="connsiteY54" fmla="*/ 596979 h 707469"/>
              <a:gd name="connsiteX55" fmla="*/ 162878 w 728401"/>
              <a:gd name="connsiteY55" fmla="*/ 609362 h 707469"/>
              <a:gd name="connsiteX56" fmla="*/ 163830 w 728401"/>
              <a:gd name="connsiteY56" fmla="*/ 649367 h 707469"/>
              <a:gd name="connsiteX57" fmla="*/ 161925 w 728401"/>
              <a:gd name="connsiteY57" fmla="*/ 650319 h 707469"/>
              <a:gd name="connsiteX58" fmla="*/ 565785 w 728401"/>
              <a:gd name="connsiteY58" fmla="*/ 648414 h 707469"/>
              <a:gd name="connsiteX59" fmla="*/ 566738 w 728401"/>
              <a:gd name="connsiteY59" fmla="*/ 608409 h 707469"/>
              <a:gd name="connsiteX60" fmla="*/ 579120 w 728401"/>
              <a:gd name="connsiteY60" fmla="*/ 596027 h 707469"/>
              <a:gd name="connsiteX61" fmla="*/ 651510 w 728401"/>
              <a:gd name="connsiteY61" fmla="*/ 668417 h 707469"/>
              <a:gd name="connsiteX62" fmla="*/ 567690 w 728401"/>
              <a:gd name="connsiteY62" fmla="*/ 649367 h 707469"/>
              <a:gd name="connsiteX63" fmla="*/ 565785 w 728401"/>
              <a:gd name="connsiteY63" fmla="*/ 648414 h 707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728401" h="707469">
                <a:moveTo>
                  <a:pt x="721043" y="657939"/>
                </a:moveTo>
                <a:lnTo>
                  <a:pt x="619125" y="556022"/>
                </a:lnTo>
                <a:lnTo>
                  <a:pt x="662940" y="512207"/>
                </a:lnTo>
                <a:cubicBezTo>
                  <a:pt x="668655" y="506492"/>
                  <a:pt x="668655" y="497919"/>
                  <a:pt x="662940" y="492204"/>
                </a:cubicBezTo>
                <a:cubicBezTo>
                  <a:pt x="661035" y="490299"/>
                  <a:pt x="659130" y="489347"/>
                  <a:pt x="657225" y="488394"/>
                </a:cubicBezTo>
                <a:cubicBezTo>
                  <a:pt x="622935" y="477917"/>
                  <a:pt x="585788" y="484584"/>
                  <a:pt x="557213" y="506492"/>
                </a:cubicBezTo>
                <a:lnTo>
                  <a:pt x="390525" y="343614"/>
                </a:lnTo>
                <a:lnTo>
                  <a:pt x="704850" y="20717"/>
                </a:lnTo>
                <a:cubicBezTo>
                  <a:pt x="709613" y="15954"/>
                  <a:pt x="709613" y="8334"/>
                  <a:pt x="704850" y="3572"/>
                </a:cubicBezTo>
                <a:cubicBezTo>
                  <a:pt x="700088" y="-1191"/>
                  <a:pt x="692468" y="-1191"/>
                  <a:pt x="687705" y="3572"/>
                </a:cubicBezTo>
                <a:lnTo>
                  <a:pt x="364808" y="318849"/>
                </a:lnTo>
                <a:lnTo>
                  <a:pt x="41910" y="3572"/>
                </a:lnTo>
                <a:cubicBezTo>
                  <a:pt x="37148" y="-1191"/>
                  <a:pt x="29528" y="-238"/>
                  <a:pt x="24765" y="4524"/>
                </a:cubicBezTo>
                <a:cubicBezTo>
                  <a:pt x="20003" y="9287"/>
                  <a:pt x="20003" y="15954"/>
                  <a:pt x="24765" y="20717"/>
                </a:cubicBezTo>
                <a:lnTo>
                  <a:pt x="339090" y="343614"/>
                </a:lnTo>
                <a:lnTo>
                  <a:pt x="172403" y="506492"/>
                </a:lnTo>
                <a:cubicBezTo>
                  <a:pt x="143828" y="484584"/>
                  <a:pt x="106680" y="477917"/>
                  <a:pt x="72390" y="488394"/>
                </a:cubicBezTo>
                <a:cubicBezTo>
                  <a:pt x="64770" y="490299"/>
                  <a:pt x="60960" y="498872"/>
                  <a:pt x="62865" y="506492"/>
                </a:cubicBezTo>
                <a:cubicBezTo>
                  <a:pt x="63818" y="508397"/>
                  <a:pt x="64770" y="510302"/>
                  <a:pt x="66675" y="512207"/>
                </a:cubicBezTo>
                <a:lnTo>
                  <a:pt x="110490" y="556022"/>
                </a:lnTo>
                <a:lnTo>
                  <a:pt x="8573" y="657939"/>
                </a:lnTo>
                <a:cubicBezTo>
                  <a:pt x="-2858" y="669369"/>
                  <a:pt x="-2858" y="687467"/>
                  <a:pt x="8573" y="697944"/>
                </a:cubicBezTo>
                <a:cubicBezTo>
                  <a:pt x="20003" y="709374"/>
                  <a:pt x="38100" y="709374"/>
                  <a:pt x="48578" y="697944"/>
                </a:cubicBezTo>
                <a:cubicBezTo>
                  <a:pt x="48578" y="697944"/>
                  <a:pt x="48578" y="697944"/>
                  <a:pt x="48578" y="697944"/>
                </a:cubicBezTo>
                <a:lnTo>
                  <a:pt x="56198" y="690324"/>
                </a:lnTo>
                <a:cubicBezTo>
                  <a:pt x="110490" y="716994"/>
                  <a:pt x="176213" y="695087"/>
                  <a:pt x="202883" y="641747"/>
                </a:cubicBezTo>
                <a:cubicBezTo>
                  <a:pt x="209550" y="627459"/>
                  <a:pt x="214313" y="612219"/>
                  <a:pt x="214313" y="596027"/>
                </a:cubicBezTo>
                <a:cubicBezTo>
                  <a:pt x="214313" y="596027"/>
                  <a:pt x="214313" y="595074"/>
                  <a:pt x="214313" y="595074"/>
                </a:cubicBezTo>
                <a:cubicBezTo>
                  <a:pt x="214313" y="590312"/>
                  <a:pt x="214313" y="585549"/>
                  <a:pt x="213360" y="580787"/>
                </a:cubicBezTo>
                <a:cubicBezTo>
                  <a:pt x="213360" y="580787"/>
                  <a:pt x="213360" y="579834"/>
                  <a:pt x="213360" y="579834"/>
                </a:cubicBezTo>
                <a:cubicBezTo>
                  <a:pt x="212408" y="576024"/>
                  <a:pt x="212408" y="571262"/>
                  <a:pt x="211455" y="567452"/>
                </a:cubicBezTo>
                <a:cubicBezTo>
                  <a:pt x="211455" y="566499"/>
                  <a:pt x="210503" y="565547"/>
                  <a:pt x="210503" y="564594"/>
                </a:cubicBezTo>
                <a:cubicBezTo>
                  <a:pt x="209550" y="560784"/>
                  <a:pt x="208598" y="556974"/>
                  <a:pt x="206693" y="553164"/>
                </a:cubicBezTo>
                <a:cubicBezTo>
                  <a:pt x="206693" y="553164"/>
                  <a:pt x="206693" y="552212"/>
                  <a:pt x="206693" y="552212"/>
                </a:cubicBezTo>
                <a:cubicBezTo>
                  <a:pt x="204788" y="548402"/>
                  <a:pt x="202883" y="543639"/>
                  <a:pt x="200978" y="539829"/>
                </a:cubicBezTo>
                <a:cubicBezTo>
                  <a:pt x="200978" y="538877"/>
                  <a:pt x="200025" y="538877"/>
                  <a:pt x="200025" y="537924"/>
                </a:cubicBezTo>
                <a:lnTo>
                  <a:pt x="364808" y="369332"/>
                </a:lnTo>
                <a:lnTo>
                  <a:pt x="529590" y="537924"/>
                </a:lnTo>
                <a:cubicBezTo>
                  <a:pt x="529590" y="538877"/>
                  <a:pt x="528638" y="538877"/>
                  <a:pt x="528638" y="539829"/>
                </a:cubicBezTo>
                <a:cubicBezTo>
                  <a:pt x="526733" y="543639"/>
                  <a:pt x="524828" y="547449"/>
                  <a:pt x="522923" y="552212"/>
                </a:cubicBezTo>
                <a:cubicBezTo>
                  <a:pt x="522923" y="553164"/>
                  <a:pt x="522923" y="553164"/>
                  <a:pt x="521970" y="554117"/>
                </a:cubicBezTo>
                <a:cubicBezTo>
                  <a:pt x="521018" y="557927"/>
                  <a:pt x="519112" y="561737"/>
                  <a:pt x="518160" y="565547"/>
                </a:cubicBezTo>
                <a:cubicBezTo>
                  <a:pt x="518160" y="566499"/>
                  <a:pt x="517208" y="567452"/>
                  <a:pt x="517208" y="569357"/>
                </a:cubicBezTo>
                <a:cubicBezTo>
                  <a:pt x="516255" y="573167"/>
                  <a:pt x="515303" y="576977"/>
                  <a:pt x="515303" y="580787"/>
                </a:cubicBezTo>
                <a:cubicBezTo>
                  <a:pt x="515303" y="580787"/>
                  <a:pt x="515303" y="581739"/>
                  <a:pt x="515303" y="581739"/>
                </a:cubicBezTo>
                <a:cubicBezTo>
                  <a:pt x="515303" y="586502"/>
                  <a:pt x="514350" y="591264"/>
                  <a:pt x="514350" y="596027"/>
                </a:cubicBezTo>
                <a:cubicBezTo>
                  <a:pt x="514350" y="596027"/>
                  <a:pt x="514350" y="596979"/>
                  <a:pt x="514350" y="596979"/>
                </a:cubicBezTo>
                <a:cubicBezTo>
                  <a:pt x="516255" y="656987"/>
                  <a:pt x="566738" y="704612"/>
                  <a:pt x="626745" y="702707"/>
                </a:cubicBezTo>
                <a:cubicBezTo>
                  <a:pt x="641985" y="701754"/>
                  <a:pt x="658178" y="697944"/>
                  <a:pt x="671513" y="691277"/>
                </a:cubicBezTo>
                <a:lnTo>
                  <a:pt x="679133" y="698897"/>
                </a:lnTo>
                <a:cubicBezTo>
                  <a:pt x="690563" y="710327"/>
                  <a:pt x="708660" y="710327"/>
                  <a:pt x="719138" y="698897"/>
                </a:cubicBezTo>
                <a:cubicBezTo>
                  <a:pt x="729615" y="687467"/>
                  <a:pt x="732473" y="669369"/>
                  <a:pt x="721043" y="657939"/>
                </a:cubicBezTo>
                <a:close/>
                <a:moveTo>
                  <a:pt x="161925" y="650319"/>
                </a:moveTo>
                <a:cubicBezTo>
                  <a:pt x="140018" y="672227"/>
                  <a:pt x="107633" y="679847"/>
                  <a:pt x="78105" y="669369"/>
                </a:cubicBezTo>
                <a:lnTo>
                  <a:pt x="150495" y="596979"/>
                </a:lnTo>
                <a:lnTo>
                  <a:pt x="162878" y="609362"/>
                </a:lnTo>
                <a:cubicBezTo>
                  <a:pt x="173355" y="619839"/>
                  <a:pt x="174308" y="637937"/>
                  <a:pt x="163830" y="649367"/>
                </a:cubicBezTo>
                <a:lnTo>
                  <a:pt x="161925" y="650319"/>
                </a:lnTo>
                <a:close/>
                <a:moveTo>
                  <a:pt x="565785" y="648414"/>
                </a:moveTo>
                <a:cubicBezTo>
                  <a:pt x="555308" y="636984"/>
                  <a:pt x="555308" y="619839"/>
                  <a:pt x="566738" y="608409"/>
                </a:cubicBezTo>
                <a:lnTo>
                  <a:pt x="579120" y="596027"/>
                </a:lnTo>
                <a:lnTo>
                  <a:pt x="651510" y="668417"/>
                </a:lnTo>
                <a:cubicBezTo>
                  <a:pt x="621983" y="678894"/>
                  <a:pt x="589598" y="671274"/>
                  <a:pt x="567690" y="649367"/>
                </a:cubicBezTo>
                <a:lnTo>
                  <a:pt x="565785" y="648414"/>
                </a:lnTo>
                <a:close/>
              </a:path>
            </a:pathLst>
          </a:custGeom>
          <a:solidFill>
            <a:srgbClr val="FFFFFF"/>
          </a:solidFill>
          <a:ln w="9525" cap="flat">
            <a:noFill/>
            <a:prstDash val="solid"/>
            <a:miter/>
          </a:ln>
        </p:spPr>
        <p:txBody>
          <a:bodyPr rtlCol="0" anchor="ctr"/>
          <a:lstStyle/>
          <a:p>
            <a:endParaRPr lang="en-GB"/>
          </a:p>
        </p:txBody>
      </p:sp>
      <p:grpSp>
        <p:nvGrpSpPr>
          <p:cNvPr id="26" name="Graphic 58" descr="Work from home desk with solid fill">
            <a:extLst>
              <a:ext uri="{FF2B5EF4-FFF2-40B4-BE49-F238E27FC236}">
                <a16:creationId xmlns:a16="http://schemas.microsoft.com/office/drawing/2014/main" id="{F12F9818-9C59-98BC-8149-DD1E30394F53}"/>
              </a:ext>
            </a:extLst>
          </p:cNvPr>
          <p:cNvGrpSpPr/>
          <p:nvPr/>
        </p:nvGrpSpPr>
        <p:grpSpPr>
          <a:xfrm>
            <a:off x="9015670" y="2222217"/>
            <a:ext cx="914400" cy="914400"/>
            <a:chOff x="9015670" y="2222217"/>
            <a:chExt cx="914400" cy="914400"/>
          </a:xfrm>
        </p:grpSpPr>
        <p:sp>
          <p:nvSpPr>
            <p:cNvPr id="27" name="Freeform: Shape 26">
              <a:extLst>
                <a:ext uri="{FF2B5EF4-FFF2-40B4-BE49-F238E27FC236}">
                  <a16:creationId xmlns:a16="http://schemas.microsoft.com/office/drawing/2014/main" id="{CC8EA073-0C53-4883-814A-1F4A67B284AA}"/>
                </a:ext>
              </a:extLst>
            </p:cNvPr>
            <p:cNvSpPr/>
            <p:nvPr/>
          </p:nvSpPr>
          <p:spPr>
            <a:xfrm>
              <a:off x="9511029" y="2384142"/>
              <a:ext cx="314325" cy="238125"/>
            </a:xfrm>
            <a:custGeom>
              <a:avLst/>
              <a:gdLst>
                <a:gd name="connsiteX0" fmla="*/ 190499 w 314325"/>
                <a:gd name="connsiteY0" fmla="*/ 238125 h 238125"/>
                <a:gd name="connsiteX1" fmla="*/ 190499 w 314325"/>
                <a:gd name="connsiteY1" fmla="*/ 200025 h 238125"/>
                <a:gd name="connsiteX2" fmla="*/ 295275 w 314325"/>
                <a:gd name="connsiteY2" fmla="*/ 200025 h 238125"/>
                <a:gd name="connsiteX3" fmla="*/ 314325 w 314325"/>
                <a:gd name="connsiteY3" fmla="*/ 180975 h 238125"/>
                <a:gd name="connsiteX4" fmla="*/ 314325 w 314325"/>
                <a:gd name="connsiteY4" fmla="*/ 19050 h 238125"/>
                <a:gd name="connsiteX5" fmla="*/ 295275 w 314325"/>
                <a:gd name="connsiteY5" fmla="*/ 0 h 238125"/>
                <a:gd name="connsiteX6" fmla="*/ 19050 w 314325"/>
                <a:gd name="connsiteY6" fmla="*/ 0 h 238125"/>
                <a:gd name="connsiteX7" fmla="*/ 0 w 314325"/>
                <a:gd name="connsiteY7" fmla="*/ 19050 h 238125"/>
                <a:gd name="connsiteX8" fmla="*/ 0 w 314325"/>
                <a:gd name="connsiteY8" fmla="*/ 171571 h 238125"/>
                <a:gd name="connsiteX9" fmla="*/ 60979 w 314325"/>
                <a:gd name="connsiteY9" fmla="*/ 200025 h 238125"/>
                <a:gd name="connsiteX10" fmla="*/ 123824 w 314325"/>
                <a:gd name="connsiteY10" fmla="*/ 200025 h 238125"/>
                <a:gd name="connsiteX11" fmla="*/ 123824 w 314325"/>
                <a:gd name="connsiteY11" fmla="*/ 238125 h 238125"/>
                <a:gd name="connsiteX12" fmla="*/ 38100 w 314325"/>
                <a:gd name="connsiteY12" fmla="*/ 161925 h 238125"/>
                <a:gd name="connsiteX13" fmla="*/ 38100 w 314325"/>
                <a:gd name="connsiteY13" fmla="*/ 38100 h 238125"/>
                <a:gd name="connsiteX14" fmla="*/ 276225 w 314325"/>
                <a:gd name="connsiteY14" fmla="*/ 38100 h 238125"/>
                <a:gd name="connsiteX15" fmla="*/ 276225 w 314325"/>
                <a:gd name="connsiteY15" fmla="*/ 161925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14325" h="238125">
                  <a:moveTo>
                    <a:pt x="190499" y="238125"/>
                  </a:moveTo>
                  <a:lnTo>
                    <a:pt x="190499" y="200025"/>
                  </a:lnTo>
                  <a:lnTo>
                    <a:pt x="295275" y="200025"/>
                  </a:lnTo>
                  <a:cubicBezTo>
                    <a:pt x="305796" y="200024"/>
                    <a:pt x="314325" y="191495"/>
                    <a:pt x="314325" y="180975"/>
                  </a:cubicBezTo>
                  <a:lnTo>
                    <a:pt x="314325" y="19050"/>
                  </a:lnTo>
                  <a:cubicBezTo>
                    <a:pt x="314325" y="8530"/>
                    <a:pt x="305796" y="1"/>
                    <a:pt x="295275" y="0"/>
                  </a:cubicBezTo>
                  <a:lnTo>
                    <a:pt x="19050" y="0"/>
                  </a:lnTo>
                  <a:cubicBezTo>
                    <a:pt x="8530" y="1"/>
                    <a:pt x="1" y="8530"/>
                    <a:pt x="0" y="19050"/>
                  </a:cubicBezTo>
                  <a:lnTo>
                    <a:pt x="0" y="171571"/>
                  </a:lnTo>
                  <a:cubicBezTo>
                    <a:pt x="23348" y="172379"/>
                    <a:pt x="45362" y="182650"/>
                    <a:pt x="60979" y="200025"/>
                  </a:cubicBezTo>
                  <a:lnTo>
                    <a:pt x="123824" y="200025"/>
                  </a:lnTo>
                  <a:lnTo>
                    <a:pt x="123824" y="238125"/>
                  </a:lnTo>
                  <a:close/>
                  <a:moveTo>
                    <a:pt x="38100" y="161925"/>
                  </a:moveTo>
                  <a:lnTo>
                    <a:pt x="38100" y="38100"/>
                  </a:lnTo>
                  <a:lnTo>
                    <a:pt x="276225" y="38100"/>
                  </a:lnTo>
                  <a:lnTo>
                    <a:pt x="276225" y="161925"/>
                  </a:lnTo>
                  <a:close/>
                </a:path>
              </a:pathLst>
            </a:custGeom>
            <a:solidFill>
              <a:srgbClr val="FFFFFF"/>
            </a:solidFill>
            <a:ln w="9525"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FB89180E-A1E9-46E2-916D-E32D21B05834}"/>
                </a:ext>
              </a:extLst>
            </p:cNvPr>
            <p:cNvSpPr/>
            <p:nvPr/>
          </p:nvSpPr>
          <p:spPr>
            <a:xfrm>
              <a:off x="9082399" y="2650842"/>
              <a:ext cx="257131" cy="323850"/>
            </a:xfrm>
            <a:custGeom>
              <a:avLst/>
              <a:gdLst>
                <a:gd name="connsiteX0" fmla="*/ 97084 w 257131"/>
                <a:gd name="connsiteY0" fmla="*/ 323850 h 323850"/>
                <a:gd name="connsiteX1" fmla="*/ 138756 w 257131"/>
                <a:gd name="connsiteY1" fmla="*/ 57150 h 323850"/>
                <a:gd name="connsiteX2" fmla="*/ 244885 w 257131"/>
                <a:gd name="connsiteY2" fmla="*/ 57150 h 323850"/>
                <a:gd name="connsiteX3" fmla="*/ 257132 w 257131"/>
                <a:gd name="connsiteY3" fmla="*/ 0 h 323850"/>
                <a:gd name="connsiteX4" fmla="*/ 28575 w 257131"/>
                <a:gd name="connsiteY4" fmla="*/ 0 h 323850"/>
                <a:gd name="connsiteX5" fmla="*/ 0 w 257131"/>
                <a:gd name="connsiteY5" fmla="*/ 28575 h 323850"/>
                <a:gd name="connsiteX6" fmla="*/ 28575 w 257131"/>
                <a:gd name="connsiteY6" fmla="*/ 57150 h 323850"/>
                <a:gd name="connsiteX7" fmla="*/ 80915 w 257131"/>
                <a:gd name="connsiteY7" fmla="*/ 57150 h 323850"/>
                <a:gd name="connsiteX8" fmla="*/ 39243 w 257131"/>
                <a:gd name="connsiteY8" fmla="*/ 323850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7131" h="323850">
                  <a:moveTo>
                    <a:pt x="97084" y="323850"/>
                  </a:moveTo>
                  <a:lnTo>
                    <a:pt x="138756" y="57150"/>
                  </a:lnTo>
                  <a:lnTo>
                    <a:pt x="244885" y="57150"/>
                  </a:lnTo>
                  <a:lnTo>
                    <a:pt x="257132" y="0"/>
                  </a:lnTo>
                  <a:lnTo>
                    <a:pt x="28575" y="0"/>
                  </a:lnTo>
                  <a:cubicBezTo>
                    <a:pt x="12794" y="0"/>
                    <a:pt x="0" y="12793"/>
                    <a:pt x="0" y="28575"/>
                  </a:cubicBezTo>
                  <a:cubicBezTo>
                    <a:pt x="0" y="44357"/>
                    <a:pt x="12794" y="57150"/>
                    <a:pt x="28575" y="57150"/>
                  </a:cubicBezTo>
                  <a:lnTo>
                    <a:pt x="80915" y="57150"/>
                  </a:lnTo>
                  <a:lnTo>
                    <a:pt x="39243" y="323850"/>
                  </a:lnTo>
                  <a:close/>
                </a:path>
              </a:pathLst>
            </a:custGeom>
            <a:solidFill>
              <a:srgbClr val="FFFFFF"/>
            </a:solidFill>
            <a:ln w="9525"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263BCB53-65AB-4004-B978-15FF574028CF}"/>
                </a:ext>
              </a:extLst>
            </p:cNvPr>
            <p:cNvSpPr/>
            <p:nvPr/>
          </p:nvSpPr>
          <p:spPr>
            <a:xfrm>
              <a:off x="9598004" y="2650842"/>
              <a:ext cx="265445" cy="323850"/>
            </a:xfrm>
            <a:custGeom>
              <a:avLst/>
              <a:gdLst>
                <a:gd name="connsiteX0" fmla="*/ 126690 w 265445"/>
                <a:gd name="connsiteY0" fmla="*/ 57150 h 323850"/>
                <a:gd name="connsiteX1" fmla="*/ 168362 w 265445"/>
                <a:gd name="connsiteY1" fmla="*/ 323850 h 323850"/>
                <a:gd name="connsiteX2" fmla="*/ 226203 w 265445"/>
                <a:gd name="connsiteY2" fmla="*/ 323850 h 323850"/>
                <a:gd name="connsiteX3" fmla="*/ 184531 w 265445"/>
                <a:gd name="connsiteY3" fmla="*/ 57150 h 323850"/>
                <a:gd name="connsiteX4" fmla="*/ 236871 w 265445"/>
                <a:gd name="connsiteY4" fmla="*/ 57150 h 323850"/>
                <a:gd name="connsiteX5" fmla="*/ 265446 w 265445"/>
                <a:gd name="connsiteY5" fmla="*/ 28575 h 323850"/>
                <a:gd name="connsiteX6" fmla="*/ 236871 w 265445"/>
                <a:gd name="connsiteY6" fmla="*/ 0 h 323850"/>
                <a:gd name="connsiteX7" fmla="*/ 0 w 265445"/>
                <a:gd name="connsiteY7" fmla="*/ 0 h 323850"/>
                <a:gd name="connsiteX8" fmla="*/ 12246 w 265445"/>
                <a:gd name="connsiteY8" fmla="*/ 57150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5445" h="323850">
                  <a:moveTo>
                    <a:pt x="126690" y="57150"/>
                  </a:moveTo>
                  <a:lnTo>
                    <a:pt x="168362" y="323850"/>
                  </a:lnTo>
                  <a:lnTo>
                    <a:pt x="226203" y="323850"/>
                  </a:lnTo>
                  <a:lnTo>
                    <a:pt x="184531" y="57150"/>
                  </a:lnTo>
                  <a:lnTo>
                    <a:pt x="236871" y="57150"/>
                  </a:lnTo>
                  <a:cubicBezTo>
                    <a:pt x="252652" y="57150"/>
                    <a:pt x="265446" y="44357"/>
                    <a:pt x="265446" y="28575"/>
                  </a:cubicBezTo>
                  <a:cubicBezTo>
                    <a:pt x="265446" y="12793"/>
                    <a:pt x="252652" y="0"/>
                    <a:pt x="236871" y="0"/>
                  </a:cubicBezTo>
                  <a:lnTo>
                    <a:pt x="0" y="0"/>
                  </a:lnTo>
                  <a:lnTo>
                    <a:pt x="12246" y="57150"/>
                  </a:lnTo>
                  <a:close/>
                </a:path>
              </a:pathLst>
            </a:custGeom>
            <a:solidFill>
              <a:srgbClr val="FFFFFF"/>
            </a:solidFill>
            <a:ln w="9525"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DEE6BD36-6FE4-447E-BB95-BF2CE6F7DB97}"/>
                </a:ext>
              </a:extLst>
            </p:cNvPr>
            <p:cNvSpPr/>
            <p:nvPr/>
          </p:nvSpPr>
          <p:spPr>
            <a:xfrm>
              <a:off x="9120500" y="2384142"/>
              <a:ext cx="314324" cy="238125"/>
            </a:xfrm>
            <a:custGeom>
              <a:avLst/>
              <a:gdLst>
                <a:gd name="connsiteX0" fmla="*/ 0 w 314324"/>
                <a:gd name="connsiteY0" fmla="*/ 19050 h 238125"/>
                <a:gd name="connsiteX1" fmla="*/ 0 w 314324"/>
                <a:gd name="connsiteY1" fmla="*/ 180975 h 238125"/>
                <a:gd name="connsiteX2" fmla="*/ 19050 w 314324"/>
                <a:gd name="connsiteY2" fmla="*/ 200025 h 238125"/>
                <a:gd name="connsiteX3" fmla="*/ 123825 w 314324"/>
                <a:gd name="connsiteY3" fmla="*/ 200025 h 238125"/>
                <a:gd name="connsiteX4" fmla="*/ 123825 w 314324"/>
                <a:gd name="connsiteY4" fmla="*/ 238125 h 238125"/>
                <a:gd name="connsiteX5" fmla="*/ 190500 w 314324"/>
                <a:gd name="connsiteY5" fmla="*/ 238125 h 238125"/>
                <a:gd name="connsiteX6" fmla="*/ 190500 w 314324"/>
                <a:gd name="connsiteY6" fmla="*/ 200025 h 238125"/>
                <a:gd name="connsiteX7" fmla="*/ 245027 w 314324"/>
                <a:gd name="connsiteY7" fmla="*/ 200025 h 238125"/>
                <a:gd name="connsiteX8" fmla="*/ 308743 w 314324"/>
                <a:gd name="connsiteY8" fmla="*/ 171450 h 238125"/>
                <a:gd name="connsiteX9" fmla="*/ 314325 w 314324"/>
                <a:gd name="connsiteY9" fmla="*/ 171450 h 238125"/>
                <a:gd name="connsiteX10" fmla="*/ 314325 w 314324"/>
                <a:gd name="connsiteY10" fmla="*/ 19050 h 238125"/>
                <a:gd name="connsiteX11" fmla="*/ 295275 w 314324"/>
                <a:gd name="connsiteY11" fmla="*/ 0 h 238125"/>
                <a:gd name="connsiteX12" fmla="*/ 19050 w 314324"/>
                <a:gd name="connsiteY12" fmla="*/ 0 h 238125"/>
                <a:gd name="connsiteX13" fmla="*/ 0 w 314324"/>
                <a:gd name="connsiteY13" fmla="*/ 19050 h 238125"/>
                <a:gd name="connsiteX14" fmla="*/ 38100 w 314324"/>
                <a:gd name="connsiteY14" fmla="*/ 38100 h 238125"/>
                <a:gd name="connsiteX15" fmla="*/ 276225 w 314324"/>
                <a:gd name="connsiteY15" fmla="*/ 38100 h 238125"/>
                <a:gd name="connsiteX16" fmla="*/ 276225 w 314324"/>
                <a:gd name="connsiteY16" fmla="*/ 161925 h 238125"/>
                <a:gd name="connsiteX17" fmla="*/ 38100 w 314324"/>
                <a:gd name="connsiteY17" fmla="*/ 161925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14324" h="238125">
                  <a:moveTo>
                    <a:pt x="0" y="19050"/>
                  </a:moveTo>
                  <a:lnTo>
                    <a:pt x="0" y="180975"/>
                  </a:lnTo>
                  <a:cubicBezTo>
                    <a:pt x="0" y="191495"/>
                    <a:pt x="8529" y="200024"/>
                    <a:pt x="19050" y="200025"/>
                  </a:cubicBezTo>
                  <a:lnTo>
                    <a:pt x="123825" y="200025"/>
                  </a:lnTo>
                  <a:lnTo>
                    <a:pt x="123825" y="238125"/>
                  </a:lnTo>
                  <a:lnTo>
                    <a:pt x="190500" y="238125"/>
                  </a:lnTo>
                  <a:lnTo>
                    <a:pt x="190500" y="200025"/>
                  </a:lnTo>
                  <a:lnTo>
                    <a:pt x="245027" y="200025"/>
                  </a:lnTo>
                  <a:cubicBezTo>
                    <a:pt x="261266" y="181913"/>
                    <a:pt x="284417" y="171531"/>
                    <a:pt x="308743" y="171450"/>
                  </a:cubicBezTo>
                  <a:lnTo>
                    <a:pt x="314325" y="171450"/>
                  </a:lnTo>
                  <a:lnTo>
                    <a:pt x="314325" y="19050"/>
                  </a:lnTo>
                  <a:cubicBezTo>
                    <a:pt x="314324" y="8530"/>
                    <a:pt x="305795" y="1"/>
                    <a:pt x="295275" y="0"/>
                  </a:cubicBezTo>
                  <a:lnTo>
                    <a:pt x="19050" y="0"/>
                  </a:lnTo>
                  <a:cubicBezTo>
                    <a:pt x="8529" y="1"/>
                    <a:pt x="0" y="8530"/>
                    <a:pt x="0" y="19050"/>
                  </a:cubicBezTo>
                  <a:close/>
                  <a:moveTo>
                    <a:pt x="38100" y="38100"/>
                  </a:moveTo>
                  <a:lnTo>
                    <a:pt x="276225" y="38100"/>
                  </a:lnTo>
                  <a:lnTo>
                    <a:pt x="276225" y="161925"/>
                  </a:lnTo>
                  <a:lnTo>
                    <a:pt x="38100" y="161925"/>
                  </a:lnTo>
                  <a:close/>
                </a:path>
              </a:pathLst>
            </a:custGeom>
            <a:solidFill>
              <a:srgbClr val="FFFFFF"/>
            </a:solidFill>
            <a:ln w="9525" cap="flat">
              <a:noFill/>
              <a:prstDash val="solid"/>
              <a:miter/>
            </a:ln>
          </p:spPr>
          <p:txBody>
            <a:bodyPr rtlCol="0" anchor="ctr"/>
            <a:lstStyle/>
            <a:p>
              <a:endParaRPr lang="en-GB"/>
            </a:p>
          </p:txBody>
        </p:sp>
        <p:sp>
          <p:nvSpPr>
            <p:cNvPr id="32" name="Freeform: Shape 31">
              <a:extLst>
                <a:ext uri="{FF2B5EF4-FFF2-40B4-BE49-F238E27FC236}">
                  <a16:creationId xmlns:a16="http://schemas.microsoft.com/office/drawing/2014/main" id="{7B6755E0-83C6-4EBC-A8B3-51874863D371}"/>
                </a:ext>
              </a:extLst>
            </p:cNvPr>
            <p:cNvSpPr/>
            <p:nvPr/>
          </p:nvSpPr>
          <p:spPr>
            <a:xfrm>
              <a:off x="9339430" y="2584167"/>
              <a:ext cx="258673" cy="390525"/>
            </a:xfrm>
            <a:custGeom>
              <a:avLst/>
              <a:gdLst>
                <a:gd name="connsiteX0" fmla="*/ 257400 w 258673"/>
                <a:gd name="connsiteY0" fmla="*/ 197574 h 390525"/>
                <a:gd name="connsiteX1" fmla="*/ 224743 w 258673"/>
                <a:gd name="connsiteY1" fmla="*/ 45174 h 390525"/>
                <a:gd name="connsiteX2" fmla="*/ 168861 w 258673"/>
                <a:gd name="connsiteY2" fmla="*/ 0 h 390525"/>
                <a:gd name="connsiteX3" fmla="*/ 89813 w 258673"/>
                <a:gd name="connsiteY3" fmla="*/ 0 h 390525"/>
                <a:gd name="connsiteX4" fmla="*/ 33931 w 258673"/>
                <a:gd name="connsiteY4" fmla="*/ 45174 h 390525"/>
                <a:gd name="connsiteX5" fmla="*/ 1274 w 258673"/>
                <a:gd name="connsiteY5" fmla="*/ 197574 h 390525"/>
                <a:gd name="connsiteX6" fmla="*/ 45198 w 258673"/>
                <a:gd name="connsiteY6" fmla="*/ 265387 h 390525"/>
                <a:gd name="connsiteX7" fmla="*/ 45543 w 258673"/>
                <a:gd name="connsiteY7" fmla="*/ 265459 h 390525"/>
                <a:gd name="connsiteX8" fmla="*/ 30830 w 258673"/>
                <a:gd name="connsiteY8" fmla="*/ 390525 h 390525"/>
                <a:gd name="connsiteX9" fmla="*/ 69192 w 258673"/>
                <a:gd name="connsiteY9" fmla="*/ 390525 h 390525"/>
                <a:gd name="connsiteX10" fmla="*/ 83760 w 258673"/>
                <a:gd name="connsiteY10" fmla="*/ 266700 h 390525"/>
                <a:gd name="connsiteX11" fmla="*/ 174913 w 258673"/>
                <a:gd name="connsiteY11" fmla="*/ 266700 h 390525"/>
                <a:gd name="connsiteX12" fmla="*/ 189481 w 258673"/>
                <a:gd name="connsiteY12" fmla="*/ 390525 h 390525"/>
                <a:gd name="connsiteX13" fmla="*/ 227844 w 258673"/>
                <a:gd name="connsiteY13" fmla="*/ 390525 h 390525"/>
                <a:gd name="connsiteX14" fmla="*/ 213130 w 258673"/>
                <a:gd name="connsiteY14" fmla="*/ 265458 h 390525"/>
                <a:gd name="connsiteX15" fmla="*/ 257473 w 258673"/>
                <a:gd name="connsiteY15" fmla="*/ 197921 h 390525"/>
                <a:gd name="connsiteX16" fmla="*/ 257400 w 258673"/>
                <a:gd name="connsiteY16" fmla="*/ 197574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8673" h="390525">
                  <a:moveTo>
                    <a:pt x="257400" y="197574"/>
                  </a:moveTo>
                  <a:lnTo>
                    <a:pt x="224743" y="45174"/>
                  </a:lnTo>
                  <a:cubicBezTo>
                    <a:pt x="219096" y="18824"/>
                    <a:pt x="195809" y="0"/>
                    <a:pt x="168861" y="0"/>
                  </a:cubicBezTo>
                  <a:lnTo>
                    <a:pt x="89813" y="0"/>
                  </a:lnTo>
                  <a:cubicBezTo>
                    <a:pt x="62865" y="0"/>
                    <a:pt x="39578" y="18824"/>
                    <a:pt x="33931" y="45174"/>
                  </a:cubicBezTo>
                  <a:lnTo>
                    <a:pt x="1274" y="197574"/>
                  </a:lnTo>
                  <a:cubicBezTo>
                    <a:pt x="-5323" y="228429"/>
                    <a:pt x="14343" y="258790"/>
                    <a:pt x="45198" y="265387"/>
                  </a:cubicBezTo>
                  <a:cubicBezTo>
                    <a:pt x="45313" y="265410"/>
                    <a:pt x="45428" y="265435"/>
                    <a:pt x="45543" y="265459"/>
                  </a:cubicBezTo>
                  <a:lnTo>
                    <a:pt x="30830" y="390525"/>
                  </a:lnTo>
                  <a:lnTo>
                    <a:pt x="69192" y="390525"/>
                  </a:lnTo>
                  <a:lnTo>
                    <a:pt x="83760" y="266700"/>
                  </a:lnTo>
                  <a:lnTo>
                    <a:pt x="174913" y="266700"/>
                  </a:lnTo>
                  <a:lnTo>
                    <a:pt x="189481" y="390525"/>
                  </a:lnTo>
                  <a:lnTo>
                    <a:pt x="227844" y="390525"/>
                  </a:lnTo>
                  <a:lnTo>
                    <a:pt x="213130" y="265458"/>
                  </a:lnTo>
                  <a:cubicBezTo>
                    <a:pt x="244025" y="259053"/>
                    <a:pt x="263878" y="228815"/>
                    <a:pt x="257473" y="197921"/>
                  </a:cubicBezTo>
                  <a:cubicBezTo>
                    <a:pt x="257448" y="197806"/>
                    <a:pt x="257425" y="197689"/>
                    <a:pt x="257400" y="197574"/>
                  </a:cubicBezTo>
                  <a:close/>
                </a:path>
              </a:pathLst>
            </a:custGeom>
            <a:solidFill>
              <a:srgbClr val="FFFFFF"/>
            </a:solidFill>
            <a:ln w="9525" cap="flat">
              <a:noFill/>
              <a:prstDash val="solid"/>
              <a:miter/>
            </a:ln>
          </p:spPr>
          <p:txBody>
            <a:bodyPr rtlCol="0" anchor="ctr"/>
            <a:lstStyle/>
            <a:p>
              <a:endParaRPr lang="en-GB"/>
            </a:p>
          </p:txBody>
        </p:sp>
      </p:grpSp>
      <p:grpSp>
        <p:nvGrpSpPr>
          <p:cNvPr id="35" name="Graphic 56" descr="Forest scene with solid fill">
            <a:extLst>
              <a:ext uri="{FF2B5EF4-FFF2-40B4-BE49-F238E27FC236}">
                <a16:creationId xmlns:a16="http://schemas.microsoft.com/office/drawing/2014/main" id="{DCCA22C5-B621-9839-954C-E87BE49C4B4D}"/>
              </a:ext>
            </a:extLst>
          </p:cNvPr>
          <p:cNvGrpSpPr/>
          <p:nvPr/>
        </p:nvGrpSpPr>
        <p:grpSpPr>
          <a:xfrm>
            <a:off x="10304448" y="2161142"/>
            <a:ext cx="914400" cy="914400"/>
            <a:chOff x="10304448" y="2161142"/>
            <a:chExt cx="914400" cy="914400"/>
          </a:xfrm>
        </p:grpSpPr>
        <p:sp>
          <p:nvSpPr>
            <p:cNvPr id="36" name="Freeform: Shape 35">
              <a:extLst>
                <a:ext uri="{FF2B5EF4-FFF2-40B4-BE49-F238E27FC236}">
                  <a16:creationId xmlns:a16="http://schemas.microsoft.com/office/drawing/2014/main" id="{43467E6F-396D-4AC8-BEFE-2BFC47CD216E}"/>
                </a:ext>
              </a:extLst>
            </p:cNvPr>
            <p:cNvSpPr/>
            <p:nvPr/>
          </p:nvSpPr>
          <p:spPr>
            <a:xfrm>
              <a:off x="10637823" y="2270488"/>
              <a:ext cx="542925" cy="700278"/>
            </a:xfrm>
            <a:custGeom>
              <a:avLst/>
              <a:gdLst>
                <a:gd name="connsiteX0" fmla="*/ 409004 w 542925"/>
                <a:gd name="connsiteY0" fmla="*/ 601313 h 700278"/>
                <a:gd name="connsiteX1" fmla="*/ 409004 w 542925"/>
                <a:gd name="connsiteY1" fmla="*/ 525113 h 700278"/>
                <a:gd name="connsiteX2" fmla="*/ 520922 w 542925"/>
                <a:gd name="connsiteY2" fmla="*/ 534638 h 700278"/>
                <a:gd name="connsiteX3" fmla="*/ 446246 w 542925"/>
                <a:gd name="connsiteY3" fmla="*/ 419767 h 700278"/>
                <a:gd name="connsiteX4" fmla="*/ 491966 w 542925"/>
                <a:gd name="connsiteY4" fmla="*/ 432054 h 700278"/>
                <a:gd name="connsiteX5" fmla="*/ 438150 w 542925"/>
                <a:gd name="connsiteY5" fmla="*/ 349949 h 700278"/>
                <a:gd name="connsiteX6" fmla="*/ 471392 w 542925"/>
                <a:gd name="connsiteY6" fmla="*/ 354140 h 700278"/>
                <a:gd name="connsiteX7" fmla="*/ 392335 w 542925"/>
                <a:gd name="connsiteY7" fmla="*/ 239173 h 700278"/>
                <a:gd name="connsiteX8" fmla="*/ 351758 w 542925"/>
                <a:gd name="connsiteY8" fmla="*/ 298418 h 700278"/>
                <a:gd name="connsiteX9" fmla="*/ 270986 w 542925"/>
                <a:gd name="connsiteY9" fmla="*/ 174593 h 700278"/>
                <a:gd name="connsiteX10" fmla="*/ 322612 w 542925"/>
                <a:gd name="connsiteY10" fmla="*/ 181070 h 700278"/>
                <a:gd name="connsiteX11" fmla="*/ 200025 w 542925"/>
                <a:gd name="connsiteY11" fmla="*/ 0 h 700278"/>
                <a:gd name="connsiteX12" fmla="*/ 77438 w 542925"/>
                <a:gd name="connsiteY12" fmla="*/ 180975 h 700278"/>
                <a:gd name="connsiteX13" fmla="*/ 129064 w 542925"/>
                <a:gd name="connsiteY13" fmla="*/ 174498 h 700278"/>
                <a:gd name="connsiteX14" fmla="*/ 45149 w 542925"/>
                <a:gd name="connsiteY14" fmla="*/ 303276 h 700278"/>
                <a:gd name="connsiteX15" fmla="*/ 116110 w 542925"/>
                <a:gd name="connsiteY15" fmla="*/ 284226 h 700278"/>
                <a:gd name="connsiteX16" fmla="*/ 0 w 542925"/>
                <a:gd name="connsiteY16" fmla="*/ 464630 h 700278"/>
                <a:gd name="connsiteX17" fmla="*/ 171450 w 542925"/>
                <a:gd name="connsiteY17" fmla="*/ 432340 h 700278"/>
                <a:gd name="connsiteX18" fmla="*/ 171450 w 542925"/>
                <a:gd name="connsiteY18" fmla="*/ 549593 h 700278"/>
                <a:gd name="connsiteX19" fmla="*/ 21431 w 542925"/>
                <a:gd name="connsiteY19" fmla="*/ 589407 h 700278"/>
                <a:gd name="connsiteX20" fmla="*/ 136589 w 542925"/>
                <a:gd name="connsiteY20" fmla="*/ 700278 h 700278"/>
                <a:gd name="connsiteX21" fmla="*/ 542925 w 542925"/>
                <a:gd name="connsiteY21" fmla="*/ 700278 h 700278"/>
                <a:gd name="connsiteX22" fmla="*/ 409004 w 542925"/>
                <a:gd name="connsiteY22" fmla="*/ 601313 h 700278"/>
                <a:gd name="connsiteX23" fmla="*/ 349377 w 542925"/>
                <a:gd name="connsiteY23" fmla="*/ 301847 h 700278"/>
                <a:gd name="connsiteX24" fmla="*/ 321564 w 542925"/>
                <a:gd name="connsiteY24" fmla="*/ 342519 h 700278"/>
                <a:gd name="connsiteX25" fmla="*/ 283464 w 542925"/>
                <a:gd name="connsiteY25" fmla="*/ 283940 h 700278"/>
                <a:gd name="connsiteX26" fmla="*/ 318707 w 542925"/>
                <a:gd name="connsiteY26" fmla="*/ 450152 h 700278"/>
                <a:gd name="connsiteX27" fmla="*/ 263747 w 542925"/>
                <a:gd name="connsiteY27" fmla="*/ 534638 h 700278"/>
                <a:gd name="connsiteX28" fmla="*/ 371475 w 542925"/>
                <a:gd name="connsiteY28" fmla="*/ 525113 h 700278"/>
                <a:gd name="connsiteX29" fmla="*/ 371475 w 542925"/>
                <a:gd name="connsiteY29" fmla="*/ 585978 h 700278"/>
                <a:gd name="connsiteX30" fmla="*/ 219075 w 542925"/>
                <a:gd name="connsiteY30" fmla="*/ 551402 h 700278"/>
                <a:gd name="connsiteX31" fmla="*/ 219075 w 542925"/>
                <a:gd name="connsiteY31" fmla="*/ 432340 h 70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42925" h="700278">
                  <a:moveTo>
                    <a:pt x="409004" y="601313"/>
                  </a:moveTo>
                  <a:lnTo>
                    <a:pt x="409004" y="525113"/>
                  </a:lnTo>
                  <a:lnTo>
                    <a:pt x="520922" y="534638"/>
                  </a:lnTo>
                  <a:lnTo>
                    <a:pt x="446246" y="419767"/>
                  </a:lnTo>
                  <a:lnTo>
                    <a:pt x="491966" y="432054"/>
                  </a:lnTo>
                  <a:lnTo>
                    <a:pt x="438150" y="349949"/>
                  </a:lnTo>
                  <a:lnTo>
                    <a:pt x="471392" y="354140"/>
                  </a:lnTo>
                  <a:lnTo>
                    <a:pt x="392335" y="239173"/>
                  </a:lnTo>
                  <a:lnTo>
                    <a:pt x="351758" y="298418"/>
                  </a:lnTo>
                  <a:lnTo>
                    <a:pt x="270986" y="174593"/>
                  </a:lnTo>
                  <a:lnTo>
                    <a:pt x="322612" y="181070"/>
                  </a:lnTo>
                  <a:lnTo>
                    <a:pt x="200025" y="0"/>
                  </a:lnTo>
                  <a:lnTo>
                    <a:pt x="77438" y="180975"/>
                  </a:lnTo>
                  <a:lnTo>
                    <a:pt x="129064" y="174498"/>
                  </a:lnTo>
                  <a:lnTo>
                    <a:pt x="45149" y="303276"/>
                  </a:lnTo>
                  <a:lnTo>
                    <a:pt x="116110" y="284226"/>
                  </a:lnTo>
                  <a:lnTo>
                    <a:pt x="0" y="464630"/>
                  </a:lnTo>
                  <a:lnTo>
                    <a:pt x="171450" y="432340"/>
                  </a:lnTo>
                  <a:lnTo>
                    <a:pt x="171450" y="549593"/>
                  </a:lnTo>
                  <a:cubicBezTo>
                    <a:pt x="115062" y="550831"/>
                    <a:pt x="62484" y="563118"/>
                    <a:pt x="21431" y="589407"/>
                  </a:cubicBezTo>
                  <a:cubicBezTo>
                    <a:pt x="59531" y="609219"/>
                    <a:pt x="99822" y="643223"/>
                    <a:pt x="136589" y="700278"/>
                  </a:cubicBezTo>
                  <a:lnTo>
                    <a:pt x="542925" y="700278"/>
                  </a:lnTo>
                  <a:cubicBezTo>
                    <a:pt x="512255" y="661321"/>
                    <a:pt x="464534" y="627221"/>
                    <a:pt x="409004" y="601313"/>
                  </a:cubicBezTo>
                  <a:close/>
                  <a:moveTo>
                    <a:pt x="349377" y="301847"/>
                  </a:moveTo>
                  <a:lnTo>
                    <a:pt x="321564" y="342519"/>
                  </a:lnTo>
                  <a:lnTo>
                    <a:pt x="283464" y="283940"/>
                  </a:lnTo>
                  <a:close/>
                  <a:moveTo>
                    <a:pt x="318707" y="450152"/>
                  </a:moveTo>
                  <a:lnTo>
                    <a:pt x="263747" y="534638"/>
                  </a:lnTo>
                  <a:lnTo>
                    <a:pt x="371475" y="525113"/>
                  </a:lnTo>
                  <a:lnTo>
                    <a:pt x="371475" y="585978"/>
                  </a:lnTo>
                  <a:cubicBezTo>
                    <a:pt x="322515" y="567472"/>
                    <a:pt x="271227" y="555836"/>
                    <a:pt x="219075" y="551402"/>
                  </a:cubicBezTo>
                  <a:lnTo>
                    <a:pt x="219075" y="432340"/>
                  </a:lnTo>
                  <a:close/>
                </a:path>
              </a:pathLst>
            </a:custGeom>
            <a:solidFill>
              <a:srgbClr val="FFFFFF"/>
            </a:solidFill>
            <a:ln w="9525" cap="flat">
              <a:noFill/>
              <a:prstDash val="solid"/>
              <a:miter/>
            </a:ln>
          </p:spPr>
          <p:txBody>
            <a:bodyPr rtlCol="0" anchor="ctr"/>
            <a:lstStyle/>
            <a:p>
              <a:endParaRPr lang="en-GB"/>
            </a:p>
          </p:txBody>
        </p:sp>
        <p:sp>
          <p:nvSpPr>
            <p:cNvPr id="38" name="Freeform: Shape 37">
              <a:extLst>
                <a:ext uri="{FF2B5EF4-FFF2-40B4-BE49-F238E27FC236}">
                  <a16:creationId xmlns:a16="http://schemas.microsoft.com/office/drawing/2014/main" id="{CE750E64-A91C-498E-96A7-2684500AC338}"/>
                </a:ext>
              </a:extLst>
            </p:cNvPr>
            <p:cNvSpPr/>
            <p:nvPr/>
          </p:nvSpPr>
          <p:spPr>
            <a:xfrm>
              <a:off x="10342548" y="2556048"/>
              <a:ext cx="397383" cy="414718"/>
            </a:xfrm>
            <a:custGeom>
              <a:avLst/>
              <a:gdLst>
                <a:gd name="connsiteX0" fmla="*/ 268510 w 397383"/>
                <a:gd name="connsiteY0" fmla="*/ 314325 h 414718"/>
                <a:gd name="connsiteX1" fmla="*/ 266700 w 397383"/>
                <a:gd name="connsiteY1" fmla="*/ 314325 h 414718"/>
                <a:gd name="connsiteX2" fmla="*/ 266700 w 397383"/>
                <a:gd name="connsiteY2" fmla="*/ 281369 h 414718"/>
                <a:gd name="connsiteX3" fmla="*/ 314325 w 397383"/>
                <a:gd name="connsiteY3" fmla="*/ 290894 h 414718"/>
                <a:gd name="connsiteX4" fmla="*/ 279464 w 397383"/>
                <a:gd name="connsiteY4" fmla="*/ 226695 h 414718"/>
                <a:gd name="connsiteX5" fmla="*/ 304800 w 397383"/>
                <a:gd name="connsiteY5" fmla="*/ 233744 h 414718"/>
                <a:gd name="connsiteX6" fmla="*/ 274796 w 397383"/>
                <a:gd name="connsiteY6" fmla="*/ 188119 h 414718"/>
                <a:gd name="connsiteX7" fmla="*/ 293275 w 397383"/>
                <a:gd name="connsiteY7" fmla="*/ 190405 h 414718"/>
                <a:gd name="connsiteX8" fmla="*/ 247650 w 397383"/>
                <a:gd name="connsiteY8" fmla="*/ 128969 h 414718"/>
                <a:gd name="connsiteX9" fmla="*/ 205740 w 397383"/>
                <a:gd name="connsiteY9" fmla="*/ 190214 h 414718"/>
                <a:gd name="connsiteX10" fmla="*/ 224123 w 397383"/>
                <a:gd name="connsiteY10" fmla="*/ 187928 h 414718"/>
                <a:gd name="connsiteX11" fmla="*/ 207931 w 397383"/>
                <a:gd name="connsiteY11" fmla="*/ 212598 h 414718"/>
                <a:gd name="connsiteX12" fmla="*/ 172212 w 397383"/>
                <a:gd name="connsiteY12" fmla="*/ 155448 h 414718"/>
                <a:gd name="connsiteX13" fmla="*/ 211455 w 397383"/>
                <a:gd name="connsiteY13" fmla="*/ 166021 h 414718"/>
                <a:gd name="connsiteX14" fmla="*/ 165068 w 397383"/>
                <a:gd name="connsiteY14" fmla="*/ 95441 h 414718"/>
                <a:gd name="connsiteX15" fmla="*/ 193643 w 397383"/>
                <a:gd name="connsiteY15" fmla="*/ 98965 h 414718"/>
                <a:gd name="connsiteX16" fmla="*/ 125825 w 397383"/>
                <a:gd name="connsiteY16" fmla="*/ 0 h 414718"/>
                <a:gd name="connsiteX17" fmla="*/ 58007 w 397383"/>
                <a:gd name="connsiteY17" fmla="*/ 98774 h 414718"/>
                <a:gd name="connsiteX18" fmla="*/ 86582 w 397383"/>
                <a:gd name="connsiteY18" fmla="*/ 95250 h 414718"/>
                <a:gd name="connsiteX19" fmla="*/ 40196 w 397383"/>
                <a:gd name="connsiteY19" fmla="*/ 165830 h 414718"/>
                <a:gd name="connsiteX20" fmla="*/ 79439 w 397383"/>
                <a:gd name="connsiteY20" fmla="*/ 155258 h 414718"/>
                <a:gd name="connsiteX21" fmla="*/ 15240 w 397383"/>
                <a:gd name="connsiteY21" fmla="*/ 254127 h 414718"/>
                <a:gd name="connsiteX22" fmla="*/ 104775 w 397383"/>
                <a:gd name="connsiteY22" fmla="*/ 243269 h 414718"/>
                <a:gd name="connsiteX23" fmla="*/ 104775 w 397383"/>
                <a:gd name="connsiteY23" fmla="*/ 338519 h 414718"/>
                <a:gd name="connsiteX24" fmla="*/ 0 w 397383"/>
                <a:gd name="connsiteY24" fmla="*/ 414719 h 414718"/>
                <a:gd name="connsiteX25" fmla="*/ 397383 w 397383"/>
                <a:gd name="connsiteY25" fmla="*/ 414719 h 414718"/>
                <a:gd name="connsiteX26" fmla="*/ 268510 w 397383"/>
                <a:gd name="connsiteY26" fmla="*/ 314325 h 414718"/>
                <a:gd name="connsiteX27" fmla="*/ 133350 w 397383"/>
                <a:gd name="connsiteY27" fmla="*/ 327374 h 414718"/>
                <a:gd name="connsiteX28" fmla="*/ 133350 w 397383"/>
                <a:gd name="connsiteY28" fmla="*/ 243269 h 414718"/>
                <a:gd name="connsiteX29" fmla="*/ 208121 w 397383"/>
                <a:gd name="connsiteY29" fmla="*/ 251841 h 414718"/>
                <a:gd name="connsiteX30" fmla="*/ 190500 w 397383"/>
                <a:gd name="connsiteY30" fmla="*/ 290894 h 414718"/>
                <a:gd name="connsiteX31" fmla="*/ 238125 w 397383"/>
                <a:gd name="connsiteY31" fmla="*/ 281369 h 414718"/>
                <a:gd name="connsiteX32" fmla="*/ 238125 w 397383"/>
                <a:gd name="connsiteY32" fmla="*/ 311944 h 414718"/>
                <a:gd name="connsiteX33" fmla="*/ 133350 w 397383"/>
                <a:gd name="connsiteY33" fmla="*/ 327374 h 414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97383" h="414718">
                  <a:moveTo>
                    <a:pt x="268510" y="314325"/>
                  </a:moveTo>
                  <a:lnTo>
                    <a:pt x="266700" y="314325"/>
                  </a:lnTo>
                  <a:lnTo>
                    <a:pt x="266700" y="281369"/>
                  </a:lnTo>
                  <a:lnTo>
                    <a:pt x="314325" y="290894"/>
                  </a:lnTo>
                  <a:lnTo>
                    <a:pt x="279464" y="226695"/>
                  </a:lnTo>
                  <a:lnTo>
                    <a:pt x="304800" y="233744"/>
                  </a:lnTo>
                  <a:lnTo>
                    <a:pt x="274796" y="188119"/>
                  </a:lnTo>
                  <a:lnTo>
                    <a:pt x="293275" y="190405"/>
                  </a:lnTo>
                  <a:lnTo>
                    <a:pt x="247650" y="128969"/>
                  </a:lnTo>
                  <a:lnTo>
                    <a:pt x="205740" y="190214"/>
                  </a:lnTo>
                  <a:lnTo>
                    <a:pt x="224123" y="187928"/>
                  </a:lnTo>
                  <a:lnTo>
                    <a:pt x="207931" y="212598"/>
                  </a:lnTo>
                  <a:lnTo>
                    <a:pt x="172212" y="155448"/>
                  </a:lnTo>
                  <a:lnTo>
                    <a:pt x="211455" y="166021"/>
                  </a:lnTo>
                  <a:lnTo>
                    <a:pt x="165068" y="95441"/>
                  </a:lnTo>
                  <a:lnTo>
                    <a:pt x="193643" y="98965"/>
                  </a:lnTo>
                  <a:lnTo>
                    <a:pt x="125825" y="0"/>
                  </a:lnTo>
                  <a:lnTo>
                    <a:pt x="58007" y="98774"/>
                  </a:lnTo>
                  <a:lnTo>
                    <a:pt x="86582" y="95250"/>
                  </a:lnTo>
                  <a:lnTo>
                    <a:pt x="40196" y="165830"/>
                  </a:lnTo>
                  <a:lnTo>
                    <a:pt x="79439" y="155258"/>
                  </a:lnTo>
                  <a:lnTo>
                    <a:pt x="15240" y="254127"/>
                  </a:lnTo>
                  <a:lnTo>
                    <a:pt x="104775" y="243269"/>
                  </a:lnTo>
                  <a:lnTo>
                    <a:pt x="104775" y="338519"/>
                  </a:lnTo>
                  <a:cubicBezTo>
                    <a:pt x="65097" y="356641"/>
                    <a:pt x="29466" y="382554"/>
                    <a:pt x="0" y="414719"/>
                  </a:cubicBezTo>
                  <a:lnTo>
                    <a:pt x="397383" y="414719"/>
                  </a:lnTo>
                  <a:cubicBezTo>
                    <a:pt x="354235" y="354235"/>
                    <a:pt x="307562" y="326422"/>
                    <a:pt x="268510" y="314325"/>
                  </a:cubicBezTo>
                  <a:close/>
                  <a:moveTo>
                    <a:pt x="133350" y="327374"/>
                  </a:moveTo>
                  <a:lnTo>
                    <a:pt x="133350" y="243269"/>
                  </a:lnTo>
                  <a:lnTo>
                    <a:pt x="208121" y="251841"/>
                  </a:lnTo>
                  <a:lnTo>
                    <a:pt x="190500" y="290894"/>
                  </a:lnTo>
                  <a:lnTo>
                    <a:pt x="238125" y="281369"/>
                  </a:lnTo>
                  <a:lnTo>
                    <a:pt x="238125" y="311944"/>
                  </a:lnTo>
                  <a:cubicBezTo>
                    <a:pt x="202569" y="310959"/>
                    <a:pt x="167113" y="316181"/>
                    <a:pt x="133350" y="327374"/>
                  </a:cubicBezTo>
                  <a:close/>
                </a:path>
              </a:pathLst>
            </a:custGeom>
            <a:solidFill>
              <a:srgbClr val="FFFFFF"/>
            </a:solidFill>
            <a:ln w="9525" cap="flat">
              <a:noFill/>
              <a:prstDash val="solid"/>
              <a:miter/>
            </a:ln>
          </p:spPr>
          <p:txBody>
            <a:bodyPr rtlCol="0" anchor="ctr"/>
            <a:lstStyle/>
            <a:p>
              <a:endParaRPr lang="en-GB"/>
            </a:p>
          </p:txBody>
        </p:sp>
      </p:grpSp>
    </p:spTree>
    <p:extLst>
      <p:ext uri="{BB962C8B-B14F-4D97-AF65-F5344CB8AC3E}">
        <p14:creationId xmlns:p14="http://schemas.microsoft.com/office/powerpoint/2010/main" val="37662642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Footer Placeholder 1">
            <a:extLst>
              <a:ext uri="{FF2B5EF4-FFF2-40B4-BE49-F238E27FC236}">
                <a16:creationId xmlns:a16="http://schemas.microsoft.com/office/drawing/2014/main" id="{1C9FB6EA-3CF7-E82F-21C7-000C9B82B4A2}"/>
              </a:ext>
            </a:extLst>
          </p:cNvPr>
          <p:cNvSpPr>
            <a:spLocks noGrp="1"/>
          </p:cNvSpPr>
          <p:nvPr>
            <p:ph type="ftr" sz="quarter" idx="11"/>
          </p:nvPr>
        </p:nvSpPr>
        <p:spPr/>
        <p:txBody>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IE" sz="1000" b="0" i="0" u="none" strike="noStrike" kern="1200" cap="none" spc="0" normalizeH="0" baseline="0" noProof="0" dirty="0">
                <a:ln>
                  <a:noFill/>
                </a:ln>
                <a:solidFill>
                  <a:srgbClr val="FFFFFF"/>
                </a:solidFill>
                <a:effectLst/>
                <a:uLnTx/>
                <a:uFillTx/>
                <a:latin typeface="Calibri Light"/>
                <a:ea typeface="+mn-ea"/>
                <a:cs typeface="+mn-cs"/>
              </a:rPr>
              <a:t>(Base: All Adults Ireland  n=1,002)</a:t>
            </a:r>
          </a:p>
        </p:txBody>
      </p:sp>
      <p:sp>
        <p:nvSpPr>
          <p:cNvPr id="37" name="Title 36">
            <a:extLst>
              <a:ext uri="{FF2B5EF4-FFF2-40B4-BE49-F238E27FC236}">
                <a16:creationId xmlns:a16="http://schemas.microsoft.com/office/drawing/2014/main" id="{CD3A341B-11C7-18A2-4DED-D087FFE0BE36}"/>
              </a:ext>
            </a:extLst>
          </p:cNvPr>
          <p:cNvSpPr>
            <a:spLocks noGrp="1"/>
          </p:cNvSpPr>
          <p:nvPr>
            <p:ph type="title"/>
          </p:nvPr>
        </p:nvSpPr>
        <p:spPr>
          <a:xfrm>
            <a:off x="186692" y="124621"/>
            <a:ext cx="11657978" cy="484980"/>
          </a:xfrm>
        </p:spPr>
        <p:txBody>
          <a:bodyPr/>
          <a:lstStyle/>
          <a:p>
            <a:r>
              <a:rPr lang="en-GB" dirty="0"/>
              <a:t>1 in 5 Irish say they stress in worry of their family and money</a:t>
            </a:r>
            <a:endParaRPr lang="en-IE" dirty="0"/>
          </a:p>
        </p:txBody>
      </p:sp>
      <p:sp>
        <p:nvSpPr>
          <p:cNvPr id="38" name="Text Placeholder 37">
            <a:extLst>
              <a:ext uri="{FF2B5EF4-FFF2-40B4-BE49-F238E27FC236}">
                <a16:creationId xmlns:a16="http://schemas.microsoft.com/office/drawing/2014/main" id="{37D817FE-E9C9-421E-ECA3-60026588D372}"/>
              </a:ext>
            </a:extLst>
          </p:cNvPr>
          <p:cNvSpPr>
            <a:spLocks noGrp="1"/>
          </p:cNvSpPr>
          <p:nvPr>
            <p:ph type="body" sz="quarter" idx="13"/>
          </p:nvPr>
        </p:nvSpPr>
        <p:spPr/>
        <p:txBody>
          <a:bodyPr/>
          <a:lstStyle/>
          <a:p>
            <a:r>
              <a:rPr lang="en-GB" dirty="0"/>
              <a:t>Worry about job is higher among males, younger cohort, ABC! And those living in Dublin.</a:t>
            </a:r>
            <a:endParaRPr lang="en-IE" dirty="0"/>
          </a:p>
        </p:txBody>
      </p:sp>
      <p:sp>
        <p:nvSpPr>
          <p:cNvPr id="7" name="Text Placeholder 6">
            <a:extLst>
              <a:ext uri="{FF2B5EF4-FFF2-40B4-BE49-F238E27FC236}">
                <a16:creationId xmlns:a16="http://schemas.microsoft.com/office/drawing/2014/main" id="{E5E96E8B-56E8-2824-2E04-DA49E8586C70}"/>
              </a:ext>
            </a:extLst>
          </p:cNvPr>
          <p:cNvSpPr>
            <a:spLocks noGrp="1"/>
          </p:cNvSpPr>
          <p:nvPr>
            <p:ph type="body" sz="quarter" idx="14"/>
          </p:nvPr>
        </p:nvSpPr>
        <p:spPr/>
        <p:txBody>
          <a:bodyPr/>
          <a:lstStyle/>
          <a:p>
            <a:r>
              <a:rPr lang="en-IE" dirty="0"/>
              <a:t>Ireland’s causes of stress</a:t>
            </a:r>
          </a:p>
        </p:txBody>
      </p:sp>
      <p:grpSp>
        <p:nvGrpSpPr>
          <p:cNvPr id="8" name="Group 7">
            <a:extLst>
              <a:ext uri="{FF2B5EF4-FFF2-40B4-BE49-F238E27FC236}">
                <a16:creationId xmlns:a16="http://schemas.microsoft.com/office/drawing/2014/main" id="{A1C083D9-70D6-0448-062C-487961A0D770}"/>
              </a:ext>
            </a:extLst>
          </p:cNvPr>
          <p:cNvGrpSpPr>
            <a:grpSpLocks noChangeAspect="1"/>
          </p:cNvGrpSpPr>
          <p:nvPr/>
        </p:nvGrpSpPr>
        <p:grpSpPr>
          <a:xfrm>
            <a:off x="11116045" y="1022388"/>
            <a:ext cx="861959" cy="504000"/>
            <a:chOff x="9750490" y="289249"/>
            <a:chExt cx="1012405" cy="591968"/>
          </a:xfrm>
        </p:grpSpPr>
        <p:sp>
          <p:nvSpPr>
            <p:cNvPr id="9" name="Rectangle 8">
              <a:extLst>
                <a:ext uri="{FF2B5EF4-FFF2-40B4-BE49-F238E27FC236}">
                  <a16:creationId xmlns:a16="http://schemas.microsoft.com/office/drawing/2014/main" id="{5BCE5CB8-2384-C2B0-C1A9-62263B3B0E02}"/>
                </a:ext>
              </a:extLst>
            </p:cNvPr>
            <p:cNvSpPr/>
            <p:nvPr/>
          </p:nvSpPr>
          <p:spPr>
            <a:xfrm>
              <a:off x="9750490" y="289249"/>
              <a:ext cx="335902" cy="591968"/>
            </a:xfrm>
            <a:prstGeom prst="rect">
              <a:avLst/>
            </a:prstGeom>
            <a:solidFill>
              <a:srgbClr val="169B6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dirty="0">
                <a:solidFill>
                  <a:schemeClr val="bg2"/>
                </a:solidFill>
              </a:endParaRPr>
            </a:p>
          </p:txBody>
        </p:sp>
        <p:sp>
          <p:nvSpPr>
            <p:cNvPr id="10" name="Rectangle 9">
              <a:extLst>
                <a:ext uri="{FF2B5EF4-FFF2-40B4-BE49-F238E27FC236}">
                  <a16:creationId xmlns:a16="http://schemas.microsoft.com/office/drawing/2014/main" id="{96A6C3E5-5A1D-E574-2CD5-B248A1D696B9}"/>
                </a:ext>
              </a:extLst>
            </p:cNvPr>
            <p:cNvSpPr/>
            <p:nvPr/>
          </p:nvSpPr>
          <p:spPr>
            <a:xfrm>
              <a:off x="10086345" y="289249"/>
              <a:ext cx="335902" cy="59196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dirty="0">
                <a:solidFill>
                  <a:schemeClr val="bg2"/>
                </a:solidFill>
              </a:endParaRPr>
            </a:p>
          </p:txBody>
        </p:sp>
        <p:sp>
          <p:nvSpPr>
            <p:cNvPr id="11" name="Rectangle 10">
              <a:extLst>
                <a:ext uri="{FF2B5EF4-FFF2-40B4-BE49-F238E27FC236}">
                  <a16:creationId xmlns:a16="http://schemas.microsoft.com/office/drawing/2014/main" id="{4A02377A-FEA4-03AB-DA92-6A3132FEEFF0}"/>
                </a:ext>
              </a:extLst>
            </p:cNvPr>
            <p:cNvSpPr/>
            <p:nvPr/>
          </p:nvSpPr>
          <p:spPr>
            <a:xfrm>
              <a:off x="10426993" y="289249"/>
              <a:ext cx="335902" cy="591968"/>
            </a:xfrm>
            <a:prstGeom prst="rect">
              <a:avLst/>
            </a:prstGeom>
            <a:solidFill>
              <a:srgbClr val="FF883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dirty="0">
                <a:solidFill>
                  <a:schemeClr val="bg2"/>
                </a:solidFill>
              </a:endParaRPr>
            </a:p>
          </p:txBody>
        </p:sp>
      </p:grpSp>
      <p:graphicFrame>
        <p:nvGraphicFramePr>
          <p:cNvPr id="12" name="Chart 6">
            <a:extLst>
              <a:ext uri="{FF2B5EF4-FFF2-40B4-BE49-F238E27FC236}">
                <a16:creationId xmlns:a16="http://schemas.microsoft.com/office/drawing/2014/main" id="{391892B5-C927-D9AD-83D7-205995E76CBF}"/>
              </a:ext>
            </a:extLst>
          </p:cNvPr>
          <p:cNvGraphicFramePr/>
          <p:nvPr>
            <p:extLst>
              <p:ext uri="{D42A27DB-BD31-4B8C-83A1-F6EECF244321}">
                <p14:modId xmlns:p14="http://schemas.microsoft.com/office/powerpoint/2010/main" val="2513906907"/>
              </p:ext>
            </p:extLst>
          </p:nvPr>
        </p:nvGraphicFramePr>
        <p:xfrm>
          <a:off x="844867" y="2698995"/>
          <a:ext cx="1692000" cy="355937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Table 12">
            <a:extLst>
              <a:ext uri="{FF2B5EF4-FFF2-40B4-BE49-F238E27FC236}">
                <a16:creationId xmlns:a16="http://schemas.microsoft.com/office/drawing/2014/main" id="{50D5BA9D-9D8C-8431-4551-69D688EEEE20}"/>
              </a:ext>
            </a:extLst>
          </p:cNvPr>
          <p:cNvGraphicFramePr>
            <a:graphicFrameLocks noGrp="1"/>
          </p:cNvGraphicFramePr>
          <p:nvPr>
            <p:extLst>
              <p:ext uri="{D42A27DB-BD31-4B8C-83A1-F6EECF244321}">
                <p14:modId xmlns:p14="http://schemas.microsoft.com/office/powerpoint/2010/main" val="411412258"/>
              </p:ext>
            </p:extLst>
          </p:nvPr>
        </p:nvGraphicFramePr>
        <p:xfrm>
          <a:off x="0" y="2894376"/>
          <a:ext cx="854624" cy="3204003"/>
        </p:xfrm>
        <a:graphic>
          <a:graphicData uri="http://schemas.openxmlformats.org/drawingml/2006/table">
            <a:tbl>
              <a:tblPr>
                <a:tableStyleId>{2D5ABB26-0587-4C30-8999-92F81FD0307C}</a:tableStyleId>
              </a:tblPr>
              <a:tblGrid>
                <a:gridCol w="854624">
                  <a:extLst>
                    <a:ext uri="{9D8B030D-6E8A-4147-A177-3AD203B41FA5}">
                      <a16:colId xmlns:a16="http://schemas.microsoft.com/office/drawing/2014/main" val="20000"/>
                    </a:ext>
                  </a:extLst>
                </a:gridCol>
              </a:tblGrid>
              <a:tr h="291273">
                <a:tc>
                  <a:txBody>
                    <a:bodyPr/>
                    <a:lstStyle/>
                    <a:p>
                      <a:pPr algn="r" fontAlgn="b"/>
                      <a:r>
                        <a:rPr lang="en-IE" sz="1200" u="none" strike="noStrike" dirty="0">
                          <a:solidFill>
                            <a:schemeClr val="tx2"/>
                          </a:solidFill>
                          <a:effectLst/>
                        </a:rPr>
                        <a:t>Male</a:t>
                      </a:r>
                      <a:endParaRPr lang="en-IE" sz="1200" b="0" i="0" u="none" strike="noStrike" dirty="0">
                        <a:solidFill>
                          <a:schemeClr val="tx2"/>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0"/>
                  </a:ext>
                </a:extLst>
              </a:tr>
              <a:tr h="291273">
                <a:tc>
                  <a:txBody>
                    <a:bodyPr/>
                    <a:lstStyle/>
                    <a:p>
                      <a:pPr algn="r" fontAlgn="b"/>
                      <a:r>
                        <a:rPr lang="en-IE" sz="1200" u="none" strike="noStrike">
                          <a:solidFill>
                            <a:schemeClr val="tx2"/>
                          </a:solidFill>
                          <a:effectLst/>
                        </a:rPr>
                        <a:t>Female</a:t>
                      </a:r>
                      <a:endParaRPr lang="en-IE" sz="1200" b="0" i="0" u="none" strike="noStrike">
                        <a:solidFill>
                          <a:schemeClr val="tx2"/>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1"/>
                  </a:ext>
                </a:extLst>
              </a:tr>
              <a:tr h="291273">
                <a:tc>
                  <a:txBody>
                    <a:bodyPr/>
                    <a:lstStyle/>
                    <a:p>
                      <a:pPr algn="r" fontAlgn="b"/>
                      <a:r>
                        <a:rPr lang="en-IE" sz="1200" u="none" strike="noStrike" dirty="0">
                          <a:solidFill>
                            <a:schemeClr val="tx2"/>
                          </a:solidFill>
                          <a:effectLst/>
                        </a:rPr>
                        <a:t>18-34</a:t>
                      </a:r>
                      <a:endParaRPr lang="en-IE" sz="1200" b="0" i="0" u="none" strike="noStrike" dirty="0">
                        <a:solidFill>
                          <a:schemeClr val="tx2"/>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2"/>
                  </a:ext>
                </a:extLst>
              </a:tr>
              <a:tr h="291273">
                <a:tc>
                  <a:txBody>
                    <a:bodyPr/>
                    <a:lstStyle/>
                    <a:p>
                      <a:pPr algn="r" fontAlgn="b"/>
                      <a:r>
                        <a:rPr lang="en-IE" sz="1200" u="none" strike="noStrike" dirty="0">
                          <a:solidFill>
                            <a:schemeClr val="tx2"/>
                          </a:solidFill>
                          <a:effectLst/>
                        </a:rPr>
                        <a:t>35-54</a:t>
                      </a:r>
                      <a:endParaRPr lang="en-IE" sz="1200" b="0" i="0" u="none" strike="noStrike" dirty="0">
                        <a:solidFill>
                          <a:schemeClr val="tx2"/>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3"/>
                  </a:ext>
                </a:extLst>
              </a:tr>
              <a:tr h="291273">
                <a:tc>
                  <a:txBody>
                    <a:bodyPr/>
                    <a:lstStyle/>
                    <a:p>
                      <a:pPr algn="r" fontAlgn="b"/>
                      <a:r>
                        <a:rPr lang="en-IE" sz="1200" u="none" strike="noStrike" dirty="0">
                          <a:solidFill>
                            <a:schemeClr val="tx2"/>
                          </a:solidFill>
                          <a:effectLst/>
                        </a:rPr>
                        <a:t>55+</a:t>
                      </a:r>
                      <a:endParaRPr lang="en-IE" sz="1200" b="0" i="0" u="none" strike="noStrike" dirty="0">
                        <a:solidFill>
                          <a:schemeClr val="tx2"/>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4"/>
                  </a:ext>
                </a:extLst>
              </a:tr>
              <a:tr h="291273">
                <a:tc>
                  <a:txBody>
                    <a:bodyPr/>
                    <a:lstStyle/>
                    <a:p>
                      <a:pPr algn="r" fontAlgn="b"/>
                      <a:r>
                        <a:rPr lang="en-IE" sz="1200" u="none" strike="noStrike">
                          <a:solidFill>
                            <a:schemeClr val="tx2"/>
                          </a:solidFill>
                          <a:effectLst/>
                        </a:rPr>
                        <a:t>ABC1</a:t>
                      </a:r>
                      <a:endParaRPr lang="en-IE" sz="1200" b="0" i="0" u="none" strike="noStrike">
                        <a:solidFill>
                          <a:schemeClr val="tx2"/>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5"/>
                  </a:ext>
                </a:extLst>
              </a:tr>
              <a:tr h="291273">
                <a:tc>
                  <a:txBody>
                    <a:bodyPr/>
                    <a:lstStyle/>
                    <a:p>
                      <a:pPr algn="r" fontAlgn="b"/>
                      <a:r>
                        <a:rPr lang="en-IE" sz="1200" u="none" strike="noStrike" dirty="0">
                          <a:solidFill>
                            <a:schemeClr val="tx2"/>
                          </a:solidFill>
                          <a:effectLst/>
                        </a:rPr>
                        <a:t>C2DE</a:t>
                      </a:r>
                      <a:endParaRPr lang="en-IE" sz="1200" b="0" i="0" u="none" strike="noStrike" dirty="0">
                        <a:solidFill>
                          <a:schemeClr val="tx2"/>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6"/>
                  </a:ext>
                </a:extLst>
              </a:tr>
              <a:tr h="291273">
                <a:tc>
                  <a:txBody>
                    <a:bodyPr/>
                    <a:lstStyle/>
                    <a:p>
                      <a:pPr algn="r" fontAlgn="b"/>
                      <a:r>
                        <a:rPr lang="en-GB" sz="1200" b="0" i="0" u="none" strike="noStrike" dirty="0">
                          <a:solidFill>
                            <a:schemeClr val="tx2"/>
                          </a:solidFill>
                          <a:effectLst/>
                          <a:latin typeface="Calibri" panose="020F0502020204030204" pitchFamily="34" charset="0"/>
                        </a:rPr>
                        <a:t>Dublin</a:t>
                      </a:r>
                      <a:endParaRPr lang="en-IE" sz="1200" b="0" i="0" u="none" strike="noStrike" dirty="0">
                        <a:solidFill>
                          <a:schemeClr val="tx2"/>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125893796"/>
                  </a:ext>
                </a:extLst>
              </a:tr>
              <a:tr h="291273">
                <a:tc>
                  <a:txBody>
                    <a:bodyPr/>
                    <a:lstStyle/>
                    <a:p>
                      <a:pPr algn="r" fontAlgn="b"/>
                      <a:r>
                        <a:rPr lang="en-GB" sz="1200" b="0" i="0" u="none" strike="noStrike" dirty="0">
                          <a:solidFill>
                            <a:schemeClr val="tx2"/>
                          </a:solidFill>
                          <a:effectLst/>
                          <a:latin typeface="Calibri" panose="020F0502020204030204" pitchFamily="34" charset="0"/>
                        </a:rPr>
                        <a:t>ROL</a:t>
                      </a:r>
                      <a:endParaRPr lang="en-IE" sz="1200" b="0" i="0" u="none" strike="noStrike" dirty="0">
                        <a:solidFill>
                          <a:schemeClr val="tx2"/>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616835600"/>
                  </a:ext>
                </a:extLst>
              </a:tr>
              <a:tr h="291273">
                <a:tc>
                  <a:txBody>
                    <a:bodyPr/>
                    <a:lstStyle/>
                    <a:p>
                      <a:pPr algn="r" fontAlgn="b"/>
                      <a:r>
                        <a:rPr lang="en-GB" sz="1200" b="0" i="0" u="none" strike="noStrike" dirty="0">
                          <a:solidFill>
                            <a:schemeClr val="tx2"/>
                          </a:solidFill>
                          <a:effectLst/>
                          <a:latin typeface="Calibri" panose="020F0502020204030204" pitchFamily="34" charset="0"/>
                        </a:rPr>
                        <a:t>Munster</a:t>
                      </a:r>
                      <a:endParaRPr lang="en-IE" sz="1200" b="0" i="0" u="none" strike="noStrike" dirty="0">
                        <a:solidFill>
                          <a:schemeClr val="tx2"/>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776249377"/>
                  </a:ext>
                </a:extLst>
              </a:tr>
              <a:tr h="291273">
                <a:tc>
                  <a:txBody>
                    <a:bodyPr/>
                    <a:lstStyle/>
                    <a:p>
                      <a:pPr algn="r" fontAlgn="b"/>
                      <a:r>
                        <a:rPr lang="en-GB" sz="1200" b="0" i="0" u="none" strike="noStrike" dirty="0">
                          <a:solidFill>
                            <a:schemeClr val="tx2"/>
                          </a:solidFill>
                          <a:effectLst/>
                          <a:latin typeface="Calibri" panose="020F0502020204030204" pitchFamily="34" charset="0"/>
                        </a:rPr>
                        <a:t>Conn/Ulster</a:t>
                      </a:r>
                      <a:endParaRPr lang="en-IE" sz="1200" b="0" i="0" u="none" strike="noStrike" dirty="0">
                        <a:solidFill>
                          <a:schemeClr val="tx2"/>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939964831"/>
                  </a:ext>
                </a:extLst>
              </a:tr>
            </a:tbl>
          </a:graphicData>
        </a:graphic>
      </p:graphicFrame>
      <p:graphicFrame>
        <p:nvGraphicFramePr>
          <p:cNvPr id="23" name="Chart 6">
            <a:extLst>
              <a:ext uri="{FF2B5EF4-FFF2-40B4-BE49-F238E27FC236}">
                <a16:creationId xmlns:a16="http://schemas.microsoft.com/office/drawing/2014/main" id="{5315C492-0865-90D9-16CA-A0CD976D8969}"/>
              </a:ext>
            </a:extLst>
          </p:cNvPr>
          <p:cNvGraphicFramePr/>
          <p:nvPr>
            <p:extLst>
              <p:ext uri="{D42A27DB-BD31-4B8C-83A1-F6EECF244321}">
                <p14:modId xmlns:p14="http://schemas.microsoft.com/office/powerpoint/2010/main" val="2475992026"/>
              </p:ext>
            </p:extLst>
          </p:nvPr>
        </p:nvGraphicFramePr>
        <p:xfrm>
          <a:off x="2265067" y="2698995"/>
          <a:ext cx="1692000" cy="355937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5" name="Chart 6">
            <a:extLst>
              <a:ext uri="{FF2B5EF4-FFF2-40B4-BE49-F238E27FC236}">
                <a16:creationId xmlns:a16="http://schemas.microsoft.com/office/drawing/2014/main" id="{F1964EDA-9CA5-8D73-B965-183AB74AAC52}"/>
              </a:ext>
            </a:extLst>
          </p:cNvPr>
          <p:cNvGraphicFramePr/>
          <p:nvPr>
            <p:extLst>
              <p:ext uri="{D42A27DB-BD31-4B8C-83A1-F6EECF244321}">
                <p14:modId xmlns:p14="http://schemas.microsoft.com/office/powerpoint/2010/main" val="2878030321"/>
              </p:ext>
            </p:extLst>
          </p:nvPr>
        </p:nvGraphicFramePr>
        <p:xfrm>
          <a:off x="3685267" y="2699957"/>
          <a:ext cx="1692000" cy="355937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7" name="Chart 6">
            <a:extLst>
              <a:ext uri="{FF2B5EF4-FFF2-40B4-BE49-F238E27FC236}">
                <a16:creationId xmlns:a16="http://schemas.microsoft.com/office/drawing/2014/main" id="{BCC9BB27-DF04-AF58-B429-7842B6EC2F63}"/>
              </a:ext>
            </a:extLst>
          </p:cNvPr>
          <p:cNvGraphicFramePr/>
          <p:nvPr>
            <p:extLst>
              <p:ext uri="{D42A27DB-BD31-4B8C-83A1-F6EECF244321}">
                <p14:modId xmlns:p14="http://schemas.microsoft.com/office/powerpoint/2010/main" val="1249555315"/>
              </p:ext>
            </p:extLst>
          </p:nvPr>
        </p:nvGraphicFramePr>
        <p:xfrm>
          <a:off x="5105467" y="2698995"/>
          <a:ext cx="1692000" cy="355937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9" name="Chart 6">
            <a:extLst>
              <a:ext uri="{FF2B5EF4-FFF2-40B4-BE49-F238E27FC236}">
                <a16:creationId xmlns:a16="http://schemas.microsoft.com/office/drawing/2014/main" id="{6D9C4023-87A9-C396-EAA9-3AA2810FF133}"/>
              </a:ext>
            </a:extLst>
          </p:cNvPr>
          <p:cNvGraphicFramePr/>
          <p:nvPr>
            <p:extLst>
              <p:ext uri="{D42A27DB-BD31-4B8C-83A1-F6EECF244321}">
                <p14:modId xmlns:p14="http://schemas.microsoft.com/office/powerpoint/2010/main" val="2595776982"/>
              </p:ext>
            </p:extLst>
          </p:nvPr>
        </p:nvGraphicFramePr>
        <p:xfrm>
          <a:off x="6525667" y="2698995"/>
          <a:ext cx="1692000" cy="3559376"/>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1" name="Chart 6">
            <a:extLst>
              <a:ext uri="{FF2B5EF4-FFF2-40B4-BE49-F238E27FC236}">
                <a16:creationId xmlns:a16="http://schemas.microsoft.com/office/drawing/2014/main" id="{2A003D67-7EEA-A397-408E-20894911E0C7}"/>
              </a:ext>
            </a:extLst>
          </p:cNvPr>
          <p:cNvGraphicFramePr/>
          <p:nvPr>
            <p:extLst>
              <p:ext uri="{D42A27DB-BD31-4B8C-83A1-F6EECF244321}">
                <p14:modId xmlns:p14="http://schemas.microsoft.com/office/powerpoint/2010/main" val="3841586794"/>
              </p:ext>
            </p:extLst>
          </p:nvPr>
        </p:nvGraphicFramePr>
        <p:xfrm>
          <a:off x="7945867" y="2698995"/>
          <a:ext cx="1692000" cy="3559376"/>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33" name="Chart 6">
            <a:extLst>
              <a:ext uri="{FF2B5EF4-FFF2-40B4-BE49-F238E27FC236}">
                <a16:creationId xmlns:a16="http://schemas.microsoft.com/office/drawing/2014/main" id="{791AE602-ACA5-E6F7-8937-51D9890FD0D4}"/>
              </a:ext>
            </a:extLst>
          </p:cNvPr>
          <p:cNvGraphicFramePr/>
          <p:nvPr>
            <p:extLst>
              <p:ext uri="{D42A27DB-BD31-4B8C-83A1-F6EECF244321}">
                <p14:modId xmlns:p14="http://schemas.microsoft.com/office/powerpoint/2010/main" val="1500989816"/>
              </p:ext>
            </p:extLst>
          </p:nvPr>
        </p:nvGraphicFramePr>
        <p:xfrm>
          <a:off x="9366067" y="2698995"/>
          <a:ext cx="1692000" cy="3559376"/>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35" name="Chart 6">
            <a:extLst>
              <a:ext uri="{FF2B5EF4-FFF2-40B4-BE49-F238E27FC236}">
                <a16:creationId xmlns:a16="http://schemas.microsoft.com/office/drawing/2014/main" id="{A5F3B5C5-FA89-486C-6C0E-348BE0A2CC85}"/>
              </a:ext>
            </a:extLst>
          </p:cNvPr>
          <p:cNvGraphicFramePr/>
          <p:nvPr>
            <p:extLst>
              <p:ext uri="{D42A27DB-BD31-4B8C-83A1-F6EECF244321}">
                <p14:modId xmlns:p14="http://schemas.microsoft.com/office/powerpoint/2010/main" val="1841366372"/>
              </p:ext>
            </p:extLst>
          </p:nvPr>
        </p:nvGraphicFramePr>
        <p:xfrm>
          <a:off x="10786269" y="2698995"/>
          <a:ext cx="1692000" cy="3559376"/>
        </p:xfrm>
        <a:graphic>
          <a:graphicData uri="http://schemas.openxmlformats.org/drawingml/2006/chart">
            <c:chart xmlns:c="http://schemas.openxmlformats.org/drawingml/2006/chart" xmlns:r="http://schemas.openxmlformats.org/officeDocument/2006/relationships" r:id="rId9"/>
          </a:graphicData>
        </a:graphic>
      </p:graphicFrame>
      <p:cxnSp>
        <p:nvCxnSpPr>
          <p:cNvPr id="44" name="Straight Connector 43">
            <a:extLst>
              <a:ext uri="{FF2B5EF4-FFF2-40B4-BE49-F238E27FC236}">
                <a16:creationId xmlns:a16="http://schemas.microsoft.com/office/drawing/2014/main" id="{2DA13F98-895C-9BAE-0A2D-0DBE6FD4715A}"/>
              </a:ext>
            </a:extLst>
          </p:cNvPr>
          <p:cNvCxnSpPr/>
          <p:nvPr/>
        </p:nvCxnSpPr>
        <p:spPr>
          <a:xfrm>
            <a:off x="95001" y="3467596"/>
            <a:ext cx="11988000" cy="0"/>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99E8C876-3195-863B-3D26-EBFBC9343008}"/>
              </a:ext>
            </a:extLst>
          </p:cNvPr>
          <p:cNvCxnSpPr/>
          <p:nvPr/>
        </p:nvCxnSpPr>
        <p:spPr>
          <a:xfrm>
            <a:off x="102000" y="4334495"/>
            <a:ext cx="11988000" cy="0"/>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0E236BA8-8920-6D60-BCFC-92AE27832CB5}"/>
              </a:ext>
            </a:extLst>
          </p:cNvPr>
          <p:cNvCxnSpPr/>
          <p:nvPr/>
        </p:nvCxnSpPr>
        <p:spPr>
          <a:xfrm>
            <a:off x="102000" y="4904511"/>
            <a:ext cx="11988000" cy="0"/>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49" name="Table 48">
            <a:extLst>
              <a:ext uri="{FF2B5EF4-FFF2-40B4-BE49-F238E27FC236}">
                <a16:creationId xmlns:a16="http://schemas.microsoft.com/office/drawing/2014/main" id="{C476626C-3438-E85B-2172-07678FF2731B}"/>
              </a:ext>
            </a:extLst>
          </p:cNvPr>
          <p:cNvGraphicFramePr>
            <a:graphicFrameLocks noGrp="1"/>
          </p:cNvGraphicFramePr>
          <p:nvPr>
            <p:extLst>
              <p:ext uri="{D42A27DB-BD31-4B8C-83A1-F6EECF244321}">
                <p14:modId xmlns:p14="http://schemas.microsoft.com/office/powerpoint/2010/main" val="1119871487"/>
              </p:ext>
            </p:extLst>
          </p:nvPr>
        </p:nvGraphicFramePr>
        <p:xfrm>
          <a:off x="822956" y="1728506"/>
          <a:ext cx="11155048" cy="1114430"/>
        </p:xfrm>
        <a:graphic>
          <a:graphicData uri="http://schemas.openxmlformats.org/drawingml/2006/table">
            <a:tbl>
              <a:tblPr firstRow="1" bandRow="1">
                <a:tableStyleId>{85BE263C-DBD7-4A20-BB59-AAB30ACAA65A}</a:tableStyleId>
              </a:tblPr>
              <a:tblGrid>
                <a:gridCol w="1394381">
                  <a:extLst>
                    <a:ext uri="{9D8B030D-6E8A-4147-A177-3AD203B41FA5}">
                      <a16:colId xmlns:a16="http://schemas.microsoft.com/office/drawing/2014/main" val="4057369431"/>
                    </a:ext>
                  </a:extLst>
                </a:gridCol>
                <a:gridCol w="1394381">
                  <a:extLst>
                    <a:ext uri="{9D8B030D-6E8A-4147-A177-3AD203B41FA5}">
                      <a16:colId xmlns:a16="http://schemas.microsoft.com/office/drawing/2014/main" val="2219051774"/>
                    </a:ext>
                  </a:extLst>
                </a:gridCol>
                <a:gridCol w="1394381">
                  <a:extLst>
                    <a:ext uri="{9D8B030D-6E8A-4147-A177-3AD203B41FA5}">
                      <a16:colId xmlns:a16="http://schemas.microsoft.com/office/drawing/2014/main" val="3695788648"/>
                    </a:ext>
                  </a:extLst>
                </a:gridCol>
                <a:gridCol w="1394381">
                  <a:extLst>
                    <a:ext uri="{9D8B030D-6E8A-4147-A177-3AD203B41FA5}">
                      <a16:colId xmlns:a16="http://schemas.microsoft.com/office/drawing/2014/main" val="1651680038"/>
                    </a:ext>
                  </a:extLst>
                </a:gridCol>
                <a:gridCol w="1394381">
                  <a:extLst>
                    <a:ext uri="{9D8B030D-6E8A-4147-A177-3AD203B41FA5}">
                      <a16:colId xmlns:a16="http://schemas.microsoft.com/office/drawing/2014/main" val="4001309597"/>
                    </a:ext>
                  </a:extLst>
                </a:gridCol>
                <a:gridCol w="1394381">
                  <a:extLst>
                    <a:ext uri="{9D8B030D-6E8A-4147-A177-3AD203B41FA5}">
                      <a16:colId xmlns:a16="http://schemas.microsoft.com/office/drawing/2014/main" val="2634706613"/>
                    </a:ext>
                  </a:extLst>
                </a:gridCol>
                <a:gridCol w="1394381">
                  <a:extLst>
                    <a:ext uri="{9D8B030D-6E8A-4147-A177-3AD203B41FA5}">
                      <a16:colId xmlns:a16="http://schemas.microsoft.com/office/drawing/2014/main" val="593832988"/>
                    </a:ext>
                  </a:extLst>
                </a:gridCol>
                <a:gridCol w="1394381">
                  <a:extLst>
                    <a:ext uri="{9D8B030D-6E8A-4147-A177-3AD203B41FA5}">
                      <a16:colId xmlns:a16="http://schemas.microsoft.com/office/drawing/2014/main" val="3918277431"/>
                    </a:ext>
                  </a:extLst>
                </a:gridCol>
              </a:tblGrid>
              <a:tr h="404624">
                <a:tc>
                  <a:txBody>
                    <a:bodyPr/>
                    <a:lstStyle/>
                    <a:p>
                      <a:pPr algn="ctr" fontAlgn="b"/>
                      <a:r>
                        <a:rPr lang="en-IE" sz="1400" b="1" u="none" strike="noStrike" dirty="0">
                          <a:solidFill>
                            <a:schemeClr val="bg1"/>
                          </a:solidFill>
                          <a:effectLst/>
                        </a:rPr>
                        <a:t>My family</a:t>
                      </a:r>
                      <a:endParaRPr lang="en-IE" sz="1400" b="1" i="0" u="none" strike="noStrike" dirty="0">
                        <a:solidFill>
                          <a:schemeClr val="bg1"/>
                        </a:solidFill>
                        <a:effectLst/>
                        <a:latin typeface="Calibri" panose="020F0502020204030204" pitchFamily="34" charset="0"/>
                      </a:endParaRPr>
                    </a:p>
                  </a:txBody>
                  <a:tcPr marL="6350" marR="6350" marT="6350" marB="0" anchor="b"/>
                </a:tc>
                <a:tc>
                  <a:txBody>
                    <a:bodyPr/>
                    <a:lstStyle/>
                    <a:p>
                      <a:pPr algn="ctr" fontAlgn="b"/>
                      <a:r>
                        <a:rPr lang="en-IE" sz="1400" b="1" u="none" strike="noStrike" dirty="0">
                          <a:solidFill>
                            <a:schemeClr val="bg1"/>
                          </a:solidFill>
                          <a:effectLst/>
                        </a:rPr>
                        <a:t>Lack of money</a:t>
                      </a:r>
                      <a:endParaRPr lang="en-IE" sz="1400" b="1" i="0" u="none" strike="noStrike" dirty="0">
                        <a:solidFill>
                          <a:schemeClr val="bg1"/>
                        </a:solidFill>
                        <a:effectLst/>
                        <a:latin typeface="Calibri" panose="020F0502020204030204" pitchFamily="34" charset="0"/>
                      </a:endParaRPr>
                    </a:p>
                  </a:txBody>
                  <a:tcPr marL="6350" marR="6350" marT="6350" marB="0" anchor="b">
                    <a:solidFill>
                      <a:schemeClr val="accent1"/>
                    </a:solidFill>
                  </a:tcPr>
                </a:tc>
                <a:tc>
                  <a:txBody>
                    <a:bodyPr/>
                    <a:lstStyle/>
                    <a:p>
                      <a:pPr algn="ctr" fontAlgn="b"/>
                      <a:r>
                        <a:rPr lang="en-IE" sz="1400" b="1" u="none" strike="noStrike" dirty="0">
                          <a:solidFill>
                            <a:schemeClr val="bg1"/>
                          </a:solidFill>
                          <a:effectLst/>
                        </a:rPr>
                        <a:t>My job</a:t>
                      </a:r>
                      <a:endParaRPr lang="en-IE" sz="1400" b="1" i="0" u="none" strike="noStrike" dirty="0">
                        <a:solidFill>
                          <a:schemeClr val="bg1"/>
                        </a:solidFill>
                        <a:effectLst/>
                        <a:latin typeface="Calibri" panose="020F0502020204030204" pitchFamily="34" charset="0"/>
                      </a:endParaRPr>
                    </a:p>
                  </a:txBody>
                  <a:tcPr marL="6350" marR="6350" marT="6350" marB="0" anchor="b">
                    <a:solidFill>
                      <a:schemeClr val="accent3"/>
                    </a:solidFill>
                  </a:tcPr>
                </a:tc>
                <a:tc>
                  <a:txBody>
                    <a:bodyPr/>
                    <a:lstStyle/>
                    <a:p>
                      <a:pPr algn="ctr" fontAlgn="b"/>
                      <a:r>
                        <a:rPr lang="en-IE" sz="1400" b="1" u="none" strike="noStrike" dirty="0">
                          <a:solidFill>
                            <a:schemeClr val="bg1"/>
                          </a:solidFill>
                          <a:effectLst/>
                        </a:rPr>
                        <a:t>My health</a:t>
                      </a:r>
                      <a:endParaRPr lang="en-IE" sz="1400" b="1" i="0" u="none" strike="noStrike" dirty="0">
                        <a:solidFill>
                          <a:schemeClr val="bg1"/>
                        </a:solidFill>
                        <a:effectLst/>
                        <a:latin typeface="Calibri" panose="020F0502020204030204" pitchFamily="34" charset="0"/>
                      </a:endParaRPr>
                    </a:p>
                  </a:txBody>
                  <a:tcPr marL="6350" marR="6350" marT="6350" marB="0" anchor="b">
                    <a:solidFill>
                      <a:schemeClr val="accent4"/>
                    </a:solidFill>
                  </a:tcPr>
                </a:tc>
                <a:tc>
                  <a:txBody>
                    <a:bodyPr/>
                    <a:lstStyle/>
                    <a:p>
                      <a:pPr algn="ctr" fontAlgn="b"/>
                      <a:r>
                        <a:rPr lang="en-GB" sz="1400" b="1" u="none" strike="noStrike" dirty="0">
                          <a:solidFill>
                            <a:schemeClr val="bg1"/>
                          </a:solidFill>
                          <a:effectLst/>
                        </a:rPr>
                        <a:t>Changes in life (moving, changing job)</a:t>
                      </a:r>
                      <a:endParaRPr lang="en-GB" sz="1400" b="1" i="0" u="none" strike="noStrike" dirty="0">
                        <a:solidFill>
                          <a:schemeClr val="bg1"/>
                        </a:solidFill>
                        <a:effectLst/>
                        <a:latin typeface="Calibri" panose="020F0502020204030204" pitchFamily="34" charset="0"/>
                      </a:endParaRPr>
                    </a:p>
                  </a:txBody>
                  <a:tcPr marL="6350" marR="6350" marT="6350" marB="0" anchor="b">
                    <a:solidFill>
                      <a:schemeClr val="accent5"/>
                    </a:solidFill>
                  </a:tcPr>
                </a:tc>
                <a:tc>
                  <a:txBody>
                    <a:bodyPr/>
                    <a:lstStyle/>
                    <a:p>
                      <a:pPr algn="ctr" fontAlgn="b"/>
                      <a:r>
                        <a:rPr lang="en-GB" sz="1400" b="1" u="none" strike="noStrike" dirty="0">
                          <a:solidFill>
                            <a:schemeClr val="bg1"/>
                          </a:solidFill>
                          <a:effectLst/>
                        </a:rPr>
                        <a:t>The wars around the world</a:t>
                      </a:r>
                      <a:endParaRPr lang="en-GB" sz="1400" b="1" i="0" u="none" strike="noStrike" dirty="0">
                        <a:solidFill>
                          <a:schemeClr val="bg1"/>
                        </a:solidFill>
                        <a:effectLst/>
                        <a:latin typeface="Calibri" panose="020F0502020204030204" pitchFamily="34" charset="0"/>
                      </a:endParaRPr>
                    </a:p>
                  </a:txBody>
                  <a:tcPr marL="6350" marR="6350" marT="6350" marB="0" anchor="b">
                    <a:solidFill>
                      <a:schemeClr val="accent6"/>
                    </a:solidFill>
                  </a:tcPr>
                </a:tc>
                <a:tc>
                  <a:txBody>
                    <a:bodyPr/>
                    <a:lstStyle/>
                    <a:p>
                      <a:pPr algn="ctr" fontAlgn="b"/>
                      <a:r>
                        <a:rPr lang="en-IE" sz="1400" b="1" u="none" strike="noStrike" dirty="0">
                          <a:solidFill>
                            <a:schemeClr val="bg1"/>
                          </a:solidFill>
                          <a:effectLst/>
                        </a:rPr>
                        <a:t>Lack of job / unemployment</a:t>
                      </a:r>
                      <a:endParaRPr lang="en-IE" sz="1400" b="1" i="0" u="none" strike="noStrike" dirty="0">
                        <a:solidFill>
                          <a:schemeClr val="bg1"/>
                        </a:solidFill>
                        <a:effectLst/>
                        <a:latin typeface="Calibri" panose="020F0502020204030204" pitchFamily="34" charset="0"/>
                      </a:endParaRPr>
                    </a:p>
                  </a:txBody>
                  <a:tcPr marL="6350" marR="6350" marT="6350" marB="0" anchor="b">
                    <a:solidFill>
                      <a:srgbClr val="CEC7BA"/>
                    </a:solidFill>
                  </a:tcPr>
                </a:tc>
                <a:tc>
                  <a:txBody>
                    <a:bodyPr/>
                    <a:lstStyle/>
                    <a:p>
                      <a:pPr algn="ctr" fontAlgn="b"/>
                      <a:r>
                        <a:rPr lang="en-IE" sz="1400" b="1" u="none" strike="noStrike" dirty="0">
                          <a:solidFill>
                            <a:schemeClr val="bg1"/>
                          </a:solidFill>
                          <a:effectLst/>
                        </a:rPr>
                        <a:t>Environmental disasters</a:t>
                      </a:r>
                      <a:endParaRPr lang="en-IE" sz="1400" b="1" i="0" u="none" strike="noStrike" dirty="0">
                        <a:solidFill>
                          <a:schemeClr val="bg1"/>
                        </a:solidFill>
                        <a:effectLst/>
                        <a:latin typeface="Calibri" panose="020F0502020204030204" pitchFamily="34" charset="0"/>
                      </a:endParaRPr>
                    </a:p>
                  </a:txBody>
                  <a:tcPr marL="6350" marR="6350" marT="6350" marB="0" anchor="b">
                    <a:solidFill>
                      <a:srgbClr val="C7B37F"/>
                    </a:solidFill>
                  </a:tcPr>
                </a:tc>
                <a:extLst>
                  <a:ext uri="{0D108BD9-81ED-4DB2-BD59-A6C34878D82A}">
                    <a16:rowId xmlns:a16="http://schemas.microsoft.com/office/drawing/2014/main" val="2608847913"/>
                  </a:ext>
                </a:extLst>
              </a:tr>
              <a:tr h="468000">
                <a:tc>
                  <a:txBody>
                    <a:bodyPr/>
                    <a:lstStyle/>
                    <a:p>
                      <a:pPr algn="ctr" fontAlgn="b"/>
                      <a:r>
                        <a:rPr lang="en-IE" sz="2400" b="1" u="none" strike="noStrike" dirty="0">
                          <a:solidFill>
                            <a:schemeClr val="accent2"/>
                          </a:solidFill>
                          <a:effectLst/>
                        </a:rPr>
                        <a:t>26%</a:t>
                      </a:r>
                      <a:endParaRPr lang="en-IE" sz="2400" b="1" i="0" u="none" strike="noStrike" dirty="0">
                        <a:solidFill>
                          <a:schemeClr val="accent2"/>
                        </a:solidFill>
                        <a:effectLst/>
                        <a:latin typeface="Calibri" panose="020F0502020204030204" pitchFamily="34" charset="0"/>
                      </a:endParaRPr>
                    </a:p>
                  </a:txBody>
                  <a:tcPr marL="6350" marR="6350" marT="6350" marB="0" anchor="b">
                    <a:noFill/>
                  </a:tcPr>
                </a:tc>
                <a:tc>
                  <a:txBody>
                    <a:bodyPr/>
                    <a:lstStyle/>
                    <a:p>
                      <a:pPr algn="ctr" fontAlgn="b"/>
                      <a:r>
                        <a:rPr lang="en-IE" sz="2400" b="1" u="none" strike="noStrike" dirty="0">
                          <a:solidFill>
                            <a:schemeClr val="accent2"/>
                          </a:solidFill>
                          <a:effectLst/>
                        </a:rPr>
                        <a:t>24%</a:t>
                      </a:r>
                      <a:endParaRPr lang="en-IE" sz="2400" b="1" i="0" u="none" strike="noStrike" dirty="0">
                        <a:solidFill>
                          <a:schemeClr val="accent2"/>
                        </a:solidFill>
                        <a:effectLst/>
                        <a:latin typeface="Calibri" panose="020F0502020204030204" pitchFamily="34" charset="0"/>
                      </a:endParaRPr>
                    </a:p>
                  </a:txBody>
                  <a:tcPr marL="6350" marR="6350" marT="6350" marB="0" anchor="b">
                    <a:noFill/>
                  </a:tcPr>
                </a:tc>
                <a:tc>
                  <a:txBody>
                    <a:bodyPr/>
                    <a:lstStyle/>
                    <a:p>
                      <a:pPr algn="ctr" fontAlgn="b"/>
                      <a:r>
                        <a:rPr lang="en-IE" sz="2400" b="1" u="none" strike="noStrike" dirty="0">
                          <a:solidFill>
                            <a:schemeClr val="accent2"/>
                          </a:solidFill>
                          <a:effectLst/>
                        </a:rPr>
                        <a:t>15%</a:t>
                      </a:r>
                      <a:endParaRPr lang="en-IE" sz="2400" b="1" i="0" u="none" strike="noStrike" dirty="0">
                        <a:solidFill>
                          <a:schemeClr val="accent2"/>
                        </a:solidFill>
                        <a:effectLst/>
                        <a:latin typeface="Calibri" panose="020F0502020204030204" pitchFamily="34" charset="0"/>
                      </a:endParaRPr>
                    </a:p>
                  </a:txBody>
                  <a:tcPr marL="6350" marR="6350" marT="6350" marB="0" anchor="b">
                    <a:noFill/>
                  </a:tcPr>
                </a:tc>
                <a:tc>
                  <a:txBody>
                    <a:bodyPr/>
                    <a:lstStyle/>
                    <a:p>
                      <a:pPr algn="ctr" fontAlgn="b"/>
                      <a:r>
                        <a:rPr lang="en-IE" sz="2400" b="1" u="none" strike="noStrike" dirty="0">
                          <a:solidFill>
                            <a:schemeClr val="accent2"/>
                          </a:solidFill>
                          <a:effectLst/>
                        </a:rPr>
                        <a:t>11%</a:t>
                      </a:r>
                      <a:endParaRPr lang="en-IE" sz="2400" b="1" i="0" u="none" strike="noStrike" dirty="0">
                        <a:solidFill>
                          <a:schemeClr val="accent2"/>
                        </a:solidFill>
                        <a:effectLst/>
                        <a:latin typeface="Calibri" panose="020F0502020204030204" pitchFamily="34" charset="0"/>
                      </a:endParaRPr>
                    </a:p>
                  </a:txBody>
                  <a:tcPr marL="6350" marR="6350" marT="6350" marB="0" anchor="b">
                    <a:noFill/>
                  </a:tcPr>
                </a:tc>
                <a:tc>
                  <a:txBody>
                    <a:bodyPr/>
                    <a:lstStyle/>
                    <a:p>
                      <a:pPr algn="ctr" fontAlgn="b"/>
                      <a:r>
                        <a:rPr lang="en-IE" sz="2400" b="1" u="none" strike="noStrike" dirty="0">
                          <a:solidFill>
                            <a:schemeClr val="accent2"/>
                          </a:solidFill>
                          <a:effectLst/>
                        </a:rPr>
                        <a:t>10%</a:t>
                      </a:r>
                      <a:endParaRPr lang="en-IE" sz="2400" b="1" i="0" u="none" strike="noStrike" dirty="0">
                        <a:solidFill>
                          <a:schemeClr val="accent2"/>
                        </a:solidFill>
                        <a:effectLst/>
                        <a:latin typeface="Calibri" panose="020F0502020204030204" pitchFamily="34" charset="0"/>
                      </a:endParaRPr>
                    </a:p>
                  </a:txBody>
                  <a:tcPr marL="6350" marR="6350" marT="6350" marB="0" anchor="b">
                    <a:noFill/>
                  </a:tcPr>
                </a:tc>
                <a:tc>
                  <a:txBody>
                    <a:bodyPr/>
                    <a:lstStyle/>
                    <a:p>
                      <a:pPr algn="ctr" fontAlgn="b"/>
                      <a:r>
                        <a:rPr lang="en-IE" sz="2400" b="1" u="none" strike="noStrike" dirty="0">
                          <a:solidFill>
                            <a:schemeClr val="accent2"/>
                          </a:solidFill>
                          <a:effectLst/>
                        </a:rPr>
                        <a:t>4%</a:t>
                      </a:r>
                      <a:endParaRPr lang="en-IE" sz="2400" b="1" i="0" u="none" strike="noStrike" dirty="0">
                        <a:solidFill>
                          <a:schemeClr val="accent2"/>
                        </a:solidFill>
                        <a:effectLst/>
                        <a:latin typeface="Calibri" panose="020F0502020204030204" pitchFamily="34" charset="0"/>
                      </a:endParaRPr>
                    </a:p>
                  </a:txBody>
                  <a:tcPr marL="6350" marR="6350" marT="6350" marB="0" anchor="b">
                    <a:noFill/>
                  </a:tcPr>
                </a:tc>
                <a:tc>
                  <a:txBody>
                    <a:bodyPr/>
                    <a:lstStyle/>
                    <a:p>
                      <a:pPr algn="ctr" fontAlgn="b"/>
                      <a:r>
                        <a:rPr lang="en-IE" sz="2400" b="1" u="none" strike="noStrike" dirty="0">
                          <a:solidFill>
                            <a:schemeClr val="accent2"/>
                          </a:solidFill>
                          <a:effectLst/>
                        </a:rPr>
                        <a:t>2%</a:t>
                      </a:r>
                      <a:endParaRPr lang="en-IE" sz="2400" b="1" i="0" u="none" strike="noStrike" dirty="0">
                        <a:solidFill>
                          <a:schemeClr val="accent2"/>
                        </a:solidFill>
                        <a:effectLst/>
                        <a:latin typeface="Calibri" panose="020F0502020204030204" pitchFamily="34" charset="0"/>
                      </a:endParaRPr>
                    </a:p>
                  </a:txBody>
                  <a:tcPr marL="6350" marR="6350" marT="6350" marB="0" anchor="b">
                    <a:noFill/>
                  </a:tcPr>
                </a:tc>
                <a:tc>
                  <a:txBody>
                    <a:bodyPr/>
                    <a:lstStyle/>
                    <a:p>
                      <a:pPr algn="ctr" fontAlgn="b"/>
                      <a:r>
                        <a:rPr lang="en-IE" sz="2400" b="1" u="none" strike="noStrike" dirty="0">
                          <a:solidFill>
                            <a:schemeClr val="accent2"/>
                          </a:solidFill>
                          <a:effectLst/>
                        </a:rPr>
                        <a:t>1%</a:t>
                      </a:r>
                      <a:endParaRPr lang="en-IE" sz="2400" b="1" i="0" u="none" strike="noStrike" dirty="0">
                        <a:solidFill>
                          <a:schemeClr val="accent2"/>
                        </a:solidFill>
                        <a:effectLst/>
                        <a:latin typeface="Calibri" panose="020F0502020204030204" pitchFamily="34" charset="0"/>
                      </a:endParaRPr>
                    </a:p>
                  </a:txBody>
                  <a:tcPr marL="6350" marR="6350" marT="6350" marB="0" anchor="b">
                    <a:noFill/>
                  </a:tcPr>
                </a:tc>
                <a:extLst>
                  <a:ext uri="{0D108BD9-81ED-4DB2-BD59-A6C34878D82A}">
                    <a16:rowId xmlns:a16="http://schemas.microsoft.com/office/drawing/2014/main" val="2202213460"/>
                  </a:ext>
                </a:extLst>
              </a:tr>
            </a:tbl>
          </a:graphicData>
        </a:graphic>
      </p:graphicFrame>
      <p:cxnSp>
        <p:nvCxnSpPr>
          <p:cNvPr id="50" name="Straight Connector 49">
            <a:extLst>
              <a:ext uri="{FF2B5EF4-FFF2-40B4-BE49-F238E27FC236}">
                <a16:creationId xmlns:a16="http://schemas.microsoft.com/office/drawing/2014/main" id="{CF45291E-9C10-19D0-6750-8A3D7DEBF33C}"/>
              </a:ext>
            </a:extLst>
          </p:cNvPr>
          <p:cNvCxnSpPr>
            <a:cxnSpLocks/>
          </p:cNvCxnSpPr>
          <p:nvPr/>
        </p:nvCxnSpPr>
        <p:spPr>
          <a:xfrm flipH="1">
            <a:off x="2170577" y="1728506"/>
            <a:ext cx="36000" cy="4392000"/>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1E9ECC0F-A742-BBDE-5094-FDC1869535CE}"/>
              </a:ext>
            </a:extLst>
          </p:cNvPr>
          <p:cNvCxnSpPr>
            <a:cxnSpLocks/>
          </p:cNvCxnSpPr>
          <p:nvPr/>
        </p:nvCxnSpPr>
        <p:spPr>
          <a:xfrm flipH="1">
            <a:off x="3565230" y="1728506"/>
            <a:ext cx="36000" cy="4392000"/>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D645250C-213B-438F-2F9F-87E09DEB7850}"/>
              </a:ext>
            </a:extLst>
          </p:cNvPr>
          <p:cNvCxnSpPr>
            <a:cxnSpLocks/>
          </p:cNvCxnSpPr>
          <p:nvPr/>
        </p:nvCxnSpPr>
        <p:spPr>
          <a:xfrm flipH="1">
            <a:off x="4959883" y="1728506"/>
            <a:ext cx="36000" cy="4392000"/>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68FD2507-2505-1B17-1554-AA904033701D}"/>
              </a:ext>
            </a:extLst>
          </p:cNvPr>
          <p:cNvCxnSpPr>
            <a:cxnSpLocks/>
          </p:cNvCxnSpPr>
          <p:nvPr/>
        </p:nvCxnSpPr>
        <p:spPr>
          <a:xfrm flipH="1">
            <a:off x="6354536" y="1728506"/>
            <a:ext cx="36000" cy="4392000"/>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F1C0E98A-F4CB-BCC4-D21F-C1DBC34E2E42}"/>
              </a:ext>
            </a:extLst>
          </p:cNvPr>
          <p:cNvCxnSpPr>
            <a:cxnSpLocks/>
          </p:cNvCxnSpPr>
          <p:nvPr/>
        </p:nvCxnSpPr>
        <p:spPr>
          <a:xfrm flipH="1">
            <a:off x="7749189" y="1728506"/>
            <a:ext cx="36000" cy="4392000"/>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DE74D99A-5A9F-6ADC-A9C4-096978CEAA8E}"/>
              </a:ext>
            </a:extLst>
          </p:cNvPr>
          <p:cNvCxnSpPr>
            <a:cxnSpLocks/>
          </p:cNvCxnSpPr>
          <p:nvPr/>
        </p:nvCxnSpPr>
        <p:spPr>
          <a:xfrm flipH="1">
            <a:off x="9143842" y="1728506"/>
            <a:ext cx="36000" cy="4392000"/>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E1CA11FC-BD3B-D997-E5BC-62C68D95AACD}"/>
              </a:ext>
            </a:extLst>
          </p:cNvPr>
          <p:cNvCxnSpPr>
            <a:cxnSpLocks/>
          </p:cNvCxnSpPr>
          <p:nvPr/>
        </p:nvCxnSpPr>
        <p:spPr>
          <a:xfrm flipH="1">
            <a:off x="10538495" y="1728506"/>
            <a:ext cx="36000" cy="4392000"/>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67" name="Oval 66">
            <a:extLst>
              <a:ext uri="{FF2B5EF4-FFF2-40B4-BE49-F238E27FC236}">
                <a16:creationId xmlns:a16="http://schemas.microsoft.com/office/drawing/2014/main" id="{26A88259-3BA1-5EB7-2AFE-A3BD9FBB675B}"/>
              </a:ext>
            </a:extLst>
          </p:cNvPr>
          <p:cNvSpPr/>
          <p:nvPr/>
        </p:nvSpPr>
        <p:spPr>
          <a:xfrm>
            <a:off x="284221" y="6419759"/>
            <a:ext cx="180000" cy="1800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prstClr val="white"/>
              </a:solidFill>
              <a:effectLst/>
              <a:uLnTx/>
              <a:uFillTx/>
              <a:latin typeface="Calibri Light"/>
              <a:ea typeface="+mn-ea"/>
              <a:cs typeface="+mn-cs"/>
            </a:endParaRPr>
          </a:p>
        </p:txBody>
      </p:sp>
      <p:sp>
        <p:nvSpPr>
          <p:cNvPr id="68" name="Text Placeholder 2">
            <a:extLst>
              <a:ext uri="{FF2B5EF4-FFF2-40B4-BE49-F238E27FC236}">
                <a16:creationId xmlns:a16="http://schemas.microsoft.com/office/drawing/2014/main" id="{A163A945-E3A3-7412-88F5-12AB28470C34}"/>
              </a:ext>
            </a:extLst>
          </p:cNvPr>
          <p:cNvSpPr txBox="1">
            <a:spLocks/>
          </p:cNvSpPr>
          <p:nvPr/>
        </p:nvSpPr>
        <p:spPr>
          <a:xfrm>
            <a:off x="464221" y="6320066"/>
            <a:ext cx="2340705" cy="320216"/>
          </a:xfrm>
          <a:prstGeom prst="rect">
            <a:avLst/>
          </a:prstGeom>
        </p:spPr>
        <p:txBody>
          <a:bodyPr vert="horz" wrap="none" lIns="91440" tIns="45720" rIns="91440" bIns="45720" rtlCol="0">
            <a:spAutoFit/>
          </a:bodyPr>
          <a:lstStyle>
            <a:lvl1pPr marL="0" indent="0" algn="l" defTabSz="685800" rtl="0" eaLnBrk="1" latinLnBrk="0" hangingPunct="1">
              <a:lnSpc>
                <a:spcPts val="2000"/>
              </a:lnSpc>
              <a:spcBef>
                <a:spcPts val="0"/>
              </a:spcBef>
              <a:buClr>
                <a:schemeClr val="bg2"/>
              </a:buClr>
              <a:buFont typeface="Calibri" panose="020F0502020204030204" pitchFamily="34" charset="0"/>
              <a:buNone/>
              <a:defRPr sz="1600" b="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bg2"/>
              </a:buClr>
              <a:buFont typeface="Calibri" panose="020F0502020204030204" pitchFamily="34" charset="0"/>
              <a:buChar char="»"/>
              <a:defRPr sz="1200" kern="1200">
                <a:solidFill>
                  <a:schemeClr val="bg1"/>
                </a:solidFill>
                <a:latin typeface="+mn-lt"/>
                <a:ea typeface="+mn-ea"/>
                <a:cs typeface="+mn-cs"/>
              </a:defRPr>
            </a:lvl2pPr>
            <a:lvl3pPr marL="857250" indent="-171450" algn="l" defTabSz="685800" rtl="0" eaLnBrk="1" latinLnBrk="0" hangingPunct="1">
              <a:lnSpc>
                <a:spcPct val="90000"/>
              </a:lnSpc>
              <a:spcBef>
                <a:spcPts val="375"/>
              </a:spcBef>
              <a:buClr>
                <a:schemeClr val="bg2"/>
              </a:buClr>
              <a:buFont typeface="Calibri" panose="020F0502020204030204" pitchFamily="34" charset="0"/>
              <a:buChar char="-"/>
              <a:defRPr sz="1100" kern="1200">
                <a:solidFill>
                  <a:schemeClr val="bg1"/>
                </a:solidFill>
                <a:latin typeface="+mn-lt"/>
                <a:ea typeface="+mn-ea"/>
                <a:cs typeface="+mn-cs"/>
              </a:defRPr>
            </a:lvl3pPr>
            <a:lvl4pPr marL="1200150" indent="-171450" algn="l" defTabSz="685800" rtl="0" eaLnBrk="1" latinLnBrk="0" hangingPunct="1">
              <a:lnSpc>
                <a:spcPct val="90000"/>
              </a:lnSpc>
              <a:spcBef>
                <a:spcPts val="375"/>
              </a:spcBef>
              <a:buClr>
                <a:schemeClr val="bg2"/>
              </a:buClr>
              <a:buFont typeface="Calibri" panose="020F0502020204030204" pitchFamily="34" charset="0"/>
              <a:buChar char="-"/>
              <a:defRPr sz="1050" kern="1200">
                <a:solidFill>
                  <a:schemeClr val="bg1"/>
                </a:solidFill>
                <a:latin typeface="+mn-lt"/>
                <a:ea typeface="+mn-ea"/>
                <a:cs typeface="+mn-cs"/>
              </a:defRPr>
            </a:lvl4pPr>
            <a:lvl5pPr marL="1543050" indent="-171450" algn="l" defTabSz="685800" rtl="0" eaLnBrk="1" latinLnBrk="0" hangingPunct="1">
              <a:lnSpc>
                <a:spcPct val="90000"/>
              </a:lnSpc>
              <a:spcBef>
                <a:spcPts val="375"/>
              </a:spcBef>
              <a:buClr>
                <a:schemeClr val="bg2"/>
              </a:buClr>
              <a:buFont typeface="Calibri" panose="020F0502020204030204" pitchFamily="34" charset="0"/>
              <a:buChar char="-"/>
              <a:defRPr sz="1050" kern="1200">
                <a:solidFill>
                  <a:schemeClr val="bg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ts val="2000"/>
              </a:lnSpc>
              <a:spcBef>
                <a:spcPts val="0"/>
              </a:spcBef>
              <a:spcAft>
                <a:spcPts val="0"/>
              </a:spcAft>
              <a:buClr>
                <a:srgbClr val="3095B4"/>
              </a:buClr>
              <a:buSzTx/>
              <a:buFont typeface="Calibri" panose="020F0502020204030204" pitchFamily="34" charset="0"/>
              <a:buNone/>
              <a:tabLst/>
              <a:defRPr/>
            </a:pPr>
            <a:r>
              <a:rPr kumimoji="0" lang="en-IE" sz="1050" b="0" i="0" u="none" strike="noStrike" kern="1200" cap="none" spc="0" normalizeH="0" baseline="0" noProof="0" dirty="0">
                <a:ln>
                  <a:noFill/>
                </a:ln>
                <a:solidFill>
                  <a:prstClr val="white"/>
                </a:solidFill>
                <a:effectLst/>
                <a:uLnTx/>
                <a:uFillTx/>
                <a:latin typeface="Calibri"/>
                <a:ea typeface="+mn-ea"/>
                <a:cs typeface="+mn-cs"/>
              </a:rPr>
              <a:t>Indicates significant difference vs. Total</a:t>
            </a:r>
          </a:p>
        </p:txBody>
      </p:sp>
      <p:sp>
        <p:nvSpPr>
          <p:cNvPr id="70" name="Oval 69">
            <a:extLst>
              <a:ext uri="{FF2B5EF4-FFF2-40B4-BE49-F238E27FC236}">
                <a16:creationId xmlns:a16="http://schemas.microsoft.com/office/drawing/2014/main" id="{1765AD1F-0AB7-85B6-A785-39FD41CDE921}"/>
              </a:ext>
            </a:extLst>
          </p:cNvPr>
          <p:cNvSpPr/>
          <p:nvPr/>
        </p:nvSpPr>
        <p:spPr>
          <a:xfrm>
            <a:off x="4078035" y="2928986"/>
            <a:ext cx="324000" cy="216000"/>
          </a:xfrm>
          <a:prstGeom prst="ellipse">
            <a:avLst/>
          </a:prstGeom>
          <a:noFill/>
          <a:ln w="190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prstClr val="white"/>
              </a:solidFill>
              <a:effectLst/>
              <a:uLnTx/>
              <a:uFillTx/>
              <a:latin typeface="Calibri Light"/>
              <a:ea typeface="+mn-ea"/>
              <a:cs typeface="+mn-cs"/>
            </a:endParaRPr>
          </a:p>
        </p:txBody>
      </p:sp>
      <p:sp>
        <p:nvSpPr>
          <p:cNvPr id="72" name="Oval 71">
            <a:extLst>
              <a:ext uri="{FF2B5EF4-FFF2-40B4-BE49-F238E27FC236}">
                <a16:creationId xmlns:a16="http://schemas.microsoft.com/office/drawing/2014/main" id="{8EC5B5B7-DAA7-A685-6DCE-B923592C7D4A}"/>
              </a:ext>
            </a:extLst>
          </p:cNvPr>
          <p:cNvSpPr/>
          <p:nvPr/>
        </p:nvSpPr>
        <p:spPr>
          <a:xfrm>
            <a:off x="3958699" y="3211994"/>
            <a:ext cx="324000" cy="216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prstClr val="white"/>
              </a:solidFill>
              <a:effectLst/>
              <a:uLnTx/>
              <a:uFillTx/>
              <a:latin typeface="Calibri Light"/>
              <a:ea typeface="+mn-ea"/>
              <a:cs typeface="+mn-cs"/>
            </a:endParaRPr>
          </a:p>
        </p:txBody>
      </p:sp>
      <p:sp>
        <p:nvSpPr>
          <p:cNvPr id="73" name="Oval 72">
            <a:extLst>
              <a:ext uri="{FF2B5EF4-FFF2-40B4-BE49-F238E27FC236}">
                <a16:creationId xmlns:a16="http://schemas.microsoft.com/office/drawing/2014/main" id="{A8BE8D85-AF30-4CE8-30C8-632B3381B4CE}"/>
              </a:ext>
            </a:extLst>
          </p:cNvPr>
          <p:cNvSpPr/>
          <p:nvPr/>
        </p:nvSpPr>
        <p:spPr>
          <a:xfrm>
            <a:off x="4108928" y="3505196"/>
            <a:ext cx="324000" cy="216000"/>
          </a:xfrm>
          <a:prstGeom prst="ellipse">
            <a:avLst/>
          </a:prstGeom>
          <a:noFill/>
          <a:ln w="190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prstClr val="white"/>
              </a:solidFill>
              <a:effectLst/>
              <a:uLnTx/>
              <a:uFillTx/>
              <a:latin typeface="Calibri Light"/>
              <a:ea typeface="+mn-ea"/>
              <a:cs typeface="+mn-cs"/>
            </a:endParaRPr>
          </a:p>
        </p:txBody>
      </p:sp>
      <p:sp>
        <p:nvSpPr>
          <p:cNvPr id="74" name="Oval 73">
            <a:extLst>
              <a:ext uri="{FF2B5EF4-FFF2-40B4-BE49-F238E27FC236}">
                <a16:creationId xmlns:a16="http://schemas.microsoft.com/office/drawing/2014/main" id="{EDB5E50C-61F9-0646-6903-66ED5DA3BAD0}"/>
              </a:ext>
            </a:extLst>
          </p:cNvPr>
          <p:cNvSpPr/>
          <p:nvPr/>
        </p:nvSpPr>
        <p:spPr>
          <a:xfrm>
            <a:off x="3894783" y="4078470"/>
            <a:ext cx="324000" cy="216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prstClr val="white"/>
              </a:solidFill>
              <a:effectLst/>
              <a:uLnTx/>
              <a:uFillTx/>
              <a:latin typeface="Calibri Light"/>
              <a:ea typeface="+mn-ea"/>
              <a:cs typeface="+mn-cs"/>
            </a:endParaRPr>
          </a:p>
        </p:txBody>
      </p:sp>
      <p:sp>
        <p:nvSpPr>
          <p:cNvPr id="75" name="Oval 74">
            <a:extLst>
              <a:ext uri="{FF2B5EF4-FFF2-40B4-BE49-F238E27FC236}">
                <a16:creationId xmlns:a16="http://schemas.microsoft.com/office/drawing/2014/main" id="{9669345F-AC06-9439-E614-7D9AD3D395B5}"/>
              </a:ext>
            </a:extLst>
          </p:cNvPr>
          <p:cNvSpPr/>
          <p:nvPr/>
        </p:nvSpPr>
        <p:spPr>
          <a:xfrm>
            <a:off x="4100545" y="4364627"/>
            <a:ext cx="324000" cy="216000"/>
          </a:xfrm>
          <a:prstGeom prst="ellipse">
            <a:avLst/>
          </a:prstGeom>
          <a:noFill/>
          <a:ln w="190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prstClr val="white"/>
              </a:solidFill>
              <a:effectLst/>
              <a:uLnTx/>
              <a:uFillTx/>
              <a:latin typeface="Calibri Light"/>
              <a:ea typeface="+mn-ea"/>
              <a:cs typeface="+mn-cs"/>
            </a:endParaRPr>
          </a:p>
        </p:txBody>
      </p:sp>
      <p:sp>
        <p:nvSpPr>
          <p:cNvPr id="76" name="Oval 75">
            <a:extLst>
              <a:ext uri="{FF2B5EF4-FFF2-40B4-BE49-F238E27FC236}">
                <a16:creationId xmlns:a16="http://schemas.microsoft.com/office/drawing/2014/main" id="{83586760-75C9-F80B-B415-49EDCF5BF871}"/>
              </a:ext>
            </a:extLst>
          </p:cNvPr>
          <p:cNvSpPr/>
          <p:nvPr/>
        </p:nvSpPr>
        <p:spPr>
          <a:xfrm>
            <a:off x="3886494" y="4650074"/>
            <a:ext cx="324000" cy="216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prstClr val="white"/>
              </a:solidFill>
              <a:effectLst/>
              <a:uLnTx/>
              <a:uFillTx/>
              <a:latin typeface="Calibri Light"/>
              <a:ea typeface="+mn-ea"/>
              <a:cs typeface="+mn-cs"/>
            </a:endParaRPr>
          </a:p>
        </p:txBody>
      </p:sp>
      <p:sp>
        <p:nvSpPr>
          <p:cNvPr id="77" name="Oval 76">
            <a:extLst>
              <a:ext uri="{FF2B5EF4-FFF2-40B4-BE49-F238E27FC236}">
                <a16:creationId xmlns:a16="http://schemas.microsoft.com/office/drawing/2014/main" id="{BEAC2E67-0C2C-2D69-A5DB-E3C30F7B4584}"/>
              </a:ext>
            </a:extLst>
          </p:cNvPr>
          <p:cNvSpPr/>
          <p:nvPr/>
        </p:nvSpPr>
        <p:spPr>
          <a:xfrm>
            <a:off x="4088323" y="4946331"/>
            <a:ext cx="324000" cy="216000"/>
          </a:xfrm>
          <a:prstGeom prst="ellipse">
            <a:avLst/>
          </a:prstGeom>
          <a:noFill/>
          <a:ln w="190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prstClr val="white"/>
              </a:solidFill>
              <a:effectLst/>
              <a:uLnTx/>
              <a:uFillTx/>
              <a:latin typeface="Calibri Light"/>
              <a:ea typeface="+mn-ea"/>
              <a:cs typeface="+mn-cs"/>
            </a:endParaRPr>
          </a:p>
        </p:txBody>
      </p:sp>
      <p:sp>
        <p:nvSpPr>
          <p:cNvPr id="78" name="Oval 77">
            <a:extLst>
              <a:ext uri="{FF2B5EF4-FFF2-40B4-BE49-F238E27FC236}">
                <a16:creationId xmlns:a16="http://schemas.microsoft.com/office/drawing/2014/main" id="{5F3B75E3-D3D9-D085-4A4D-8E75F57F38A9}"/>
              </a:ext>
            </a:extLst>
          </p:cNvPr>
          <p:cNvSpPr/>
          <p:nvPr/>
        </p:nvSpPr>
        <p:spPr>
          <a:xfrm>
            <a:off x="3945237" y="5530457"/>
            <a:ext cx="324000" cy="216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prstClr val="white"/>
              </a:solidFill>
              <a:effectLst/>
              <a:uLnTx/>
              <a:uFillTx/>
              <a:latin typeface="Calibri Light"/>
              <a:ea typeface="+mn-ea"/>
              <a:cs typeface="+mn-cs"/>
            </a:endParaRPr>
          </a:p>
        </p:txBody>
      </p:sp>
      <p:sp>
        <p:nvSpPr>
          <p:cNvPr id="79" name="Oval 78">
            <a:extLst>
              <a:ext uri="{FF2B5EF4-FFF2-40B4-BE49-F238E27FC236}">
                <a16:creationId xmlns:a16="http://schemas.microsoft.com/office/drawing/2014/main" id="{F2E291DE-0D92-600D-8DF1-33443BB7B303}"/>
              </a:ext>
            </a:extLst>
          </p:cNvPr>
          <p:cNvSpPr/>
          <p:nvPr/>
        </p:nvSpPr>
        <p:spPr>
          <a:xfrm>
            <a:off x="1180080" y="3505389"/>
            <a:ext cx="324000" cy="216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prstClr val="white"/>
              </a:solidFill>
              <a:effectLst/>
              <a:uLnTx/>
              <a:uFillTx/>
              <a:latin typeface="Calibri Light"/>
              <a:ea typeface="+mn-ea"/>
              <a:cs typeface="+mn-cs"/>
            </a:endParaRPr>
          </a:p>
        </p:txBody>
      </p:sp>
      <p:sp>
        <p:nvSpPr>
          <p:cNvPr id="80" name="Oval 79">
            <a:extLst>
              <a:ext uri="{FF2B5EF4-FFF2-40B4-BE49-F238E27FC236}">
                <a16:creationId xmlns:a16="http://schemas.microsoft.com/office/drawing/2014/main" id="{46471045-4C77-ECF1-F36E-E353D8B1D293}"/>
              </a:ext>
            </a:extLst>
          </p:cNvPr>
          <p:cNvSpPr/>
          <p:nvPr/>
        </p:nvSpPr>
        <p:spPr>
          <a:xfrm>
            <a:off x="5477203" y="4076428"/>
            <a:ext cx="324000" cy="216000"/>
          </a:xfrm>
          <a:prstGeom prst="ellipse">
            <a:avLst/>
          </a:prstGeom>
          <a:noFill/>
          <a:ln w="190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prstClr val="white"/>
              </a:solidFill>
              <a:effectLst/>
              <a:uLnTx/>
              <a:uFillTx/>
              <a:latin typeface="Calibri Light"/>
              <a:ea typeface="+mn-ea"/>
              <a:cs typeface="+mn-cs"/>
            </a:endParaRPr>
          </a:p>
        </p:txBody>
      </p:sp>
      <p:sp>
        <p:nvSpPr>
          <p:cNvPr id="81" name="Oval 80">
            <a:extLst>
              <a:ext uri="{FF2B5EF4-FFF2-40B4-BE49-F238E27FC236}">
                <a16:creationId xmlns:a16="http://schemas.microsoft.com/office/drawing/2014/main" id="{1B51C78F-05F8-4F66-ABCC-F42CF6987B30}"/>
              </a:ext>
            </a:extLst>
          </p:cNvPr>
          <p:cNvSpPr/>
          <p:nvPr/>
        </p:nvSpPr>
        <p:spPr>
          <a:xfrm>
            <a:off x="2627087" y="4080382"/>
            <a:ext cx="324000" cy="216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prstClr val="white"/>
              </a:solidFill>
              <a:effectLst/>
              <a:uLnTx/>
              <a:uFillTx/>
              <a:latin typeface="Calibri Light"/>
              <a:ea typeface="+mn-ea"/>
              <a:cs typeface="+mn-cs"/>
            </a:endParaRPr>
          </a:p>
        </p:txBody>
      </p:sp>
      <p:sp>
        <p:nvSpPr>
          <p:cNvPr id="82" name="Oval 81">
            <a:extLst>
              <a:ext uri="{FF2B5EF4-FFF2-40B4-BE49-F238E27FC236}">
                <a16:creationId xmlns:a16="http://schemas.microsoft.com/office/drawing/2014/main" id="{A3E6CE48-E49A-CFA2-2E7E-3773F4350886}"/>
              </a:ext>
            </a:extLst>
          </p:cNvPr>
          <p:cNvSpPr/>
          <p:nvPr/>
        </p:nvSpPr>
        <p:spPr>
          <a:xfrm>
            <a:off x="6688630" y="4076430"/>
            <a:ext cx="324000" cy="216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prstClr val="white"/>
              </a:solidFill>
              <a:effectLst/>
              <a:uLnTx/>
              <a:uFillTx/>
              <a:latin typeface="Calibri Light"/>
              <a:ea typeface="+mn-ea"/>
              <a:cs typeface="+mn-cs"/>
            </a:endParaRPr>
          </a:p>
        </p:txBody>
      </p:sp>
      <p:sp>
        <p:nvSpPr>
          <p:cNvPr id="83" name="Oval 82">
            <a:extLst>
              <a:ext uri="{FF2B5EF4-FFF2-40B4-BE49-F238E27FC236}">
                <a16:creationId xmlns:a16="http://schemas.microsoft.com/office/drawing/2014/main" id="{ACD8F8EA-2726-AAB0-6AEE-82B3601E54D2}"/>
              </a:ext>
            </a:extLst>
          </p:cNvPr>
          <p:cNvSpPr/>
          <p:nvPr/>
        </p:nvSpPr>
        <p:spPr>
          <a:xfrm>
            <a:off x="6890235" y="3504425"/>
            <a:ext cx="324000" cy="216000"/>
          </a:xfrm>
          <a:prstGeom prst="ellipse">
            <a:avLst/>
          </a:prstGeom>
          <a:noFill/>
          <a:ln w="190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prstClr val="white"/>
              </a:solidFill>
              <a:effectLst/>
              <a:uLnTx/>
              <a:uFillTx/>
              <a:latin typeface="Calibri Light"/>
              <a:ea typeface="+mn-ea"/>
              <a:cs typeface="+mn-cs"/>
            </a:endParaRPr>
          </a:p>
        </p:txBody>
      </p:sp>
      <p:sp>
        <p:nvSpPr>
          <p:cNvPr id="84" name="Oval 83">
            <a:extLst>
              <a:ext uri="{FF2B5EF4-FFF2-40B4-BE49-F238E27FC236}">
                <a16:creationId xmlns:a16="http://schemas.microsoft.com/office/drawing/2014/main" id="{78607C86-D300-BE1B-E842-78EFDA78B7A7}"/>
              </a:ext>
            </a:extLst>
          </p:cNvPr>
          <p:cNvSpPr/>
          <p:nvPr/>
        </p:nvSpPr>
        <p:spPr>
          <a:xfrm>
            <a:off x="10834520" y="4650074"/>
            <a:ext cx="324000" cy="216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prstClr val="white"/>
              </a:solidFill>
              <a:effectLst/>
              <a:uLnTx/>
              <a:uFillTx/>
              <a:latin typeface="Calibri Light"/>
              <a:ea typeface="+mn-ea"/>
              <a:cs typeface="+mn-cs"/>
            </a:endParaRPr>
          </a:p>
        </p:txBody>
      </p:sp>
      <p:sp>
        <p:nvSpPr>
          <p:cNvPr id="85" name="Oval 84">
            <a:extLst>
              <a:ext uri="{FF2B5EF4-FFF2-40B4-BE49-F238E27FC236}">
                <a16:creationId xmlns:a16="http://schemas.microsoft.com/office/drawing/2014/main" id="{13D54460-6673-34A8-0AC8-CD6851004EA7}"/>
              </a:ext>
            </a:extLst>
          </p:cNvPr>
          <p:cNvSpPr/>
          <p:nvPr/>
        </p:nvSpPr>
        <p:spPr>
          <a:xfrm>
            <a:off x="8146268" y="4081086"/>
            <a:ext cx="324000" cy="216000"/>
          </a:xfrm>
          <a:prstGeom prst="ellipse">
            <a:avLst/>
          </a:prstGeom>
          <a:noFill/>
          <a:ln w="190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prstClr val="white"/>
              </a:solidFill>
              <a:effectLst/>
              <a:uLnTx/>
              <a:uFillTx/>
              <a:latin typeface="Calibri Light"/>
              <a:ea typeface="+mn-ea"/>
              <a:cs typeface="+mn-cs"/>
            </a:endParaRPr>
          </a:p>
        </p:txBody>
      </p:sp>
    </p:spTree>
    <p:extLst>
      <p:ext uri="{BB962C8B-B14F-4D97-AF65-F5344CB8AC3E}">
        <p14:creationId xmlns:p14="http://schemas.microsoft.com/office/powerpoint/2010/main" val="5826646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82BBA54-AD84-4BBB-ADA4-844C539BC7A7}"/>
              </a:ext>
            </a:extLst>
          </p:cNvPr>
          <p:cNvSpPr>
            <a:spLocks noGrp="1"/>
          </p:cNvSpPr>
          <p:nvPr>
            <p:ph type="ftr" sz="quarter" idx="11"/>
          </p:nvPr>
        </p:nvSpPr>
        <p:spPr/>
        <p:txBody>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Calibri Light"/>
                <a:ea typeface="+mn-ea"/>
                <a:cs typeface="+mn-cs"/>
              </a:rPr>
              <a:t>Base: All across 39 countries worldwide – n=33,866</a:t>
            </a:r>
          </a:p>
        </p:txBody>
      </p:sp>
      <p:sp>
        <p:nvSpPr>
          <p:cNvPr id="43" name="Title 42">
            <a:extLst>
              <a:ext uri="{FF2B5EF4-FFF2-40B4-BE49-F238E27FC236}">
                <a16:creationId xmlns:a16="http://schemas.microsoft.com/office/drawing/2014/main" id="{300F3231-4838-497D-B362-6B59F071C47E}"/>
              </a:ext>
            </a:extLst>
          </p:cNvPr>
          <p:cNvSpPr>
            <a:spLocks noGrp="1"/>
          </p:cNvSpPr>
          <p:nvPr>
            <p:ph type="title"/>
          </p:nvPr>
        </p:nvSpPr>
        <p:spPr>
          <a:xfrm>
            <a:off x="186692" y="124621"/>
            <a:ext cx="3617911" cy="1027904"/>
          </a:xfrm>
        </p:spPr>
        <p:txBody>
          <a:bodyPr/>
          <a:lstStyle/>
          <a:p>
            <a:r>
              <a:rPr lang="en-GB" dirty="0"/>
              <a:t>In Ireland, job-related stress is less prevalent than in many other countries, with family, finances, and health being more common sources of stress</a:t>
            </a:r>
          </a:p>
        </p:txBody>
      </p:sp>
      <p:sp>
        <p:nvSpPr>
          <p:cNvPr id="4" name="Text Placeholder 3">
            <a:extLst>
              <a:ext uri="{FF2B5EF4-FFF2-40B4-BE49-F238E27FC236}">
                <a16:creationId xmlns:a16="http://schemas.microsoft.com/office/drawing/2014/main" id="{BE6F6B3D-D165-4E02-8C4B-4027AF8C24A3}"/>
              </a:ext>
            </a:extLst>
          </p:cNvPr>
          <p:cNvSpPr>
            <a:spLocks noGrp="1"/>
          </p:cNvSpPr>
          <p:nvPr>
            <p:ph type="body" sz="quarter" idx="14"/>
          </p:nvPr>
        </p:nvSpPr>
        <p:spPr>
          <a:xfrm>
            <a:off x="205740" y="4136146"/>
            <a:ext cx="3598863" cy="785816"/>
          </a:xfrm>
        </p:spPr>
        <p:txBody>
          <a:bodyPr/>
          <a:lstStyle/>
          <a:p>
            <a:r>
              <a:rPr lang="en-GB" dirty="0"/>
              <a:t>Job stress is high in Paraguay, Mexico, and Vietnam, while money is a major stressor in the Philippines and Malaysia.</a:t>
            </a:r>
          </a:p>
        </p:txBody>
      </p:sp>
      <p:graphicFrame>
        <p:nvGraphicFramePr>
          <p:cNvPr id="44" name="Chart 43">
            <a:extLst>
              <a:ext uri="{FF2B5EF4-FFF2-40B4-BE49-F238E27FC236}">
                <a16:creationId xmlns:a16="http://schemas.microsoft.com/office/drawing/2014/main" id="{17013BF5-22B8-329A-599D-AAFA613F20C5}"/>
              </a:ext>
            </a:extLst>
          </p:cNvPr>
          <p:cNvGraphicFramePr/>
          <p:nvPr>
            <p:extLst>
              <p:ext uri="{D42A27DB-BD31-4B8C-83A1-F6EECF244321}">
                <p14:modId xmlns:p14="http://schemas.microsoft.com/office/powerpoint/2010/main" val="2915711116"/>
              </p:ext>
            </p:extLst>
          </p:nvPr>
        </p:nvGraphicFramePr>
        <p:xfrm>
          <a:off x="3991077" y="-8386"/>
          <a:ext cx="8128000" cy="196205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5" name="Chart 44">
            <a:extLst>
              <a:ext uri="{FF2B5EF4-FFF2-40B4-BE49-F238E27FC236}">
                <a16:creationId xmlns:a16="http://schemas.microsoft.com/office/drawing/2014/main" id="{FEAF2921-36A2-5EEA-96BF-077DE0696187}"/>
              </a:ext>
            </a:extLst>
          </p:cNvPr>
          <p:cNvGraphicFramePr/>
          <p:nvPr>
            <p:extLst>
              <p:ext uri="{D42A27DB-BD31-4B8C-83A1-F6EECF244321}">
                <p14:modId xmlns:p14="http://schemas.microsoft.com/office/powerpoint/2010/main" val="624449449"/>
              </p:ext>
            </p:extLst>
          </p:nvPr>
        </p:nvGraphicFramePr>
        <p:xfrm>
          <a:off x="3991077" y="1693681"/>
          <a:ext cx="8128000" cy="196205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6" name="Chart 45">
            <a:extLst>
              <a:ext uri="{FF2B5EF4-FFF2-40B4-BE49-F238E27FC236}">
                <a16:creationId xmlns:a16="http://schemas.microsoft.com/office/drawing/2014/main" id="{2E6A16D4-8223-A299-FFC9-DDB989C9DBC6}"/>
              </a:ext>
            </a:extLst>
          </p:cNvPr>
          <p:cNvGraphicFramePr/>
          <p:nvPr>
            <p:extLst>
              <p:ext uri="{D42A27DB-BD31-4B8C-83A1-F6EECF244321}">
                <p14:modId xmlns:p14="http://schemas.microsoft.com/office/powerpoint/2010/main" val="1784958092"/>
              </p:ext>
            </p:extLst>
          </p:nvPr>
        </p:nvGraphicFramePr>
        <p:xfrm>
          <a:off x="3991077" y="3395748"/>
          <a:ext cx="8128000" cy="1962059"/>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7" name="Chart 46">
            <a:extLst>
              <a:ext uri="{FF2B5EF4-FFF2-40B4-BE49-F238E27FC236}">
                <a16:creationId xmlns:a16="http://schemas.microsoft.com/office/drawing/2014/main" id="{3D38F018-8E0F-EB1E-2198-D78A5AE334EB}"/>
              </a:ext>
            </a:extLst>
          </p:cNvPr>
          <p:cNvGraphicFramePr/>
          <p:nvPr>
            <p:extLst>
              <p:ext uri="{D42A27DB-BD31-4B8C-83A1-F6EECF244321}">
                <p14:modId xmlns:p14="http://schemas.microsoft.com/office/powerpoint/2010/main" val="753581839"/>
              </p:ext>
            </p:extLst>
          </p:nvPr>
        </p:nvGraphicFramePr>
        <p:xfrm>
          <a:off x="3991077" y="5097816"/>
          <a:ext cx="8128000" cy="1962059"/>
        </p:xfrm>
        <a:graphic>
          <a:graphicData uri="http://schemas.openxmlformats.org/drawingml/2006/chart">
            <c:chart xmlns:c="http://schemas.openxmlformats.org/drawingml/2006/chart" xmlns:r="http://schemas.openxmlformats.org/officeDocument/2006/relationships" r:id="rId6"/>
          </a:graphicData>
        </a:graphic>
      </p:graphicFrame>
      <p:grpSp>
        <p:nvGrpSpPr>
          <p:cNvPr id="48" name="Group 47">
            <a:extLst>
              <a:ext uri="{FF2B5EF4-FFF2-40B4-BE49-F238E27FC236}">
                <a16:creationId xmlns:a16="http://schemas.microsoft.com/office/drawing/2014/main" id="{7129BF84-20AE-A265-8337-17850044DE50}"/>
              </a:ext>
            </a:extLst>
          </p:cNvPr>
          <p:cNvGrpSpPr>
            <a:grpSpLocks noChangeAspect="1"/>
          </p:cNvGrpSpPr>
          <p:nvPr/>
        </p:nvGrpSpPr>
        <p:grpSpPr>
          <a:xfrm rot="18974345">
            <a:off x="4875612" y="1444397"/>
            <a:ext cx="246275" cy="144000"/>
            <a:chOff x="9750490" y="289249"/>
            <a:chExt cx="1012405" cy="591968"/>
          </a:xfrm>
        </p:grpSpPr>
        <p:sp>
          <p:nvSpPr>
            <p:cNvPr id="49" name="Rectangle 48">
              <a:extLst>
                <a:ext uri="{FF2B5EF4-FFF2-40B4-BE49-F238E27FC236}">
                  <a16:creationId xmlns:a16="http://schemas.microsoft.com/office/drawing/2014/main" id="{6C93FAC2-0D53-4584-1115-745A92D04A2A}"/>
                </a:ext>
              </a:extLst>
            </p:cNvPr>
            <p:cNvSpPr/>
            <p:nvPr/>
          </p:nvSpPr>
          <p:spPr>
            <a:xfrm>
              <a:off x="9750490" y="289249"/>
              <a:ext cx="335902" cy="591968"/>
            </a:xfrm>
            <a:prstGeom prst="rect">
              <a:avLst/>
            </a:prstGeom>
            <a:solidFill>
              <a:srgbClr val="169B6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dirty="0">
                <a:solidFill>
                  <a:schemeClr val="bg2"/>
                </a:solidFill>
              </a:endParaRPr>
            </a:p>
          </p:txBody>
        </p:sp>
        <p:sp>
          <p:nvSpPr>
            <p:cNvPr id="50" name="Rectangle 49">
              <a:extLst>
                <a:ext uri="{FF2B5EF4-FFF2-40B4-BE49-F238E27FC236}">
                  <a16:creationId xmlns:a16="http://schemas.microsoft.com/office/drawing/2014/main" id="{EDEF9347-42C4-1C40-B8A6-686CC28D8D72}"/>
                </a:ext>
              </a:extLst>
            </p:cNvPr>
            <p:cNvSpPr/>
            <p:nvPr/>
          </p:nvSpPr>
          <p:spPr>
            <a:xfrm>
              <a:off x="10086345" y="289249"/>
              <a:ext cx="335902" cy="59196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dirty="0">
                <a:solidFill>
                  <a:schemeClr val="bg2"/>
                </a:solidFill>
              </a:endParaRPr>
            </a:p>
          </p:txBody>
        </p:sp>
        <p:sp>
          <p:nvSpPr>
            <p:cNvPr id="51" name="Rectangle 50">
              <a:extLst>
                <a:ext uri="{FF2B5EF4-FFF2-40B4-BE49-F238E27FC236}">
                  <a16:creationId xmlns:a16="http://schemas.microsoft.com/office/drawing/2014/main" id="{F6FD1902-4A3B-E7E9-234A-B072485C55F7}"/>
                </a:ext>
              </a:extLst>
            </p:cNvPr>
            <p:cNvSpPr/>
            <p:nvPr/>
          </p:nvSpPr>
          <p:spPr>
            <a:xfrm>
              <a:off x="10426993" y="289249"/>
              <a:ext cx="335902" cy="591968"/>
            </a:xfrm>
            <a:prstGeom prst="rect">
              <a:avLst/>
            </a:prstGeom>
            <a:solidFill>
              <a:srgbClr val="FF883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dirty="0">
                <a:solidFill>
                  <a:schemeClr val="bg2"/>
                </a:solidFill>
              </a:endParaRPr>
            </a:p>
          </p:txBody>
        </p:sp>
      </p:grpSp>
      <p:grpSp>
        <p:nvGrpSpPr>
          <p:cNvPr id="52" name="Group 51">
            <a:extLst>
              <a:ext uri="{FF2B5EF4-FFF2-40B4-BE49-F238E27FC236}">
                <a16:creationId xmlns:a16="http://schemas.microsoft.com/office/drawing/2014/main" id="{2D044A7D-03E7-EF36-3BBE-EF3CFD1DF599}"/>
              </a:ext>
            </a:extLst>
          </p:cNvPr>
          <p:cNvGrpSpPr>
            <a:grpSpLocks noChangeAspect="1"/>
          </p:cNvGrpSpPr>
          <p:nvPr/>
        </p:nvGrpSpPr>
        <p:grpSpPr>
          <a:xfrm rot="18974345">
            <a:off x="10775670" y="4873310"/>
            <a:ext cx="246275" cy="144000"/>
            <a:chOff x="9750490" y="289249"/>
            <a:chExt cx="1012405" cy="591968"/>
          </a:xfrm>
        </p:grpSpPr>
        <p:sp>
          <p:nvSpPr>
            <p:cNvPr id="55" name="Rectangle 54">
              <a:extLst>
                <a:ext uri="{FF2B5EF4-FFF2-40B4-BE49-F238E27FC236}">
                  <a16:creationId xmlns:a16="http://schemas.microsoft.com/office/drawing/2014/main" id="{CA37B80E-1610-A37B-B376-A3287C2F4310}"/>
                </a:ext>
              </a:extLst>
            </p:cNvPr>
            <p:cNvSpPr/>
            <p:nvPr/>
          </p:nvSpPr>
          <p:spPr>
            <a:xfrm>
              <a:off x="9750490" y="289249"/>
              <a:ext cx="335902" cy="591968"/>
            </a:xfrm>
            <a:prstGeom prst="rect">
              <a:avLst/>
            </a:prstGeom>
            <a:solidFill>
              <a:srgbClr val="169B6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dirty="0">
                <a:solidFill>
                  <a:schemeClr val="bg2"/>
                </a:solidFill>
              </a:endParaRPr>
            </a:p>
          </p:txBody>
        </p:sp>
        <p:sp>
          <p:nvSpPr>
            <p:cNvPr id="56" name="Rectangle 55">
              <a:extLst>
                <a:ext uri="{FF2B5EF4-FFF2-40B4-BE49-F238E27FC236}">
                  <a16:creationId xmlns:a16="http://schemas.microsoft.com/office/drawing/2014/main" id="{A2C51D44-0E92-9BF4-80D9-76265C11FC9C}"/>
                </a:ext>
              </a:extLst>
            </p:cNvPr>
            <p:cNvSpPr/>
            <p:nvPr/>
          </p:nvSpPr>
          <p:spPr>
            <a:xfrm>
              <a:off x="10086345" y="289249"/>
              <a:ext cx="335902" cy="59196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dirty="0">
                <a:solidFill>
                  <a:schemeClr val="bg2"/>
                </a:solidFill>
              </a:endParaRPr>
            </a:p>
          </p:txBody>
        </p:sp>
        <p:sp>
          <p:nvSpPr>
            <p:cNvPr id="57" name="Rectangle 56">
              <a:extLst>
                <a:ext uri="{FF2B5EF4-FFF2-40B4-BE49-F238E27FC236}">
                  <a16:creationId xmlns:a16="http://schemas.microsoft.com/office/drawing/2014/main" id="{AA0751B3-D7AE-4AB3-23C9-627A763AE062}"/>
                </a:ext>
              </a:extLst>
            </p:cNvPr>
            <p:cNvSpPr/>
            <p:nvPr/>
          </p:nvSpPr>
          <p:spPr>
            <a:xfrm>
              <a:off x="10426993" y="289249"/>
              <a:ext cx="335902" cy="591968"/>
            </a:xfrm>
            <a:prstGeom prst="rect">
              <a:avLst/>
            </a:prstGeom>
            <a:solidFill>
              <a:srgbClr val="FF883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dirty="0">
                <a:solidFill>
                  <a:schemeClr val="bg2"/>
                </a:solidFill>
              </a:endParaRPr>
            </a:p>
          </p:txBody>
        </p:sp>
      </p:grpSp>
      <p:grpSp>
        <p:nvGrpSpPr>
          <p:cNvPr id="59" name="Group 58">
            <a:extLst>
              <a:ext uri="{FF2B5EF4-FFF2-40B4-BE49-F238E27FC236}">
                <a16:creationId xmlns:a16="http://schemas.microsoft.com/office/drawing/2014/main" id="{A0A7EFA3-A6CC-CBF7-7B2D-613006E5DCC7}"/>
              </a:ext>
            </a:extLst>
          </p:cNvPr>
          <p:cNvGrpSpPr>
            <a:grpSpLocks noChangeAspect="1"/>
          </p:cNvGrpSpPr>
          <p:nvPr/>
        </p:nvGrpSpPr>
        <p:grpSpPr>
          <a:xfrm rot="18974345">
            <a:off x="6464928" y="3166521"/>
            <a:ext cx="246275" cy="144000"/>
            <a:chOff x="9750490" y="289249"/>
            <a:chExt cx="1012405" cy="591968"/>
          </a:xfrm>
        </p:grpSpPr>
        <p:sp>
          <p:nvSpPr>
            <p:cNvPr id="60" name="Rectangle 59">
              <a:extLst>
                <a:ext uri="{FF2B5EF4-FFF2-40B4-BE49-F238E27FC236}">
                  <a16:creationId xmlns:a16="http://schemas.microsoft.com/office/drawing/2014/main" id="{0E9EC03B-B194-00BA-A5A8-7B7C48DDB0A6}"/>
                </a:ext>
              </a:extLst>
            </p:cNvPr>
            <p:cNvSpPr/>
            <p:nvPr/>
          </p:nvSpPr>
          <p:spPr>
            <a:xfrm>
              <a:off x="9750490" y="289249"/>
              <a:ext cx="335902" cy="591968"/>
            </a:xfrm>
            <a:prstGeom prst="rect">
              <a:avLst/>
            </a:prstGeom>
            <a:solidFill>
              <a:srgbClr val="169B6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dirty="0">
                <a:solidFill>
                  <a:schemeClr val="bg2"/>
                </a:solidFill>
              </a:endParaRPr>
            </a:p>
          </p:txBody>
        </p:sp>
        <p:sp>
          <p:nvSpPr>
            <p:cNvPr id="61" name="Rectangle 60">
              <a:extLst>
                <a:ext uri="{FF2B5EF4-FFF2-40B4-BE49-F238E27FC236}">
                  <a16:creationId xmlns:a16="http://schemas.microsoft.com/office/drawing/2014/main" id="{DFC276F4-F4BE-03AD-49E1-E5D377AB1D81}"/>
                </a:ext>
              </a:extLst>
            </p:cNvPr>
            <p:cNvSpPr/>
            <p:nvPr/>
          </p:nvSpPr>
          <p:spPr>
            <a:xfrm>
              <a:off x="10086345" y="289249"/>
              <a:ext cx="335902" cy="59196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dirty="0">
                <a:solidFill>
                  <a:schemeClr val="bg2"/>
                </a:solidFill>
              </a:endParaRPr>
            </a:p>
          </p:txBody>
        </p:sp>
        <p:sp>
          <p:nvSpPr>
            <p:cNvPr id="62" name="Rectangle 61">
              <a:extLst>
                <a:ext uri="{FF2B5EF4-FFF2-40B4-BE49-F238E27FC236}">
                  <a16:creationId xmlns:a16="http://schemas.microsoft.com/office/drawing/2014/main" id="{458A3E28-F8A4-2F6E-B9EB-BCA0D09E6C9A}"/>
                </a:ext>
              </a:extLst>
            </p:cNvPr>
            <p:cNvSpPr/>
            <p:nvPr/>
          </p:nvSpPr>
          <p:spPr>
            <a:xfrm>
              <a:off x="10426993" y="289249"/>
              <a:ext cx="335902" cy="591968"/>
            </a:xfrm>
            <a:prstGeom prst="rect">
              <a:avLst/>
            </a:prstGeom>
            <a:solidFill>
              <a:srgbClr val="FF883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dirty="0">
                <a:solidFill>
                  <a:schemeClr val="bg2"/>
                </a:solidFill>
              </a:endParaRPr>
            </a:p>
          </p:txBody>
        </p:sp>
      </p:grpSp>
      <p:grpSp>
        <p:nvGrpSpPr>
          <p:cNvPr id="63" name="Group 62">
            <a:extLst>
              <a:ext uri="{FF2B5EF4-FFF2-40B4-BE49-F238E27FC236}">
                <a16:creationId xmlns:a16="http://schemas.microsoft.com/office/drawing/2014/main" id="{9EEB8CEE-6F99-1343-2A7D-F77B0B2880F3}"/>
              </a:ext>
            </a:extLst>
          </p:cNvPr>
          <p:cNvGrpSpPr>
            <a:grpSpLocks noChangeAspect="1"/>
          </p:cNvGrpSpPr>
          <p:nvPr/>
        </p:nvGrpSpPr>
        <p:grpSpPr>
          <a:xfrm rot="18974345">
            <a:off x="5857881" y="6563765"/>
            <a:ext cx="246275" cy="144000"/>
            <a:chOff x="9750490" y="289249"/>
            <a:chExt cx="1012405" cy="591968"/>
          </a:xfrm>
        </p:grpSpPr>
        <p:sp>
          <p:nvSpPr>
            <p:cNvPr id="64" name="Rectangle 63">
              <a:extLst>
                <a:ext uri="{FF2B5EF4-FFF2-40B4-BE49-F238E27FC236}">
                  <a16:creationId xmlns:a16="http://schemas.microsoft.com/office/drawing/2014/main" id="{16C0B33C-C815-8173-A961-22B2E59AE76C}"/>
                </a:ext>
              </a:extLst>
            </p:cNvPr>
            <p:cNvSpPr/>
            <p:nvPr/>
          </p:nvSpPr>
          <p:spPr>
            <a:xfrm>
              <a:off x="9750490" y="289249"/>
              <a:ext cx="335902" cy="591968"/>
            </a:xfrm>
            <a:prstGeom prst="rect">
              <a:avLst/>
            </a:prstGeom>
            <a:solidFill>
              <a:srgbClr val="169B6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dirty="0">
                <a:solidFill>
                  <a:schemeClr val="bg2"/>
                </a:solidFill>
              </a:endParaRPr>
            </a:p>
          </p:txBody>
        </p:sp>
        <p:sp>
          <p:nvSpPr>
            <p:cNvPr id="65" name="Rectangle 64">
              <a:extLst>
                <a:ext uri="{FF2B5EF4-FFF2-40B4-BE49-F238E27FC236}">
                  <a16:creationId xmlns:a16="http://schemas.microsoft.com/office/drawing/2014/main" id="{CBEFEEC1-EC80-46A1-EB22-C112095C3EA4}"/>
                </a:ext>
              </a:extLst>
            </p:cNvPr>
            <p:cNvSpPr/>
            <p:nvPr/>
          </p:nvSpPr>
          <p:spPr>
            <a:xfrm>
              <a:off x="10086345" y="289249"/>
              <a:ext cx="335902" cy="59196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dirty="0">
                <a:solidFill>
                  <a:schemeClr val="bg2"/>
                </a:solidFill>
              </a:endParaRPr>
            </a:p>
          </p:txBody>
        </p:sp>
        <p:sp>
          <p:nvSpPr>
            <p:cNvPr id="66" name="Rectangle 65">
              <a:extLst>
                <a:ext uri="{FF2B5EF4-FFF2-40B4-BE49-F238E27FC236}">
                  <a16:creationId xmlns:a16="http://schemas.microsoft.com/office/drawing/2014/main" id="{B8DFB0AB-38C4-097A-FA5D-B3E876686118}"/>
                </a:ext>
              </a:extLst>
            </p:cNvPr>
            <p:cNvSpPr/>
            <p:nvPr/>
          </p:nvSpPr>
          <p:spPr>
            <a:xfrm>
              <a:off x="10426993" y="289249"/>
              <a:ext cx="335902" cy="591968"/>
            </a:xfrm>
            <a:prstGeom prst="rect">
              <a:avLst/>
            </a:prstGeom>
            <a:solidFill>
              <a:srgbClr val="FF883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dirty="0">
                <a:solidFill>
                  <a:schemeClr val="bg2"/>
                </a:solidFill>
              </a:endParaRPr>
            </a:p>
          </p:txBody>
        </p:sp>
      </p:grpSp>
      <p:cxnSp>
        <p:nvCxnSpPr>
          <p:cNvPr id="67" name="Straight Connector 66">
            <a:extLst>
              <a:ext uri="{FF2B5EF4-FFF2-40B4-BE49-F238E27FC236}">
                <a16:creationId xmlns:a16="http://schemas.microsoft.com/office/drawing/2014/main" id="{756E25A9-30BF-A3FF-7CA0-12C424C50A76}"/>
              </a:ext>
            </a:extLst>
          </p:cNvPr>
          <p:cNvCxnSpPr>
            <a:cxnSpLocks/>
          </p:cNvCxnSpPr>
          <p:nvPr/>
        </p:nvCxnSpPr>
        <p:spPr>
          <a:xfrm>
            <a:off x="3975663" y="1733801"/>
            <a:ext cx="8208000" cy="0"/>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3673CD03-B36D-10B4-91AA-E1743CC161E1}"/>
              </a:ext>
            </a:extLst>
          </p:cNvPr>
          <p:cNvCxnSpPr>
            <a:cxnSpLocks/>
          </p:cNvCxnSpPr>
          <p:nvPr/>
        </p:nvCxnSpPr>
        <p:spPr>
          <a:xfrm>
            <a:off x="3975663" y="3417125"/>
            <a:ext cx="8208000" cy="0"/>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6E451998-C4E1-5FFA-EA3A-FDB823423FDA}"/>
              </a:ext>
            </a:extLst>
          </p:cNvPr>
          <p:cNvCxnSpPr>
            <a:cxnSpLocks/>
          </p:cNvCxnSpPr>
          <p:nvPr/>
        </p:nvCxnSpPr>
        <p:spPr>
          <a:xfrm>
            <a:off x="3975663" y="5128494"/>
            <a:ext cx="8208000" cy="0"/>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60501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82BBA54-AD84-4BBB-ADA4-844C539BC7A7}"/>
              </a:ext>
            </a:extLst>
          </p:cNvPr>
          <p:cNvSpPr>
            <a:spLocks noGrp="1"/>
          </p:cNvSpPr>
          <p:nvPr>
            <p:ph type="ftr" sz="quarter" idx="11"/>
          </p:nvPr>
        </p:nvSpPr>
        <p:spPr/>
        <p:txBody>
          <a:bodyPr/>
          <a:lstStyle/>
          <a:p>
            <a:pPr lvl="0"/>
            <a:r>
              <a:rPr lang="en-GB" noProof="0" dirty="0"/>
              <a:t>Base: All across 39 countries worldwide – n=33,866</a:t>
            </a:r>
          </a:p>
        </p:txBody>
      </p:sp>
      <p:sp>
        <p:nvSpPr>
          <p:cNvPr id="43" name="Title 42">
            <a:extLst>
              <a:ext uri="{FF2B5EF4-FFF2-40B4-BE49-F238E27FC236}">
                <a16:creationId xmlns:a16="http://schemas.microsoft.com/office/drawing/2014/main" id="{300F3231-4838-497D-B362-6B59F071C47E}"/>
              </a:ext>
            </a:extLst>
          </p:cNvPr>
          <p:cNvSpPr>
            <a:spLocks noGrp="1"/>
          </p:cNvSpPr>
          <p:nvPr>
            <p:ph type="title"/>
          </p:nvPr>
        </p:nvSpPr>
        <p:spPr/>
        <p:txBody>
          <a:bodyPr/>
          <a:lstStyle/>
          <a:p>
            <a:r>
              <a:rPr lang="en-GB" dirty="0"/>
              <a:t>Even stress stemming from unemployment and environmental disasters is below global standards in Ireland</a:t>
            </a:r>
          </a:p>
        </p:txBody>
      </p:sp>
      <p:sp>
        <p:nvSpPr>
          <p:cNvPr id="10" name="Text Placeholder 9">
            <a:extLst>
              <a:ext uri="{FF2B5EF4-FFF2-40B4-BE49-F238E27FC236}">
                <a16:creationId xmlns:a16="http://schemas.microsoft.com/office/drawing/2014/main" id="{E3E10FFB-421B-CE49-B90B-3563BA454319}"/>
              </a:ext>
            </a:extLst>
          </p:cNvPr>
          <p:cNvSpPr>
            <a:spLocks noGrp="1"/>
          </p:cNvSpPr>
          <p:nvPr>
            <p:ph type="body" sz="quarter" idx="14"/>
          </p:nvPr>
        </p:nvSpPr>
        <p:spPr>
          <a:xfrm>
            <a:off x="206375" y="3303615"/>
            <a:ext cx="3598863" cy="785816"/>
          </a:xfrm>
        </p:spPr>
        <p:txBody>
          <a:bodyPr/>
          <a:lstStyle/>
          <a:p>
            <a:r>
              <a:rPr lang="en-GB" dirty="0"/>
              <a:t>Palestine T. experiences the highest level of stress due to concerns about wars, while Ecuador has the highest level of worry regarding unemployment.</a:t>
            </a:r>
          </a:p>
        </p:txBody>
      </p:sp>
      <p:graphicFrame>
        <p:nvGraphicFramePr>
          <p:cNvPr id="44" name="Chart 43">
            <a:extLst>
              <a:ext uri="{FF2B5EF4-FFF2-40B4-BE49-F238E27FC236}">
                <a16:creationId xmlns:a16="http://schemas.microsoft.com/office/drawing/2014/main" id="{17013BF5-22B8-329A-599D-AAFA613F20C5}"/>
              </a:ext>
            </a:extLst>
          </p:cNvPr>
          <p:cNvGraphicFramePr/>
          <p:nvPr>
            <p:extLst>
              <p:ext uri="{D42A27DB-BD31-4B8C-83A1-F6EECF244321}">
                <p14:modId xmlns:p14="http://schemas.microsoft.com/office/powerpoint/2010/main" val="1972133351"/>
              </p:ext>
            </p:extLst>
          </p:nvPr>
        </p:nvGraphicFramePr>
        <p:xfrm>
          <a:off x="3991077" y="-8386"/>
          <a:ext cx="8128000" cy="196205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5" name="Chart 44">
            <a:extLst>
              <a:ext uri="{FF2B5EF4-FFF2-40B4-BE49-F238E27FC236}">
                <a16:creationId xmlns:a16="http://schemas.microsoft.com/office/drawing/2014/main" id="{FEAF2921-36A2-5EEA-96BF-077DE0696187}"/>
              </a:ext>
            </a:extLst>
          </p:cNvPr>
          <p:cNvGraphicFramePr/>
          <p:nvPr>
            <p:extLst>
              <p:ext uri="{D42A27DB-BD31-4B8C-83A1-F6EECF244321}">
                <p14:modId xmlns:p14="http://schemas.microsoft.com/office/powerpoint/2010/main" val="1658926839"/>
              </p:ext>
            </p:extLst>
          </p:nvPr>
        </p:nvGraphicFramePr>
        <p:xfrm>
          <a:off x="3991077" y="1685765"/>
          <a:ext cx="8128000" cy="196205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6" name="Chart 45">
            <a:extLst>
              <a:ext uri="{FF2B5EF4-FFF2-40B4-BE49-F238E27FC236}">
                <a16:creationId xmlns:a16="http://schemas.microsoft.com/office/drawing/2014/main" id="{2E6A16D4-8223-A299-FFC9-DDB989C9DBC6}"/>
              </a:ext>
            </a:extLst>
          </p:cNvPr>
          <p:cNvGraphicFramePr/>
          <p:nvPr>
            <p:extLst>
              <p:ext uri="{D42A27DB-BD31-4B8C-83A1-F6EECF244321}">
                <p14:modId xmlns:p14="http://schemas.microsoft.com/office/powerpoint/2010/main" val="282991036"/>
              </p:ext>
            </p:extLst>
          </p:nvPr>
        </p:nvGraphicFramePr>
        <p:xfrm>
          <a:off x="3991077" y="3379916"/>
          <a:ext cx="8128000" cy="1962059"/>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7" name="Chart 46">
            <a:extLst>
              <a:ext uri="{FF2B5EF4-FFF2-40B4-BE49-F238E27FC236}">
                <a16:creationId xmlns:a16="http://schemas.microsoft.com/office/drawing/2014/main" id="{3D38F018-8E0F-EB1E-2198-D78A5AE334EB}"/>
              </a:ext>
            </a:extLst>
          </p:cNvPr>
          <p:cNvGraphicFramePr/>
          <p:nvPr>
            <p:extLst>
              <p:ext uri="{D42A27DB-BD31-4B8C-83A1-F6EECF244321}">
                <p14:modId xmlns:p14="http://schemas.microsoft.com/office/powerpoint/2010/main" val="3608037932"/>
              </p:ext>
            </p:extLst>
          </p:nvPr>
        </p:nvGraphicFramePr>
        <p:xfrm>
          <a:off x="3991077" y="5074066"/>
          <a:ext cx="8128000" cy="1962059"/>
        </p:xfrm>
        <a:graphic>
          <a:graphicData uri="http://schemas.openxmlformats.org/drawingml/2006/chart">
            <c:chart xmlns:c="http://schemas.openxmlformats.org/drawingml/2006/chart" xmlns:r="http://schemas.openxmlformats.org/officeDocument/2006/relationships" r:id="rId6"/>
          </a:graphicData>
        </a:graphic>
      </p:graphicFrame>
      <p:grpSp>
        <p:nvGrpSpPr>
          <p:cNvPr id="3" name="Group 2">
            <a:extLst>
              <a:ext uri="{FF2B5EF4-FFF2-40B4-BE49-F238E27FC236}">
                <a16:creationId xmlns:a16="http://schemas.microsoft.com/office/drawing/2014/main" id="{B728CFB8-F035-8F68-52C0-2B5CF74E654C}"/>
              </a:ext>
            </a:extLst>
          </p:cNvPr>
          <p:cNvGrpSpPr>
            <a:grpSpLocks noChangeAspect="1"/>
          </p:cNvGrpSpPr>
          <p:nvPr/>
        </p:nvGrpSpPr>
        <p:grpSpPr>
          <a:xfrm rot="18974345">
            <a:off x="4863737" y="1456272"/>
            <a:ext cx="246275" cy="144000"/>
            <a:chOff x="9750490" y="289249"/>
            <a:chExt cx="1012405" cy="591968"/>
          </a:xfrm>
        </p:grpSpPr>
        <p:sp>
          <p:nvSpPr>
            <p:cNvPr id="5" name="Rectangle 4">
              <a:extLst>
                <a:ext uri="{FF2B5EF4-FFF2-40B4-BE49-F238E27FC236}">
                  <a16:creationId xmlns:a16="http://schemas.microsoft.com/office/drawing/2014/main" id="{122714FB-1297-BE48-3F37-586BED538628}"/>
                </a:ext>
              </a:extLst>
            </p:cNvPr>
            <p:cNvSpPr/>
            <p:nvPr/>
          </p:nvSpPr>
          <p:spPr>
            <a:xfrm>
              <a:off x="9750490" y="289249"/>
              <a:ext cx="335902" cy="591968"/>
            </a:xfrm>
            <a:prstGeom prst="rect">
              <a:avLst/>
            </a:prstGeom>
            <a:solidFill>
              <a:srgbClr val="169B6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dirty="0">
                <a:solidFill>
                  <a:schemeClr val="bg2"/>
                </a:solidFill>
              </a:endParaRPr>
            </a:p>
          </p:txBody>
        </p:sp>
        <p:sp>
          <p:nvSpPr>
            <p:cNvPr id="6" name="Rectangle 5">
              <a:extLst>
                <a:ext uri="{FF2B5EF4-FFF2-40B4-BE49-F238E27FC236}">
                  <a16:creationId xmlns:a16="http://schemas.microsoft.com/office/drawing/2014/main" id="{52A8B6A0-12EC-1845-A7B3-333B67247734}"/>
                </a:ext>
              </a:extLst>
            </p:cNvPr>
            <p:cNvSpPr/>
            <p:nvPr/>
          </p:nvSpPr>
          <p:spPr>
            <a:xfrm>
              <a:off x="10086345" y="289249"/>
              <a:ext cx="335902" cy="59196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dirty="0">
                <a:solidFill>
                  <a:schemeClr val="bg2"/>
                </a:solidFill>
              </a:endParaRPr>
            </a:p>
          </p:txBody>
        </p:sp>
        <p:sp>
          <p:nvSpPr>
            <p:cNvPr id="7" name="Rectangle 6">
              <a:extLst>
                <a:ext uri="{FF2B5EF4-FFF2-40B4-BE49-F238E27FC236}">
                  <a16:creationId xmlns:a16="http://schemas.microsoft.com/office/drawing/2014/main" id="{7A2CCD4E-B07E-443B-E81B-242F89714F8F}"/>
                </a:ext>
              </a:extLst>
            </p:cNvPr>
            <p:cNvSpPr/>
            <p:nvPr/>
          </p:nvSpPr>
          <p:spPr>
            <a:xfrm>
              <a:off x="10426993" y="289249"/>
              <a:ext cx="335902" cy="591968"/>
            </a:xfrm>
            <a:prstGeom prst="rect">
              <a:avLst/>
            </a:prstGeom>
            <a:solidFill>
              <a:srgbClr val="FF883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dirty="0">
                <a:solidFill>
                  <a:schemeClr val="bg2"/>
                </a:solidFill>
              </a:endParaRPr>
            </a:p>
          </p:txBody>
        </p:sp>
      </p:grpSp>
      <p:grpSp>
        <p:nvGrpSpPr>
          <p:cNvPr id="12" name="Group 11">
            <a:extLst>
              <a:ext uri="{FF2B5EF4-FFF2-40B4-BE49-F238E27FC236}">
                <a16:creationId xmlns:a16="http://schemas.microsoft.com/office/drawing/2014/main" id="{DDD6E2D4-13C8-C50E-9DD0-3851717DF3B4}"/>
              </a:ext>
            </a:extLst>
          </p:cNvPr>
          <p:cNvGrpSpPr>
            <a:grpSpLocks noChangeAspect="1"/>
          </p:cNvGrpSpPr>
          <p:nvPr/>
        </p:nvGrpSpPr>
        <p:grpSpPr>
          <a:xfrm rot="18974345">
            <a:off x="6851149" y="3150953"/>
            <a:ext cx="246275" cy="144000"/>
            <a:chOff x="9750490" y="289249"/>
            <a:chExt cx="1012405" cy="591968"/>
          </a:xfrm>
        </p:grpSpPr>
        <p:sp>
          <p:nvSpPr>
            <p:cNvPr id="13" name="Rectangle 12">
              <a:extLst>
                <a:ext uri="{FF2B5EF4-FFF2-40B4-BE49-F238E27FC236}">
                  <a16:creationId xmlns:a16="http://schemas.microsoft.com/office/drawing/2014/main" id="{04210BFB-D8FA-3F48-CC65-3A71934B3BE1}"/>
                </a:ext>
              </a:extLst>
            </p:cNvPr>
            <p:cNvSpPr/>
            <p:nvPr/>
          </p:nvSpPr>
          <p:spPr>
            <a:xfrm>
              <a:off x="9750490" y="289249"/>
              <a:ext cx="335902" cy="591968"/>
            </a:xfrm>
            <a:prstGeom prst="rect">
              <a:avLst/>
            </a:prstGeom>
            <a:solidFill>
              <a:srgbClr val="169B6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dirty="0">
                <a:solidFill>
                  <a:schemeClr val="bg2"/>
                </a:solidFill>
              </a:endParaRPr>
            </a:p>
          </p:txBody>
        </p:sp>
        <p:sp>
          <p:nvSpPr>
            <p:cNvPr id="14" name="Rectangle 13">
              <a:extLst>
                <a:ext uri="{FF2B5EF4-FFF2-40B4-BE49-F238E27FC236}">
                  <a16:creationId xmlns:a16="http://schemas.microsoft.com/office/drawing/2014/main" id="{2F237337-BB05-3F1B-A4AF-D734DE52B801}"/>
                </a:ext>
              </a:extLst>
            </p:cNvPr>
            <p:cNvSpPr/>
            <p:nvPr/>
          </p:nvSpPr>
          <p:spPr>
            <a:xfrm>
              <a:off x="10086345" y="289249"/>
              <a:ext cx="335902" cy="59196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dirty="0">
                <a:solidFill>
                  <a:schemeClr val="bg2"/>
                </a:solidFill>
              </a:endParaRPr>
            </a:p>
          </p:txBody>
        </p:sp>
        <p:sp>
          <p:nvSpPr>
            <p:cNvPr id="15" name="Rectangle 14">
              <a:extLst>
                <a:ext uri="{FF2B5EF4-FFF2-40B4-BE49-F238E27FC236}">
                  <a16:creationId xmlns:a16="http://schemas.microsoft.com/office/drawing/2014/main" id="{0808BDD7-58AB-E243-1410-29645CCC1FA3}"/>
                </a:ext>
              </a:extLst>
            </p:cNvPr>
            <p:cNvSpPr/>
            <p:nvPr/>
          </p:nvSpPr>
          <p:spPr>
            <a:xfrm>
              <a:off x="10426993" y="289249"/>
              <a:ext cx="335902" cy="591968"/>
            </a:xfrm>
            <a:prstGeom prst="rect">
              <a:avLst/>
            </a:prstGeom>
            <a:solidFill>
              <a:srgbClr val="FF883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dirty="0">
                <a:solidFill>
                  <a:schemeClr val="bg2"/>
                </a:solidFill>
              </a:endParaRPr>
            </a:p>
          </p:txBody>
        </p:sp>
      </p:grpSp>
      <p:grpSp>
        <p:nvGrpSpPr>
          <p:cNvPr id="16" name="Group 15">
            <a:extLst>
              <a:ext uri="{FF2B5EF4-FFF2-40B4-BE49-F238E27FC236}">
                <a16:creationId xmlns:a16="http://schemas.microsoft.com/office/drawing/2014/main" id="{83F0C93D-911B-C863-6FCE-984C64390258}"/>
              </a:ext>
            </a:extLst>
          </p:cNvPr>
          <p:cNvGrpSpPr>
            <a:grpSpLocks noChangeAspect="1"/>
          </p:cNvGrpSpPr>
          <p:nvPr/>
        </p:nvGrpSpPr>
        <p:grpSpPr>
          <a:xfrm rot="18974345">
            <a:off x="10979530" y="4835815"/>
            <a:ext cx="246275" cy="144000"/>
            <a:chOff x="9750490" y="289249"/>
            <a:chExt cx="1012405" cy="591968"/>
          </a:xfrm>
        </p:grpSpPr>
        <p:sp>
          <p:nvSpPr>
            <p:cNvPr id="17" name="Rectangle 16">
              <a:extLst>
                <a:ext uri="{FF2B5EF4-FFF2-40B4-BE49-F238E27FC236}">
                  <a16:creationId xmlns:a16="http://schemas.microsoft.com/office/drawing/2014/main" id="{F5AC2E8C-FB9E-6789-78AD-BD8C05316B62}"/>
                </a:ext>
              </a:extLst>
            </p:cNvPr>
            <p:cNvSpPr/>
            <p:nvPr/>
          </p:nvSpPr>
          <p:spPr>
            <a:xfrm>
              <a:off x="9750490" y="289249"/>
              <a:ext cx="335902" cy="591968"/>
            </a:xfrm>
            <a:prstGeom prst="rect">
              <a:avLst/>
            </a:prstGeom>
            <a:solidFill>
              <a:srgbClr val="169B6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dirty="0">
                <a:solidFill>
                  <a:schemeClr val="bg2"/>
                </a:solidFill>
              </a:endParaRPr>
            </a:p>
          </p:txBody>
        </p:sp>
        <p:sp>
          <p:nvSpPr>
            <p:cNvPr id="18" name="Rectangle 17">
              <a:extLst>
                <a:ext uri="{FF2B5EF4-FFF2-40B4-BE49-F238E27FC236}">
                  <a16:creationId xmlns:a16="http://schemas.microsoft.com/office/drawing/2014/main" id="{C056A6AA-4ED7-5793-CA66-B8D2F220A0CB}"/>
                </a:ext>
              </a:extLst>
            </p:cNvPr>
            <p:cNvSpPr/>
            <p:nvPr/>
          </p:nvSpPr>
          <p:spPr>
            <a:xfrm>
              <a:off x="10086345" y="289249"/>
              <a:ext cx="335902" cy="59196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dirty="0">
                <a:solidFill>
                  <a:schemeClr val="bg2"/>
                </a:solidFill>
              </a:endParaRPr>
            </a:p>
          </p:txBody>
        </p:sp>
        <p:sp>
          <p:nvSpPr>
            <p:cNvPr id="19" name="Rectangle 18">
              <a:extLst>
                <a:ext uri="{FF2B5EF4-FFF2-40B4-BE49-F238E27FC236}">
                  <a16:creationId xmlns:a16="http://schemas.microsoft.com/office/drawing/2014/main" id="{5160B212-7581-B2ED-EB75-0EB995E2AB0B}"/>
                </a:ext>
              </a:extLst>
            </p:cNvPr>
            <p:cNvSpPr/>
            <p:nvPr/>
          </p:nvSpPr>
          <p:spPr>
            <a:xfrm>
              <a:off x="10426993" y="289249"/>
              <a:ext cx="335902" cy="591968"/>
            </a:xfrm>
            <a:prstGeom prst="rect">
              <a:avLst/>
            </a:prstGeom>
            <a:solidFill>
              <a:srgbClr val="FF883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dirty="0">
                <a:solidFill>
                  <a:schemeClr val="bg2"/>
                </a:solidFill>
              </a:endParaRPr>
            </a:p>
          </p:txBody>
        </p:sp>
      </p:grpSp>
      <p:grpSp>
        <p:nvGrpSpPr>
          <p:cNvPr id="20" name="Group 19">
            <a:extLst>
              <a:ext uri="{FF2B5EF4-FFF2-40B4-BE49-F238E27FC236}">
                <a16:creationId xmlns:a16="http://schemas.microsoft.com/office/drawing/2014/main" id="{1CAADF00-25CC-BD07-C100-6A51EAC66510}"/>
              </a:ext>
            </a:extLst>
          </p:cNvPr>
          <p:cNvGrpSpPr>
            <a:grpSpLocks noChangeAspect="1"/>
          </p:cNvGrpSpPr>
          <p:nvPr/>
        </p:nvGrpSpPr>
        <p:grpSpPr>
          <a:xfrm rot="18974345">
            <a:off x="10195756" y="6536358"/>
            <a:ext cx="246275" cy="144000"/>
            <a:chOff x="9750490" y="289249"/>
            <a:chExt cx="1012405" cy="591968"/>
          </a:xfrm>
        </p:grpSpPr>
        <p:sp>
          <p:nvSpPr>
            <p:cNvPr id="21" name="Rectangle 20">
              <a:extLst>
                <a:ext uri="{FF2B5EF4-FFF2-40B4-BE49-F238E27FC236}">
                  <a16:creationId xmlns:a16="http://schemas.microsoft.com/office/drawing/2014/main" id="{4C94163B-D890-6C31-BA77-EDDD2412381F}"/>
                </a:ext>
              </a:extLst>
            </p:cNvPr>
            <p:cNvSpPr/>
            <p:nvPr/>
          </p:nvSpPr>
          <p:spPr>
            <a:xfrm>
              <a:off x="9750490" y="289249"/>
              <a:ext cx="335902" cy="591968"/>
            </a:xfrm>
            <a:prstGeom prst="rect">
              <a:avLst/>
            </a:prstGeom>
            <a:solidFill>
              <a:srgbClr val="169B6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dirty="0">
                <a:solidFill>
                  <a:schemeClr val="bg2"/>
                </a:solidFill>
              </a:endParaRPr>
            </a:p>
          </p:txBody>
        </p:sp>
        <p:sp>
          <p:nvSpPr>
            <p:cNvPr id="22" name="Rectangle 21">
              <a:extLst>
                <a:ext uri="{FF2B5EF4-FFF2-40B4-BE49-F238E27FC236}">
                  <a16:creationId xmlns:a16="http://schemas.microsoft.com/office/drawing/2014/main" id="{AC2A823D-AA05-FEC0-20E7-EF3A6D8E0559}"/>
                </a:ext>
              </a:extLst>
            </p:cNvPr>
            <p:cNvSpPr/>
            <p:nvPr/>
          </p:nvSpPr>
          <p:spPr>
            <a:xfrm>
              <a:off x="10086345" y="289249"/>
              <a:ext cx="335902" cy="59196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dirty="0">
                <a:solidFill>
                  <a:schemeClr val="bg2"/>
                </a:solidFill>
              </a:endParaRPr>
            </a:p>
          </p:txBody>
        </p:sp>
        <p:sp>
          <p:nvSpPr>
            <p:cNvPr id="23" name="Rectangle 22">
              <a:extLst>
                <a:ext uri="{FF2B5EF4-FFF2-40B4-BE49-F238E27FC236}">
                  <a16:creationId xmlns:a16="http://schemas.microsoft.com/office/drawing/2014/main" id="{37BC5DFD-7B7A-16EB-1807-C2534147569C}"/>
                </a:ext>
              </a:extLst>
            </p:cNvPr>
            <p:cNvSpPr/>
            <p:nvPr/>
          </p:nvSpPr>
          <p:spPr>
            <a:xfrm>
              <a:off x="10426993" y="289249"/>
              <a:ext cx="335902" cy="591968"/>
            </a:xfrm>
            <a:prstGeom prst="rect">
              <a:avLst/>
            </a:prstGeom>
            <a:solidFill>
              <a:srgbClr val="FF883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dirty="0">
                <a:solidFill>
                  <a:schemeClr val="bg2"/>
                </a:solidFill>
              </a:endParaRPr>
            </a:p>
          </p:txBody>
        </p:sp>
      </p:grpSp>
      <p:cxnSp>
        <p:nvCxnSpPr>
          <p:cNvPr id="24" name="Straight Connector 23">
            <a:extLst>
              <a:ext uri="{FF2B5EF4-FFF2-40B4-BE49-F238E27FC236}">
                <a16:creationId xmlns:a16="http://schemas.microsoft.com/office/drawing/2014/main" id="{72982972-7124-3B34-EADC-C1799018137E}"/>
              </a:ext>
            </a:extLst>
          </p:cNvPr>
          <p:cNvCxnSpPr>
            <a:cxnSpLocks/>
          </p:cNvCxnSpPr>
          <p:nvPr/>
        </p:nvCxnSpPr>
        <p:spPr>
          <a:xfrm>
            <a:off x="3975663" y="1757551"/>
            <a:ext cx="8208000" cy="0"/>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E78DC5DC-3118-B881-0BC4-259ADEBB1943}"/>
              </a:ext>
            </a:extLst>
          </p:cNvPr>
          <p:cNvCxnSpPr>
            <a:cxnSpLocks/>
          </p:cNvCxnSpPr>
          <p:nvPr/>
        </p:nvCxnSpPr>
        <p:spPr>
          <a:xfrm>
            <a:off x="3975663" y="3440875"/>
            <a:ext cx="8208000" cy="0"/>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C1303F4-4FC4-572B-4F72-0D80A9181BC5}"/>
              </a:ext>
            </a:extLst>
          </p:cNvPr>
          <p:cNvCxnSpPr>
            <a:cxnSpLocks/>
          </p:cNvCxnSpPr>
          <p:nvPr/>
        </p:nvCxnSpPr>
        <p:spPr>
          <a:xfrm>
            <a:off x="3975663" y="5152244"/>
            <a:ext cx="8208000" cy="0"/>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3972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3A05347-9E97-4BFE-A609-68DF049F2338}"/>
              </a:ext>
            </a:extLst>
          </p:cNvPr>
          <p:cNvSpPr>
            <a:spLocks noGrp="1"/>
          </p:cNvSpPr>
          <p:nvPr>
            <p:ph type="title"/>
          </p:nvPr>
        </p:nvSpPr>
        <p:spPr>
          <a:xfrm>
            <a:off x="597694" y="3024210"/>
            <a:ext cx="4798271" cy="2215826"/>
          </a:xfrm>
        </p:spPr>
        <p:txBody>
          <a:bodyPr/>
          <a:lstStyle/>
          <a:p>
            <a:r>
              <a:rPr lang="en-IE" dirty="0"/>
              <a:t>of Irish consumers consider themselves healthy </a:t>
            </a:r>
          </a:p>
        </p:txBody>
      </p:sp>
      <p:sp>
        <p:nvSpPr>
          <p:cNvPr id="9" name="Text Placeholder 8">
            <a:extLst>
              <a:ext uri="{FF2B5EF4-FFF2-40B4-BE49-F238E27FC236}">
                <a16:creationId xmlns:a16="http://schemas.microsoft.com/office/drawing/2014/main" id="{714E4D8E-9328-4007-8C02-382E97995C5E}"/>
              </a:ext>
            </a:extLst>
          </p:cNvPr>
          <p:cNvSpPr>
            <a:spLocks noGrp="1"/>
          </p:cNvSpPr>
          <p:nvPr>
            <p:ph type="body" sz="quarter" idx="12"/>
          </p:nvPr>
        </p:nvSpPr>
        <p:spPr>
          <a:xfrm>
            <a:off x="597694" y="1110342"/>
            <a:ext cx="5566970" cy="964519"/>
          </a:xfrm>
        </p:spPr>
        <p:txBody>
          <a:bodyPr/>
          <a:lstStyle/>
          <a:p>
            <a:r>
              <a:rPr lang="en-IE" sz="13800" dirty="0"/>
              <a:t>2-in-3</a:t>
            </a:r>
          </a:p>
        </p:txBody>
      </p:sp>
      <p:sp>
        <p:nvSpPr>
          <p:cNvPr id="3" name="Slide Number Placeholder 2">
            <a:extLst>
              <a:ext uri="{FF2B5EF4-FFF2-40B4-BE49-F238E27FC236}">
                <a16:creationId xmlns:a16="http://schemas.microsoft.com/office/drawing/2014/main" id="{78591587-2AE6-4A49-AB71-8C41642153E7}"/>
              </a:ext>
            </a:extLst>
          </p:cNvPr>
          <p:cNvSpPr>
            <a:spLocks noGrp="1"/>
          </p:cNvSpPr>
          <p:nvPr>
            <p:ph type="sldNum" sz="quarter" idx="4294967295"/>
          </p:nvPr>
        </p:nvSpPr>
        <p:spPr>
          <a:xfrm>
            <a:off x="11612563" y="6370638"/>
            <a:ext cx="579437" cy="365125"/>
          </a:xfrm>
        </p:spPr>
        <p:txBody>
          <a:bodyPr/>
          <a:lstStyle/>
          <a:p>
            <a:fld id="{21F79131-C817-4EAF-B3BC-6511779B5E04}" type="slidenum">
              <a:rPr lang="en-GB" smtClean="0">
                <a:solidFill>
                  <a:prstClr val="white">
                    <a:tint val="75000"/>
                  </a:prstClr>
                </a:solidFill>
              </a:rPr>
              <a:pPr/>
              <a:t>3</a:t>
            </a:fld>
            <a:endParaRPr lang="en-GB" dirty="0">
              <a:solidFill>
                <a:prstClr val="white">
                  <a:tint val="75000"/>
                </a:prstClr>
              </a:solidFill>
            </a:endParaRPr>
          </a:p>
        </p:txBody>
      </p:sp>
    </p:spTree>
    <p:extLst>
      <p:ext uri="{BB962C8B-B14F-4D97-AF65-F5344CB8AC3E}">
        <p14:creationId xmlns:p14="http://schemas.microsoft.com/office/powerpoint/2010/main" val="11106115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B696704E-3C7D-400C-A880-2172C7702B54}"/>
              </a:ext>
            </a:extLst>
          </p:cNvPr>
          <p:cNvSpPr>
            <a:spLocks noGrp="1"/>
          </p:cNvSpPr>
          <p:nvPr>
            <p:ph type="sldNum" sz="quarter" idx="12"/>
          </p:nvPr>
        </p:nvSpPr>
        <p:spPr/>
        <p:txBody>
          <a:bodyPr/>
          <a:lstStyle/>
          <a:p>
            <a:pPr marL="0" marR="0" lvl="0" indent="0" algn="r" defTabSz="914400" rtl="0" eaLnBrk="1" fontAlgn="auto" latinLnBrk="0" hangingPunct="1">
              <a:lnSpc>
                <a:spcPct val="90000"/>
              </a:lnSpc>
              <a:spcBef>
                <a:spcPts val="0"/>
              </a:spcBef>
              <a:spcAft>
                <a:spcPts val="600"/>
              </a:spcAft>
              <a:buClrTx/>
              <a:buSzTx/>
              <a:buFontTx/>
              <a:buNone/>
              <a:tabLst/>
              <a:defRPr/>
            </a:pPr>
            <a:fld id="{21F79131-C817-4EAF-B3BC-6511779B5E04}" type="slidenum">
              <a:rPr kumimoji="0" lang="en-GB" sz="1200" b="0" i="0" u="none" strike="noStrike" kern="1200" cap="none" spc="0" normalizeH="0" baseline="0" noProof="0" smtClean="0">
                <a:ln>
                  <a:noFill/>
                </a:ln>
                <a:solidFill>
                  <a:prstClr val="white"/>
                </a:solidFill>
                <a:effectLst/>
                <a:uLnTx/>
                <a:uFillTx/>
                <a:latin typeface="Calibri Light"/>
                <a:ea typeface="+mn-ea"/>
                <a:cs typeface="+mn-cs"/>
              </a:rPr>
              <a:pPr marL="0" marR="0" lvl="0" indent="0" algn="r" defTabSz="914400" rtl="0" eaLnBrk="1" fontAlgn="auto" latinLnBrk="0" hangingPunct="1">
                <a:lnSpc>
                  <a:spcPct val="90000"/>
                </a:lnSpc>
                <a:spcBef>
                  <a:spcPts val="0"/>
                </a:spcBef>
                <a:spcAft>
                  <a:spcPts val="600"/>
                </a:spcAft>
                <a:buClrTx/>
                <a:buSzTx/>
                <a:buFontTx/>
                <a:buNone/>
                <a:tabLst/>
                <a:defRPr/>
              </a:pPr>
              <a:t>30</a:t>
            </a:fld>
            <a:endParaRPr kumimoji="0" lang="en-GB" sz="1200" b="0" i="0" u="none" strike="noStrike" kern="1200" cap="none" spc="0" normalizeH="0" baseline="0" noProof="0" dirty="0">
              <a:ln>
                <a:noFill/>
              </a:ln>
              <a:solidFill>
                <a:prstClr val="white"/>
              </a:solidFill>
              <a:effectLst/>
              <a:uLnTx/>
              <a:uFillTx/>
              <a:latin typeface="Calibri Light"/>
              <a:ea typeface="+mn-ea"/>
              <a:cs typeface="+mn-cs"/>
            </a:endParaRPr>
          </a:p>
        </p:txBody>
      </p:sp>
      <p:sp>
        <p:nvSpPr>
          <p:cNvPr id="2" name="Title 1">
            <a:extLst>
              <a:ext uri="{FF2B5EF4-FFF2-40B4-BE49-F238E27FC236}">
                <a16:creationId xmlns:a16="http://schemas.microsoft.com/office/drawing/2014/main" id="{36BF6D1A-984E-45ED-B54B-0E221D4DC323}"/>
              </a:ext>
            </a:extLst>
          </p:cNvPr>
          <p:cNvSpPr>
            <a:spLocks noGrp="1"/>
          </p:cNvSpPr>
          <p:nvPr>
            <p:ph type="title"/>
          </p:nvPr>
        </p:nvSpPr>
        <p:spPr/>
        <p:txBody>
          <a:bodyPr/>
          <a:lstStyle/>
          <a:p>
            <a:r>
              <a:rPr lang="en-IE" dirty="0"/>
              <a:t>Sample and Methodology</a:t>
            </a:r>
          </a:p>
        </p:txBody>
      </p:sp>
      <p:sp>
        <p:nvSpPr>
          <p:cNvPr id="4" name="Rectangle 3">
            <a:extLst>
              <a:ext uri="{FF2B5EF4-FFF2-40B4-BE49-F238E27FC236}">
                <a16:creationId xmlns:a16="http://schemas.microsoft.com/office/drawing/2014/main" id="{AD49F76C-C082-47F5-8838-CD59C9B320A0}"/>
              </a:ext>
            </a:extLst>
          </p:cNvPr>
          <p:cNvSpPr/>
          <p:nvPr/>
        </p:nvSpPr>
        <p:spPr>
          <a:xfrm>
            <a:off x="309012" y="1408619"/>
            <a:ext cx="10576560" cy="390029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2505F"/>
                </a:solidFill>
                <a:effectLst/>
                <a:uLnTx/>
                <a:uFillTx/>
                <a:latin typeface="Calibri Light"/>
                <a:ea typeface="+mn-ea"/>
                <a:cs typeface="+mn-cs"/>
              </a:rPr>
              <a:t>Methodology:</a:t>
            </a:r>
            <a:endParaRPr kumimoji="0" lang="en-GB" sz="1800" b="0" i="0" u="none" strike="noStrike" kern="1200" cap="none" spc="0" normalizeH="0" baseline="0" noProof="0" dirty="0">
              <a:ln>
                <a:noFill/>
              </a:ln>
              <a:solidFill>
                <a:srgbClr val="22505F"/>
              </a:solidFill>
              <a:effectLst/>
              <a:uLnTx/>
              <a:uFillTx/>
              <a:latin typeface="Calibri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2505F"/>
                </a:solidFill>
                <a:effectLst/>
                <a:uLnTx/>
                <a:uFillTx/>
                <a:latin typeface="Calibri Light"/>
                <a:ea typeface="+mn-ea"/>
                <a:cs typeface="+mn-cs"/>
              </a:rPr>
              <a:t> </a:t>
            </a:r>
            <a:endParaRPr kumimoji="0" lang="en-GB" sz="1800" b="0" i="0" u="none" strike="noStrike" kern="1200" cap="none" spc="0" normalizeH="0" baseline="0" noProof="0" dirty="0">
              <a:ln>
                <a:noFill/>
              </a:ln>
              <a:solidFill>
                <a:srgbClr val="22505F"/>
              </a:solidFill>
              <a:effectLst/>
              <a:uLnTx/>
              <a:uFillTx/>
              <a:latin typeface="Calibri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2505F"/>
                </a:solidFill>
                <a:effectLst/>
                <a:uLnTx/>
                <a:uFillTx/>
                <a:latin typeface="Calibri Light"/>
                <a:ea typeface="+mn-ea"/>
                <a:cs typeface="+mn-cs"/>
              </a:rPr>
              <a:t>The WWS (WIN Worldwide Survey) is a study conducted every year with the purpose to measure people´s thoughts, expectations, worries and perceptions related to relevant topics for society and business. </a:t>
            </a:r>
            <a:endParaRPr kumimoji="0" lang="en-GB" sz="1800" b="0" i="0" u="none" strike="noStrike" kern="1200" cap="none" spc="0" normalizeH="0" baseline="0" noProof="0" dirty="0">
              <a:ln>
                <a:noFill/>
              </a:ln>
              <a:solidFill>
                <a:srgbClr val="22505F"/>
              </a:solidFill>
              <a:effectLst/>
              <a:uLnTx/>
              <a:uFillTx/>
              <a:latin typeface="Calibri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2505F"/>
                </a:solidFill>
                <a:effectLst/>
                <a:uLnTx/>
                <a:uFillTx/>
                <a:latin typeface="Calibri Light"/>
                <a:ea typeface="+mn-ea"/>
                <a:cs typeface="+mn-cs"/>
              </a:rPr>
              <a:t> </a:t>
            </a:r>
            <a:endParaRPr kumimoji="0" lang="en-GB" sz="1800" b="0" i="0" u="none" strike="noStrike" kern="1200" cap="none" spc="0" normalizeH="0" baseline="0" noProof="0" dirty="0">
              <a:ln>
                <a:noFill/>
              </a:ln>
              <a:solidFill>
                <a:srgbClr val="22505F"/>
              </a:solidFill>
              <a:effectLst/>
              <a:uLnTx/>
              <a:uFillTx/>
              <a:latin typeface="Calibri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2505F"/>
                </a:solidFill>
                <a:effectLst/>
                <a:uLnTx/>
                <a:uFillTx/>
                <a:latin typeface="Calibri Light"/>
                <a:ea typeface="+mn-ea"/>
                <a:cs typeface="+mn-cs"/>
              </a:rPr>
              <a:t>Sample Size and Mode of Field Work:</a:t>
            </a:r>
            <a:endParaRPr kumimoji="0" lang="en-GB" sz="1800" b="0" i="0" u="none" strike="noStrike" kern="1200" cap="none" spc="0" normalizeH="0" baseline="0" noProof="0" dirty="0">
              <a:ln>
                <a:noFill/>
              </a:ln>
              <a:solidFill>
                <a:srgbClr val="22505F"/>
              </a:solidFill>
              <a:effectLst/>
              <a:uLnTx/>
              <a:uFillTx/>
              <a:latin typeface="Calibri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2505F"/>
                </a:solidFill>
                <a:effectLst/>
                <a:uLnTx/>
                <a:uFillTx/>
                <a:latin typeface="Calibri Light"/>
                <a:ea typeface="+mn-ea"/>
                <a:cs typeface="+mn-cs"/>
              </a:rPr>
              <a:t> </a:t>
            </a:r>
            <a:endParaRPr kumimoji="0" lang="en-GB" sz="1800" b="0" i="0" u="none" strike="noStrike" kern="1200" cap="none" spc="0" normalizeH="0" baseline="0" noProof="0" dirty="0">
              <a:ln>
                <a:noFill/>
              </a:ln>
              <a:solidFill>
                <a:srgbClr val="22505F"/>
              </a:solidFill>
              <a:effectLst/>
              <a:uLnTx/>
              <a:uFillTx/>
              <a:latin typeface="Calibri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2505F"/>
                </a:solidFill>
                <a:effectLst/>
                <a:uLnTx/>
                <a:uFillTx/>
                <a:latin typeface="Calibri Light"/>
                <a:ea typeface="+mn-ea"/>
                <a:cs typeface="+mn-cs"/>
              </a:rPr>
              <a:t>A total of 33,866 people were interviewed globally. See below for sample details. The fieldwork was conducted during December 2023 – January 2024. The margin of error for the survey is between 2.4 and 4.4 at 95% confidence level. </a:t>
            </a:r>
            <a:endParaRPr kumimoji="0" lang="en-GB" sz="1800" b="0" i="0" u="none" strike="noStrike" kern="1200" cap="none" spc="0" normalizeH="0" baseline="0" noProof="0" dirty="0">
              <a:ln>
                <a:noFill/>
              </a:ln>
              <a:solidFill>
                <a:srgbClr val="22505F"/>
              </a:solidFill>
              <a:effectLst/>
              <a:uLnTx/>
              <a:uFillTx/>
              <a:latin typeface="Calibri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2505F"/>
                </a:solidFill>
                <a:effectLst/>
                <a:uLnTx/>
                <a:uFillTx/>
                <a:latin typeface="Calibri Light"/>
                <a:ea typeface="+mn-ea"/>
                <a:cs typeface="+mn-cs"/>
              </a:rPr>
              <a:t> </a:t>
            </a:r>
            <a:endParaRPr kumimoji="0" lang="en-GB" sz="1800" b="0" i="0" u="none" strike="noStrike" kern="1200" cap="none" spc="0" normalizeH="0" baseline="0" noProof="0" dirty="0">
              <a:ln>
                <a:noFill/>
              </a:ln>
              <a:solidFill>
                <a:srgbClr val="22505F"/>
              </a:solidFill>
              <a:effectLst/>
              <a:uLnTx/>
              <a:uFillTx/>
              <a:latin typeface="Calibri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2505F"/>
                </a:solidFill>
                <a:effectLst/>
                <a:uLnTx/>
                <a:uFillTx/>
                <a:latin typeface="Calibri Light"/>
                <a:ea typeface="+mn-ea"/>
                <a:cs typeface="+mn-cs"/>
              </a:rPr>
              <a:t>The global average has been computed according to the share of the covered adult population of the surveyed countries.</a:t>
            </a:r>
            <a:endParaRPr kumimoji="0" lang="en-GB" sz="1800" b="0" i="0" u="none" strike="noStrike" kern="1200" cap="none" spc="0" normalizeH="0" baseline="0" noProof="0" dirty="0">
              <a:ln>
                <a:noFill/>
              </a:ln>
              <a:solidFill>
                <a:srgbClr val="22505F"/>
              </a:solidFill>
              <a:effectLst/>
              <a:uLnTx/>
              <a:uFillTx/>
              <a:latin typeface="Calibri Light"/>
              <a:ea typeface="+mn-ea"/>
              <a:cs typeface="+mn-cs"/>
            </a:endParaRPr>
          </a:p>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en-GB" sz="1000" b="0" i="0" u="none" strike="noStrike" kern="1200" cap="none" spc="0" normalizeH="0" baseline="0" noProof="0" dirty="0">
              <a:ln>
                <a:noFill/>
              </a:ln>
              <a:solidFill>
                <a:srgbClr val="22505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407241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21F79131-C817-4EAF-B3BC-6511779B5E04}" type="slidenum">
              <a:rPr lang="en-GB" smtClean="0"/>
              <a:pPr/>
              <a:t>31</a:t>
            </a:fld>
            <a:endParaRPr lang="en-GB" dirty="0"/>
          </a:p>
        </p:txBody>
      </p:sp>
      <p:sp>
        <p:nvSpPr>
          <p:cNvPr id="4" name="Title 3"/>
          <p:cNvSpPr>
            <a:spLocks noGrp="1"/>
          </p:cNvSpPr>
          <p:nvPr>
            <p:ph type="title"/>
          </p:nvPr>
        </p:nvSpPr>
        <p:spPr/>
        <p:txBody>
          <a:bodyPr/>
          <a:lstStyle/>
          <a:p>
            <a:r>
              <a:rPr lang="en-GB" dirty="0"/>
              <a:t>Questionnaire – World Health Index</a:t>
            </a:r>
            <a:endParaRPr lang="en-IE" dirty="0"/>
          </a:p>
        </p:txBody>
      </p:sp>
      <p:pic>
        <p:nvPicPr>
          <p:cNvPr id="5" name="Picture 4">
            <a:extLst>
              <a:ext uri="{FF2B5EF4-FFF2-40B4-BE49-F238E27FC236}">
                <a16:creationId xmlns:a16="http://schemas.microsoft.com/office/drawing/2014/main" id="{543F1BE9-B23E-19C5-4722-50A602A1B53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63960" y="609601"/>
            <a:ext cx="6264081" cy="6123778"/>
          </a:xfrm>
          <a:prstGeom prst="rect">
            <a:avLst/>
          </a:prstGeom>
        </p:spPr>
      </p:pic>
    </p:spTree>
    <p:extLst>
      <p:ext uri="{BB962C8B-B14F-4D97-AF65-F5344CB8AC3E}">
        <p14:creationId xmlns:p14="http://schemas.microsoft.com/office/powerpoint/2010/main" val="40494490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B696704E-3C7D-400C-A880-2172C7702B54}"/>
              </a:ext>
            </a:extLst>
          </p:cNvPr>
          <p:cNvSpPr>
            <a:spLocks noGrp="1"/>
          </p:cNvSpPr>
          <p:nvPr>
            <p:ph type="sldNum" sz="quarter" idx="12"/>
          </p:nvPr>
        </p:nvSpPr>
        <p:spPr/>
        <p:txBody>
          <a:bodyPr/>
          <a:lstStyle/>
          <a:p>
            <a:pPr marL="0" marR="0" lvl="0" indent="0" algn="r" defTabSz="914400" rtl="0" eaLnBrk="1" fontAlgn="auto" latinLnBrk="0" hangingPunct="1">
              <a:lnSpc>
                <a:spcPct val="90000"/>
              </a:lnSpc>
              <a:spcBef>
                <a:spcPts val="0"/>
              </a:spcBef>
              <a:spcAft>
                <a:spcPts val="600"/>
              </a:spcAft>
              <a:buClrTx/>
              <a:buSzTx/>
              <a:buFontTx/>
              <a:buNone/>
              <a:tabLst/>
              <a:defRPr/>
            </a:pPr>
            <a:fld id="{21F79131-C817-4EAF-B3BC-6511779B5E04}" type="slidenum">
              <a:rPr kumimoji="0" lang="en-GB" sz="1200" b="0" i="0" u="none" strike="noStrike" kern="1200" cap="none" spc="0" normalizeH="0" baseline="0" noProof="0" smtClean="0">
                <a:ln>
                  <a:noFill/>
                </a:ln>
                <a:solidFill>
                  <a:prstClr val="white"/>
                </a:solidFill>
                <a:effectLst/>
                <a:uLnTx/>
                <a:uFillTx/>
                <a:latin typeface="Calibri Light"/>
                <a:ea typeface="+mn-ea"/>
                <a:cs typeface="+mn-cs"/>
              </a:rPr>
              <a:pPr marL="0" marR="0" lvl="0" indent="0" algn="r" defTabSz="914400" rtl="0" eaLnBrk="1" fontAlgn="auto" latinLnBrk="0" hangingPunct="1">
                <a:lnSpc>
                  <a:spcPct val="90000"/>
                </a:lnSpc>
                <a:spcBef>
                  <a:spcPts val="0"/>
                </a:spcBef>
                <a:spcAft>
                  <a:spcPts val="600"/>
                </a:spcAft>
                <a:buClrTx/>
                <a:buSzTx/>
                <a:buFontTx/>
                <a:buNone/>
                <a:tabLst/>
                <a:defRPr/>
              </a:pPr>
              <a:t>32</a:t>
            </a:fld>
            <a:endParaRPr kumimoji="0" lang="en-GB" sz="1200" b="0" i="0" u="none" strike="noStrike" kern="1200" cap="none" spc="0" normalizeH="0" baseline="0" noProof="0" dirty="0">
              <a:ln>
                <a:noFill/>
              </a:ln>
              <a:solidFill>
                <a:prstClr val="white"/>
              </a:solidFill>
              <a:effectLst/>
              <a:uLnTx/>
              <a:uFillTx/>
              <a:latin typeface="Calibri Light"/>
              <a:ea typeface="+mn-ea"/>
              <a:cs typeface="+mn-cs"/>
            </a:endParaRPr>
          </a:p>
        </p:txBody>
      </p:sp>
      <p:sp>
        <p:nvSpPr>
          <p:cNvPr id="2" name="Title 1">
            <a:extLst>
              <a:ext uri="{FF2B5EF4-FFF2-40B4-BE49-F238E27FC236}">
                <a16:creationId xmlns:a16="http://schemas.microsoft.com/office/drawing/2014/main" id="{36BF6D1A-984E-45ED-B54B-0E221D4DC323}"/>
              </a:ext>
            </a:extLst>
          </p:cNvPr>
          <p:cNvSpPr>
            <a:spLocks noGrp="1"/>
          </p:cNvSpPr>
          <p:nvPr>
            <p:ph type="title"/>
          </p:nvPr>
        </p:nvSpPr>
        <p:spPr/>
        <p:txBody>
          <a:bodyPr/>
          <a:lstStyle/>
          <a:p>
            <a:r>
              <a:rPr lang="en-IE" dirty="0"/>
              <a:t>About the WIN Survey</a:t>
            </a:r>
          </a:p>
        </p:txBody>
      </p:sp>
      <p:sp>
        <p:nvSpPr>
          <p:cNvPr id="10" name="Rectangle 9">
            <a:extLst>
              <a:ext uri="{FF2B5EF4-FFF2-40B4-BE49-F238E27FC236}">
                <a16:creationId xmlns:a16="http://schemas.microsoft.com/office/drawing/2014/main" id="{034E09C8-3DB2-4C36-B5A3-E075D241D6F5}"/>
              </a:ext>
            </a:extLst>
          </p:cNvPr>
          <p:cNvSpPr/>
          <p:nvPr/>
        </p:nvSpPr>
        <p:spPr>
          <a:xfrm>
            <a:off x="536682" y="1218459"/>
            <a:ext cx="9627226" cy="4698081"/>
          </a:xfrm>
          <a:prstGeom prst="rect">
            <a:avLst/>
          </a:prstGeom>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200" b="1" i="0" u="none" strike="noStrike" kern="1200" cap="none" spc="0" normalizeH="0" baseline="0" noProof="0" dirty="0">
                <a:ln>
                  <a:noFill/>
                </a:ln>
                <a:solidFill>
                  <a:srgbClr val="22505F"/>
                </a:solidFill>
                <a:effectLst/>
                <a:uLnTx/>
                <a:uFillTx/>
                <a:latin typeface="Calibri" panose="020F0502020204030204" pitchFamily="34" charset="0"/>
                <a:ea typeface="Calibri" panose="020F0502020204030204" pitchFamily="34" charset="0"/>
                <a:cs typeface="Times New Roman" panose="02020603050405020304" pitchFamily="18" charset="0"/>
              </a:rPr>
              <a:t>Media enquiries (worldwide data)				Local Media Enquires (Irish data)</a:t>
            </a:r>
            <a:endParaRPr kumimoji="0" lang="en-GB" sz="1200" b="0" i="0" u="none" strike="noStrike" kern="1200" cap="none" spc="0" normalizeH="0" baseline="0" noProof="0" dirty="0">
              <a:ln>
                <a:noFill/>
              </a:ln>
              <a:solidFill>
                <a:srgbClr val="22505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s-PE" sz="1200" b="0" i="0" u="none" strike="noStrike" kern="1200" cap="none" spc="0" normalizeH="0" baseline="0" noProof="0" dirty="0">
                <a:ln>
                  <a:noFill/>
                </a:ln>
                <a:solidFill>
                  <a:srgbClr val="22505F"/>
                </a:solidFill>
                <a:effectLst/>
                <a:uLnTx/>
                <a:uFillTx/>
                <a:latin typeface="Calibri" panose="020F0502020204030204" pitchFamily="34" charset="0"/>
                <a:ea typeface="Calibri" panose="020F0502020204030204" pitchFamily="34" charset="0"/>
                <a:cs typeface="Times New Roman" panose="02020603050405020304" pitchFamily="18" charset="0"/>
              </a:rPr>
              <a:t>Elena Crosilla</a:t>
            </a:r>
            <a:r>
              <a:rPr kumimoji="0" lang="en-US" sz="1200" b="0" i="0" u="none" strike="noStrike" kern="1200" cap="none" spc="0" normalizeH="0" baseline="0" noProof="0" dirty="0">
                <a:ln>
                  <a:noFill/>
                </a:ln>
                <a:solidFill>
                  <a:srgbClr val="22505F"/>
                </a:solidFill>
                <a:effectLst/>
                <a:uLnTx/>
                <a:uFillTx/>
                <a:latin typeface="Calibri" panose="020F0502020204030204" pitchFamily="34" charset="0"/>
                <a:ea typeface="Calibri" panose="020F0502020204030204" pitchFamily="34" charset="0"/>
                <a:cs typeface="Times New Roman" panose="02020603050405020304" pitchFamily="18" charset="0"/>
              </a:rPr>
              <a:t>, WIN Coordinator				Richard Colwell, CEO RED C Research</a:t>
            </a:r>
            <a:endParaRPr kumimoji="0" lang="en-GB" sz="1200" b="0" i="0" u="none" strike="noStrike" kern="1200" cap="none" spc="0" normalizeH="0" baseline="0" noProof="0" dirty="0">
              <a:ln>
                <a:noFill/>
              </a:ln>
              <a:solidFill>
                <a:srgbClr val="22505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2505F"/>
                </a:solidFill>
                <a:effectLst/>
                <a:uLnTx/>
                <a:uFillTx/>
                <a:latin typeface="Calibri" panose="020F0502020204030204" pitchFamily="34" charset="0"/>
                <a:ea typeface="Calibri" panose="020F0502020204030204" pitchFamily="34" charset="0"/>
                <a:cs typeface="Times New Roman" panose="02020603050405020304" pitchFamily="18" charset="0"/>
              </a:rPr>
              <a:t>+39 335.62.07.347					+35318186316	</a:t>
            </a:r>
            <a:endParaRPr kumimoji="0" lang="en-GB" sz="1200" b="0" i="0" u="none" strike="noStrike" kern="1200" cap="none" spc="0" normalizeH="0" baseline="0" noProof="0" dirty="0">
              <a:ln>
                <a:noFill/>
              </a:ln>
              <a:solidFill>
                <a:srgbClr val="22505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2505F"/>
                </a:solidFill>
                <a:effectLst/>
                <a:uLnTx/>
                <a:uFillTx/>
                <a:latin typeface="Calibri" panose="020F0502020204030204" pitchFamily="34" charset="0"/>
                <a:ea typeface="Calibri" panose="020F0502020204030204" pitchFamily="34" charset="0"/>
                <a:cs typeface="Times New Roman" panose="02020603050405020304" pitchFamily="18" charset="0"/>
              </a:rPr>
              <a:t>E-mail: </a:t>
            </a:r>
            <a:r>
              <a:rPr kumimoji="0" lang="en-US" sz="1200" b="0" i="0" u="sng" strike="noStrike" kern="1200" cap="none" spc="0" normalizeH="0" baseline="0" noProof="0" dirty="0">
                <a:ln>
                  <a:noFill/>
                </a:ln>
                <a:solidFill>
                  <a:srgbClr val="22505F"/>
                </a:solidFill>
                <a:effectLst/>
                <a:uLnTx/>
                <a:uFillTx/>
                <a:latin typeface="Calibri" panose="020F0502020204030204" pitchFamily="34"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coordinator@winmr.com</a:t>
            </a:r>
            <a:r>
              <a:rPr kumimoji="0" lang="en-US" sz="1200" b="0" i="0" u="none" strike="noStrike" kern="1200" cap="none" spc="0" normalizeH="0" baseline="0" noProof="0" dirty="0">
                <a:ln>
                  <a:noFill/>
                </a:ln>
                <a:solidFill>
                  <a:srgbClr val="22505F"/>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1200" b="0" i="0" u="none" strike="noStrike" kern="1200" cap="none" spc="0" normalizeH="0" baseline="0" noProof="0" dirty="0">
                <a:ln>
                  <a:noFill/>
                </a:ln>
                <a:solidFill>
                  <a:srgbClr val="0000FF"/>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1200" b="0" i="0" u="sng" strike="noStrike" kern="1200" cap="none" spc="0" normalizeH="0" baseline="0" noProof="0" dirty="0">
                <a:ln>
                  <a:noFill/>
                </a:ln>
                <a:solidFill>
                  <a:srgbClr val="50C9B5"/>
                </a:solidFill>
                <a:effectLst/>
                <a:uLnTx/>
                <a:uFillTx/>
                <a:latin typeface="Calibri" panose="020F0502020204030204" pitchFamily="34" charset="0"/>
                <a:ea typeface="Calibri" panose="020F0502020204030204" pitchFamily="34" charset="0"/>
                <a:cs typeface="Times New Roman" panose="02020603050405020304" pitchFamily="18" charset="0"/>
              </a:rPr>
              <a:t>info@redcresearch.ie</a:t>
            </a:r>
            <a:endParaRPr kumimoji="0" lang="en-GB" sz="1200" b="0" i="0" u="sng" strike="noStrike" kern="1200" cap="none" spc="0" normalizeH="0" baseline="0" noProof="0" dirty="0">
              <a:ln>
                <a:noFill/>
              </a:ln>
              <a:solidFill>
                <a:srgbClr val="50C9B5"/>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2505F"/>
                </a:solidFill>
                <a:effectLst/>
                <a:highlight>
                  <a:srgbClr val="FFFF00"/>
                </a:highlight>
                <a:uLnTx/>
                <a:uFillTx/>
                <a:latin typeface="Calibri" panose="020F0502020204030204" pitchFamily="34" charset="0"/>
                <a:ea typeface="Calibri" panose="020F0502020204030204" pitchFamily="34" charset="0"/>
                <a:cs typeface="Arial" panose="020B0604020202020204" pitchFamily="34" charset="0"/>
              </a:rPr>
              <a:t> </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2505F"/>
                </a:solidFill>
                <a:effectLst/>
                <a:uLnTx/>
                <a:uFillTx/>
                <a:latin typeface="Calibri" panose="020F0502020204030204" pitchFamily="34" charset="0"/>
                <a:ea typeface="Calibri" panose="020F0502020204030204" pitchFamily="34" charset="0"/>
                <a:cs typeface="Arial" panose="020B0604020202020204" pitchFamily="34" charset="0"/>
              </a:rPr>
              <a:t>About the WIN Survey</a:t>
            </a:r>
            <a:endParaRPr kumimoji="0" lang="en-GB" sz="1200" b="0" i="0" u="none" strike="noStrike" kern="1200" cap="none" spc="0" normalizeH="0" baseline="0" noProof="0" dirty="0">
              <a:ln>
                <a:noFill/>
              </a:ln>
              <a:solidFill>
                <a:srgbClr val="22505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2505F"/>
                </a:solidFill>
                <a:effectLst/>
                <a:uLnTx/>
                <a:uFillTx/>
                <a:latin typeface="Calibri" panose="020F0502020204030204" pitchFamily="34" charset="0"/>
                <a:ea typeface="Calibri" panose="020F0502020204030204" pitchFamily="34" charset="0"/>
                <a:cs typeface="Arial" panose="020B0604020202020204" pitchFamily="34" charset="0"/>
              </a:rPr>
              <a:t>The Worldwide Independent Network of Market Research (WIN) is a global network conducting market research and opinion polls in every continent.   RED C Research are the Irish members of the WIN network</a:t>
            </a:r>
            <a:endParaRPr kumimoji="0" lang="en-GB" sz="1200" b="0" i="0" u="none" strike="noStrike" kern="1200" cap="none" spc="0" normalizeH="0" baseline="0" noProof="0" dirty="0">
              <a:ln>
                <a:noFill/>
              </a:ln>
              <a:solidFill>
                <a:srgbClr val="22505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base" latinLnBrk="0" hangingPunct="1">
              <a:lnSpc>
                <a:spcPct val="107000"/>
              </a:lnSpc>
              <a:spcBef>
                <a:spcPts val="0"/>
              </a:spcBef>
              <a:spcAft>
                <a:spcPts val="0"/>
              </a:spcAft>
              <a:buClrTx/>
              <a:buSzTx/>
              <a:buFontTx/>
              <a:buNone/>
              <a:tabLst/>
              <a:defRPr/>
            </a:pPr>
            <a:br>
              <a:rPr kumimoji="0" lang="en-US" sz="1200" b="0" i="0" u="none" strike="noStrike" kern="1200" cap="none" spc="0" normalizeH="0" baseline="0" noProof="0" dirty="0">
                <a:ln>
                  <a:noFill/>
                </a:ln>
                <a:solidFill>
                  <a:srgbClr val="22505F"/>
                </a:solidFill>
                <a:effectLst/>
                <a:uLnTx/>
                <a:uFillTx/>
                <a:latin typeface="Calibri" panose="020F0502020204030204" pitchFamily="34" charset="0"/>
                <a:ea typeface="Calibri" panose="020F0502020204030204" pitchFamily="34" charset="0"/>
                <a:cs typeface="Arial" panose="020B0604020202020204" pitchFamily="34" charset="0"/>
              </a:rPr>
            </a:br>
            <a:r>
              <a:rPr kumimoji="0" lang="it-IT" sz="1200" b="0" i="0" u="none" strike="noStrike" kern="1200" cap="none" spc="0" normalizeH="0" baseline="0" noProof="0" dirty="0">
                <a:ln>
                  <a:noFill/>
                </a:ln>
                <a:solidFill>
                  <a:srgbClr val="22505F"/>
                </a:solidFill>
                <a:effectLst/>
                <a:uLnTx/>
                <a:uFillTx/>
                <a:latin typeface="Calibri" panose="020F0502020204030204" pitchFamily="34" charset="0"/>
                <a:ea typeface="Calibri" panose="020F0502020204030204" pitchFamily="34" charset="0"/>
                <a:cs typeface="Arial" panose="020B0604020202020204" pitchFamily="34" charset="0"/>
              </a:rPr>
              <a:t>Our assets are:</a:t>
            </a:r>
            <a:endParaRPr kumimoji="0" lang="en-GB" sz="1200" b="0" i="0" u="none" strike="noStrike" kern="1200" cap="none" spc="0" normalizeH="0" baseline="0" noProof="0" dirty="0">
              <a:ln>
                <a:noFill/>
              </a:ln>
              <a:solidFill>
                <a:srgbClr val="22505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defTabSz="914400" rtl="0" eaLnBrk="1" fontAlgn="base" latinLnBrk="0" hangingPunct="1">
              <a:lnSpc>
                <a:spcPct val="107000"/>
              </a:lnSpc>
              <a:spcBef>
                <a:spcPts val="0"/>
              </a:spcBef>
              <a:spcAft>
                <a:spcPts val="0"/>
              </a:spcAft>
              <a:buClrTx/>
              <a:buSzPts val="1000"/>
              <a:buFont typeface="Symbol" panose="05050102010706020507" pitchFamily="18" charset="2"/>
              <a:buChar char=""/>
              <a:tabLst>
                <a:tab pos="270510" algn="l"/>
              </a:tabLst>
              <a:defRPr/>
            </a:pPr>
            <a:r>
              <a:rPr kumimoji="0" lang="en-US" sz="1200" b="0" i="0" u="none" strike="noStrike" kern="1200" cap="none" spc="0" normalizeH="0" baseline="0" noProof="0" dirty="0">
                <a:ln>
                  <a:noFill/>
                </a:ln>
                <a:solidFill>
                  <a:srgbClr val="22505F"/>
                </a:solidFill>
                <a:effectLst/>
                <a:uLnTx/>
                <a:uFillTx/>
                <a:latin typeface="Calibri" panose="020F0502020204030204" pitchFamily="34" charset="0"/>
                <a:ea typeface="Calibri" panose="020F0502020204030204" pitchFamily="34" charset="0"/>
                <a:cs typeface="Arial" panose="020B0604020202020204" pitchFamily="34" charset="0"/>
              </a:rPr>
              <a:t>Thought leadership: access to a group of the most prominent experts and business entrepreneurs in Market Research, Polling and Consultancy</a:t>
            </a:r>
            <a:endParaRPr kumimoji="0" lang="en-GB" sz="1200" b="0" i="0" u="none" strike="noStrike" kern="1200" cap="none" spc="0" normalizeH="0" baseline="0" noProof="0" dirty="0">
              <a:ln>
                <a:noFill/>
              </a:ln>
              <a:solidFill>
                <a:srgbClr val="22505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defTabSz="914400" rtl="0" eaLnBrk="1" fontAlgn="base" latinLnBrk="0" hangingPunct="1">
              <a:lnSpc>
                <a:spcPct val="107000"/>
              </a:lnSpc>
              <a:spcBef>
                <a:spcPts val="0"/>
              </a:spcBef>
              <a:spcAft>
                <a:spcPts val="0"/>
              </a:spcAft>
              <a:buClrTx/>
              <a:buSzPts val="1000"/>
              <a:buFont typeface="Symbol" panose="05050102010706020507" pitchFamily="18" charset="2"/>
              <a:buChar char=""/>
              <a:tabLst>
                <a:tab pos="270510" algn="l"/>
              </a:tabLst>
              <a:defRPr/>
            </a:pPr>
            <a:r>
              <a:rPr kumimoji="0" lang="en-US" sz="1200" b="0" i="0" u="none" strike="noStrike" kern="1200" cap="none" spc="0" normalizeH="0" baseline="0" noProof="0" dirty="0">
                <a:ln>
                  <a:noFill/>
                </a:ln>
                <a:solidFill>
                  <a:srgbClr val="22505F"/>
                </a:solidFill>
                <a:effectLst/>
                <a:uLnTx/>
                <a:uFillTx/>
                <a:latin typeface="Calibri" panose="020F0502020204030204" pitchFamily="34" charset="0"/>
                <a:ea typeface="Calibri" panose="020F0502020204030204" pitchFamily="34" charset="0"/>
                <a:cs typeface="Arial" panose="020B0604020202020204" pitchFamily="34" charset="0"/>
              </a:rPr>
              <a:t>Flexibility: tailormade global and local solutions to meet clients’ needs</a:t>
            </a:r>
            <a:endParaRPr kumimoji="0" lang="en-GB" sz="1200" b="0" i="0" u="none" strike="noStrike" kern="1200" cap="none" spc="0" normalizeH="0" baseline="0" noProof="0" dirty="0">
              <a:ln>
                <a:noFill/>
              </a:ln>
              <a:solidFill>
                <a:srgbClr val="22505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defTabSz="914400" rtl="0" eaLnBrk="1" fontAlgn="base" latinLnBrk="0" hangingPunct="1">
              <a:lnSpc>
                <a:spcPct val="107000"/>
              </a:lnSpc>
              <a:spcBef>
                <a:spcPts val="0"/>
              </a:spcBef>
              <a:spcAft>
                <a:spcPts val="0"/>
              </a:spcAft>
              <a:buClrTx/>
              <a:buSzPts val="1000"/>
              <a:buFont typeface="Symbol" panose="05050102010706020507" pitchFamily="18" charset="2"/>
              <a:buChar char=""/>
              <a:tabLst>
                <a:tab pos="270510" algn="l"/>
              </a:tabLst>
              <a:defRPr/>
            </a:pPr>
            <a:r>
              <a:rPr kumimoji="0" lang="en-US" sz="1200" b="0" i="0" u="none" strike="noStrike" kern="1200" cap="none" spc="0" normalizeH="0" baseline="0" noProof="0" dirty="0">
                <a:ln>
                  <a:noFill/>
                </a:ln>
                <a:solidFill>
                  <a:srgbClr val="22505F"/>
                </a:solidFill>
                <a:effectLst/>
                <a:uLnTx/>
                <a:uFillTx/>
                <a:latin typeface="Calibri" panose="020F0502020204030204" pitchFamily="34" charset="0"/>
                <a:ea typeface="Calibri" panose="020F0502020204030204" pitchFamily="34" charset="0"/>
                <a:cs typeface="Arial" panose="020B0604020202020204" pitchFamily="34" charset="0"/>
              </a:rPr>
              <a:t>Innovation: access to the latest strategic consultancy, tool development and branded solutions</a:t>
            </a:r>
            <a:endParaRPr kumimoji="0" lang="en-GB" sz="1200" b="0" i="0" u="none" strike="noStrike" kern="1200" cap="none" spc="0" normalizeH="0" baseline="0" noProof="0" dirty="0">
              <a:ln>
                <a:noFill/>
              </a:ln>
              <a:solidFill>
                <a:srgbClr val="22505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defTabSz="914400" rtl="0" eaLnBrk="1" fontAlgn="base" latinLnBrk="0" hangingPunct="1">
              <a:lnSpc>
                <a:spcPct val="107000"/>
              </a:lnSpc>
              <a:spcBef>
                <a:spcPts val="0"/>
              </a:spcBef>
              <a:spcAft>
                <a:spcPts val="0"/>
              </a:spcAft>
              <a:buClrTx/>
              <a:buSzPts val="1000"/>
              <a:buFont typeface="Symbol" panose="05050102010706020507" pitchFamily="18" charset="2"/>
              <a:buChar char=""/>
              <a:tabLst>
                <a:tab pos="270510" algn="l"/>
              </a:tabLst>
              <a:defRPr/>
            </a:pPr>
            <a:r>
              <a:rPr kumimoji="0" lang="en-US" sz="1200" b="0" i="0" u="none" strike="noStrike" kern="1200" cap="none" spc="0" normalizeH="0" baseline="0" noProof="0" dirty="0">
                <a:ln>
                  <a:noFill/>
                </a:ln>
                <a:solidFill>
                  <a:srgbClr val="22505F"/>
                </a:solidFill>
                <a:effectLst/>
                <a:uLnTx/>
                <a:uFillTx/>
                <a:latin typeface="Calibri" panose="020F0502020204030204" pitchFamily="34" charset="0"/>
                <a:ea typeface="Calibri" panose="020F0502020204030204" pitchFamily="34" charset="0"/>
                <a:cs typeface="Arial" panose="020B0604020202020204" pitchFamily="34" charset="0"/>
              </a:rPr>
              <a:t>Local experts: access to a network of experts that truly understand the local culture, market and business needs</a:t>
            </a:r>
            <a:endParaRPr kumimoji="0" lang="en-GB" sz="1200" b="0" i="0" u="none" strike="noStrike" kern="1200" cap="none" spc="0" normalizeH="0" baseline="0" noProof="0" dirty="0">
              <a:ln>
                <a:noFill/>
              </a:ln>
              <a:solidFill>
                <a:srgbClr val="22505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base" latinLnBrk="0" hangingPunct="1">
              <a:lnSpc>
                <a:spcPct val="107000"/>
              </a:lnSpc>
              <a:spcBef>
                <a:spcPts val="0"/>
              </a:spcBef>
              <a:spcAft>
                <a:spcPts val="0"/>
              </a:spcAft>
              <a:buClrTx/>
              <a:buSzPts val="1000"/>
              <a:buFont typeface="Symbol" panose="05050102010706020507" pitchFamily="18" charset="2"/>
              <a:buChar char=""/>
              <a:tabLst>
                <a:tab pos="270510" algn="l"/>
              </a:tabLst>
              <a:defRPr/>
            </a:pPr>
            <a:r>
              <a:rPr kumimoji="0" lang="en-US" sz="1200" b="0" i="0" u="none" strike="noStrike" kern="1200" cap="none" spc="0" normalizeH="0" baseline="0" noProof="0" dirty="0">
                <a:ln>
                  <a:noFill/>
                </a:ln>
                <a:solidFill>
                  <a:srgbClr val="22505F"/>
                </a:solidFill>
                <a:effectLst/>
                <a:uLnTx/>
                <a:uFillTx/>
                <a:latin typeface="Calibri" panose="020F0502020204030204" pitchFamily="34" charset="0"/>
                <a:ea typeface="Calibri" panose="020F0502020204030204" pitchFamily="34" charset="0"/>
                <a:cs typeface="Arial" panose="020B0604020202020204" pitchFamily="34" charset="0"/>
              </a:rPr>
              <a:t>Trust: highest quality of talented members in all countries covered</a:t>
            </a:r>
            <a:endParaRPr kumimoji="0" lang="en-GB" sz="1200" b="0" i="0" u="none" strike="noStrike" kern="1200" cap="none" spc="0" normalizeH="0" baseline="0" noProof="0" dirty="0">
              <a:ln>
                <a:noFill/>
              </a:ln>
              <a:solidFill>
                <a:srgbClr val="22505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base" latinLnBrk="0" hangingPunct="1">
              <a:lnSpc>
                <a:spcPct val="107000"/>
              </a:lnSpc>
              <a:spcBef>
                <a:spcPts val="0"/>
              </a:spcBef>
              <a:spcAft>
                <a:spcPts val="0"/>
              </a:spcAft>
              <a:buClrTx/>
              <a:buSzTx/>
              <a:buFontTx/>
              <a:buNone/>
              <a:tabLst>
                <a:tab pos="270510" algn="l"/>
              </a:tabLst>
              <a:defRPr/>
            </a:pPr>
            <a:r>
              <a:rPr kumimoji="0" lang="en-US" sz="1200" b="0" i="0" u="none" strike="noStrike" kern="1200" cap="none" spc="0" normalizeH="0" baseline="0" noProof="0" dirty="0">
                <a:ln>
                  <a:noFill/>
                </a:ln>
                <a:solidFill>
                  <a:srgbClr val="22505F"/>
                </a:solidFill>
                <a:effectLst/>
                <a:uLnTx/>
                <a:uFillTx/>
                <a:latin typeface="Calibri" panose="020F0502020204030204" pitchFamily="34" charset="0"/>
                <a:ea typeface="Calibri" panose="020F0502020204030204" pitchFamily="34" charset="0"/>
                <a:cs typeface="Arial" panose="020B0604020202020204" pitchFamily="34" charset="0"/>
              </a:rPr>
              <a:t> </a:t>
            </a:r>
            <a:endParaRPr kumimoji="0" lang="en-GB" sz="1200" b="0" i="0" u="none" strike="noStrike" kern="1200" cap="none" spc="0" normalizeH="0" baseline="0" noProof="0" dirty="0">
              <a:ln>
                <a:noFill/>
              </a:ln>
              <a:solidFill>
                <a:srgbClr val="22505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base" latinLnBrk="0" hangingPunct="1">
              <a:lnSpc>
                <a:spcPct val="107000"/>
              </a:lnSpc>
              <a:spcBef>
                <a:spcPts val="0"/>
              </a:spcBef>
              <a:spcAft>
                <a:spcPts val="0"/>
              </a:spcAft>
              <a:buClrTx/>
              <a:buSzTx/>
              <a:buFontTx/>
              <a:buNone/>
              <a:tabLst>
                <a:tab pos="270510" algn="l"/>
              </a:tabLst>
              <a:defRPr/>
            </a:pPr>
            <a:r>
              <a:rPr kumimoji="0" lang="en-US" sz="1200" b="0" i="0" u="none" strike="noStrike" kern="1200" cap="none" spc="0" normalizeH="0" baseline="0" noProof="0" dirty="0">
                <a:ln>
                  <a:noFill/>
                </a:ln>
                <a:solidFill>
                  <a:srgbClr val="22505F"/>
                </a:solidFill>
                <a:effectLst/>
                <a:uLnTx/>
                <a:uFillTx/>
                <a:latin typeface="Calibri" panose="020F0502020204030204" pitchFamily="34" charset="0"/>
                <a:ea typeface="Calibri" panose="020F0502020204030204" pitchFamily="34" charset="0"/>
                <a:cs typeface="Arial" panose="020B0604020202020204" pitchFamily="34" charset="0"/>
              </a:rPr>
              <a:t>In the years, WIN has demonstrated wide competences and ability to conduct multi-country surveys following the highest standards requested by the market. The accumulated expertise of the Association is formidable: Third World issues, advertising and media research as well as retail, economics, and corporate research.</a:t>
            </a:r>
            <a:endParaRPr kumimoji="0" lang="en-GB" sz="1200" b="0" i="0" u="none" strike="noStrike" kern="1200" cap="none" spc="0" normalizeH="0" baseline="0" noProof="0" dirty="0">
              <a:ln>
                <a:noFill/>
              </a:ln>
              <a:solidFill>
                <a:srgbClr val="22505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br>
              <a:rPr kumimoji="0" lang="en-US" sz="1000" b="0" i="0" u="none" strike="noStrike" kern="1200" cap="none" spc="0" normalizeH="0" baseline="0" noProof="0" dirty="0">
                <a:ln>
                  <a:noFill/>
                </a:ln>
                <a:solidFill>
                  <a:srgbClr val="22505F"/>
                </a:solidFill>
                <a:effectLst/>
                <a:uLnTx/>
                <a:uFillTx/>
                <a:latin typeface="Calibri" panose="020F0502020204030204" pitchFamily="34" charset="0"/>
                <a:ea typeface="Calibri" panose="020F0502020204030204" pitchFamily="34" charset="0"/>
                <a:cs typeface="Times New Roman" panose="02020603050405020304" pitchFamily="18" charset="0"/>
              </a:rPr>
            </a:br>
            <a:r>
              <a:rPr kumimoji="0" lang="en-US" sz="1000" b="0" i="0" u="none" strike="noStrike" kern="1200" cap="none" spc="0" normalizeH="0" baseline="0" noProof="0" dirty="0">
                <a:ln>
                  <a:noFill/>
                </a:ln>
                <a:solidFill>
                  <a:srgbClr val="22505F"/>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en-GB" sz="1000" b="0" i="0" u="none" strike="noStrike" kern="1200" cap="none" spc="0" normalizeH="0" baseline="0" noProof="0" dirty="0">
              <a:ln>
                <a:noFill/>
              </a:ln>
              <a:solidFill>
                <a:srgbClr val="22505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385680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1247452-FC77-47C4-AB95-0ED4B8658A55}"/>
              </a:ext>
            </a:extLst>
          </p:cNvPr>
          <p:cNvSpPr>
            <a:spLocks noGrp="1"/>
          </p:cNvSpPr>
          <p:nvPr>
            <p:ph type="sldNum" sz="quarter" idx="4294967295"/>
          </p:nvPr>
        </p:nvSpPr>
        <p:spPr>
          <a:xfrm>
            <a:off x="11612563" y="6370638"/>
            <a:ext cx="579437" cy="365125"/>
          </a:xfrm>
        </p:spPr>
        <p:txBody>
          <a:bodyPr/>
          <a:lstStyle/>
          <a:p>
            <a:fld id="{21F79131-C817-4EAF-B3BC-6511779B5E04}" type="slidenum">
              <a:rPr lang="en-GB" smtClean="0"/>
              <a:pPr/>
              <a:t>33</a:t>
            </a:fld>
            <a:endParaRPr lang="en-GB" dirty="0"/>
          </a:p>
        </p:txBody>
      </p:sp>
    </p:spTree>
    <p:extLst>
      <p:ext uri="{BB962C8B-B14F-4D97-AF65-F5344CB8AC3E}">
        <p14:creationId xmlns:p14="http://schemas.microsoft.com/office/powerpoint/2010/main" val="29553561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F6D1A-984E-45ED-B54B-0E221D4DC323}"/>
              </a:ext>
            </a:extLst>
          </p:cNvPr>
          <p:cNvSpPr>
            <a:spLocks noGrp="1"/>
          </p:cNvSpPr>
          <p:nvPr>
            <p:ph type="title"/>
          </p:nvPr>
        </p:nvSpPr>
        <p:spPr>
          <a:xfrm>
            <a:off x="186692" y="124621"/>
            <a:ext cx="6118858" cy="484980"/>
          </a:xfrm>
        </p:spPr>
        <p:txBody>
          <a:bodyPr/>
          <a:lstStyle/>
          <a:p>
            <a:r>
              <a:rPr lang="en-IE" dirty="0"/>
              <a:t>Health perception is on decline each year since 2020</a:t>
            </a:r>
          </a:p>
        </p:txBody>
      </p:sp>
      <p:sp>
        <p:nvSpPr>
          <p:cNvPr id="11" name="Footer Placeholder 1">
            <a:extLst>
              <a:ext uri="{FF2B5EF4-FFF2-40B4-BE49-F238E27FC236}">
                <a16:creationId xmlns:a16="http://schemas.microsoft.com/office/drawing/2014/main" id="{1C315182-1738-4618-AD47-08B3A1A3856A}"/>
              </a:ext>
            </a:extLst>
          </p:cNvPr>
          <p:cNvSpPr>
            <a:spLocks noGrp="1"/>
          </p:cNvSpPr>
          <p:nvPr>
            <p:ph type="ftr" sz="quarter" idx="11"/>
          </p:nvPr>
        </p:nvSpPr>
        <p:spPr/>
        <p:txBody>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IE" sz="1000" b="0" i="0" u="none" strike="noStrike" kern="1200" cap="none" spc="0" normalizeH="0" baseline="0" noProof="0" dirty="0">
                <a:ln>
                  <a:noFill/>
                </a:ln>
                <a:solidFill>
                  <a:srgbClr val="22505F"/>
                </a:solidFill>
                <a:effectLst/>
                <a:uLnTx/>
                <a:uFillTx/>
                <a:latin typeface="Calibri Light"/>
                <a:ea typeface="+mn-ea"/>
                <a:cs typeface="+mn-cs"/>
              </a:rPr>
              <a:t>(Base: All Adults Ireland  n=1,002)</a:t>
            </a:r>
          </a:p>
        </p:txBody>
      </p:sp>
      <p:graphicFrame>
        <p:nvGraphicFramePr>
          <p:cNvPr id="10" name="Chart 9">
            <a:extLst>
              <a:ext uri="{FF2B5EF4-FFF2-40B4-BE49-F238E27FC236}">
                <a16:creationId xmlns:a16="http://schemas.microsoft.com/office/drawing/2014/main" id="{8C35B023-48A3-491E-8DD3-9311E6A09716}"/>
              </a:ext>
            </a:extLst>
          </p:cNvPr>
          <p:cNvGraphicFramePr/>
          <p:nvPr>
            <p:extLst>
              <p:ext uri="{D42A27DB-BD31-4B8C-83A1-F6EECF244321}">
                <p14:modId xmlns:p14="http://schemas.microsoft.com/office/powerpoint/2010/main" val="1925999177"/>
              </p:ext>
            </p:extLst>
          </p:nvPr>
        </p:nvGraphicFramePr>
        <p:xfrm>
          <a:off x="106437" y="1214362"/>
          <a:ext cx="6037944" cy="5032667"/>
        </p:xfrm>
        <a:graphic>
          <a:graphicData uri="http://schemas.openxmlformats.org/drawingml/2006/chart">
            <c:chart xmlns:c="http://schemas.openxmlformats.org/drawingml/2006/chart" xmlns:r="http://schemas.openxmlformats.org/officeDocument/2006/relationships" r:id="rId3"/>
          </a:graphicData>
        </a:graphic>
      </p:graphicFrame>
      <p:pic>
        <p:nvPicPr>
          <p:cNvPr id="13" name="Picture 12">
            <a:extLst>
              <a:ext uri="{FF2B5EF4-FFF2-40B4-BE49-F238E27FC236}">
                <a16:creationId xmlns:a16="http://schemas.microsoft.com/office/drawing/2014/main" id="{F0744C76-1DAD-45F5-AA82-3BC95FC7F34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630995" y="5887921"/>
            <a:ext cx="930009" cy="930009"/>
          </a:xfrm>
          <a:prstGeom prst="rect">
            <a:avLst/>
          </a:prstGeom>
        </p:spPr>
      </p:pic>
      <p:cxnSp>
        <p:nvCxnSpPr>
          <p:cNvPr id="4" name="Straight Arrow Connector 3">
            <a:extLst>
              <a:ext uri="{FF2B5EF4-FFF2-40B4-BE49-F238E27FC236}">
                <a16:creationId xmlns:a16="http://schemas.microsoft.com/office/drawing/2014/main" id="{FD16ABE4-38A4-05CF-4DD7-71057B5F17DB}"/>
              </a:ext>
            </a:extLst>
          </p:cNvPr>
          <p:cNvCxnSpPr>
            <a:cxnSpLocks/>
          </p:cNvCxnSpPr>
          <p:nvPr/>
        </p:nvCxnSpPr>
        <p:spPr>
          <a:xfrm>
            <a:off x="2750247" y="2728423"/>
            <a:ext cx="2613991" cy="1888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aphicFrame>
        <p:nvGraphicFramePr>
          <p:cNvPr id="7" name="Chart 6">
            <a:extLst>
              <a:ext uri="{FF2B5EF4-FFF2-40B4-BE49-F238E27FC236}">
                <a16:creationId xmlns:a16="http://schemas.microsoft.com/office/drawing/2014/main" id="{2D30BA7A-BF3B-49B3-8477-727B30DC166D}"/>
              </a:ext>
            </a:extLst>
          </p:cNvPr>
          <p:cNvGraphicFramePr/>
          <p:nvPr>
            <p:extLst>
              <p:ext uri="{D42A27DB-BD31-4B8C-83A1-F6EECF244321}">
                <p14:modId xmlns:p14="http://schemas.microsoft.com/office/powerpoint/2010/main" val="4050555662"/>
              </p:ext>
            </p:extLst>
          </p:nvPr>
        </p:nvGraphicFramePr>
        <p:xfrm>
          <a:off x="193523" y="1996924"/>
          <a:ext cx="5747657" cy="1427238"/>
        </p:xfrm>
        <a:graphic>
          <a:graphicData uri="http://schemas.openxmlformats.org/drawingml/2006/chart">
            <c:chart xmlns:c="http://schemas.openxmlformats.org/drawingml/2006/chart" xmlns:r="http://schemas.openxmlformats.org/officeDocument/2006/relationships" r:id="rId5"/>
          </a:graphicData>
        </a:graphic>
      </p:graphicFrame>
      <p:sp>
        <p:nvSpPr>
          <p:cNvPr id="8" name="TextBox 7">
            <a:extLst>
              <a:ext uri="{FF2B5EF4-FFF2-40B4-BE49-F238E27FC236}">
                <a16:creationId xmlns:a16="http://schemas.microsoft.com/office/drawing/2014/main" id="{9F4417ED-1745-4503-93BC-BFBDFE154284}"/>
              </a:ext>
            </a:extLst>
          </p:cNvPr>
          <p:cNvSpPr txBox="1"/>
          <p:nvPr/>
        </p:nvSpPr>
        <p:spPr>
          <a:xfrm>
            <a:off x="-54732" y="2312346"/>
            <a:ext cx="1030515" cy="416077"/>
          </a:xfrm>
          <a:prstGeom prst="rect">
            <a:avLst/>
          </a:prstGeom>
          <a:noFill/>
        </p:spPr>
        <p:txBody>
          <a:bodyPr wrap="square" rtlCol="0">
            <a:noAutofit/>
          </a:bodyPr>
          <a:lstStyle/>
          <a:p>
            <a:pPr algn="l">
              <a:lnSpc>
                <a:spcPct val="90000"/>
              </a:lnSpc>
              <a:spcAft>
                <a:spcPts val="600"/>
              </a:spcAft>
            </a:pPr>
            <a:r>
              <a:rPr lang="en-GB" sz="1400" dirty="0">
                <a:solidFill>
                  <a:schemeClr val="tx2"/>
                </a:solidFill>
              </a:rPr>
              <a:t>Global Average</a:t>
            </a:r>
          </a:p>
        </p:txBody>
      </p:sp>
      <p:pic>
        <p:nvPicPr>
          <p:cNvPr id="12" name="Picture Placeholder 11" descr="A group of people sitting at tables&#10;&#10;Description automatically generated">
            <a:extLst>
              <a:ext uri="{FF2B5EF4-FFF2-40B4-BE49-F238E27FC236}">
                <a16:creationId xmlns:a16="http://schemas.microsoft.com/office/drawing/2014/main" id="{6498775A-F1F6-42D4-AE3A-C87EE70AD926}"/>
              </a:ext>
            </a:extLst>
          </p:cNvPr>
          <p:cNvPicPr>
            <a:picLocks noGrp="1" noChangeAspect="1"/>
          </p:cNvPicPr>
          <p:nvPr>
            <p:ph type="pic" sz="quarter" idx="13"/>
          </p:nvPr>
        </p:nvPicPr>
        <p:blipFill>
          <a:blip r:embed="rId6">
            <a:extLst>
              <a:ext uri="{28A0092B-C50C-407E-A947-70E740481C1C}">
                <a14:useLocalDpi xmlns:a14="http://schemas.microsoft.com/office/drawing/2010/main" val="0"/>
              </a:ext>
            </a:extLst>
          </a:blip>
          <a:srcRect l="21669" r="21669"/>
          <a:stretch>
            <a:fillRect/>
          </a:stretch>
        </p:blipFill>
        <p:spPr/>
      </p:pic>
    </p:spTree>
    <p:extLst>
      <p:ext uri="{BB962C8B-B14F-4D97-AF65-F5344CB8AC3E}">
        <p14:creationId xmlns:p14="http://schemas.microsoft.com/office/powerpoint/2010/main" val="3344556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6" name="Chart 65">
            <a:extLst>
              <a:ext uri="{FF2B5EF4-FFF2-40B4-BE49-F238E27FC236}">
                <a16:creationId xmlns:a16="http://schemas.microsoft.com/office/drawing/2014/main" id="{D7AB3FA0-3021-4989-ADE6-3B109AC1C69B}"/>
              </a:ext>
            </a:extLst>
          </p:cNvPr>
          <p:cNvGraphicFramePr/>
          <p:nvPr>
            <p:extLst>
              <p:ext uri="{D42A27DB-BD31-4B8C-83A1-F6EECF244321}">
                <p14:modId xmlns:p14="http://schemas.microsoft.com/office/powerpoint/2010/main" val="1044957153"/>
              </p:ext>
            </p:extLst>
          </p:nvPr>
        </p:nvGraphicFramePr>
        <p:xfrm>
          <a:off x="6657217" y="1486161"/>
          <a:ext cx="3982898" cy="4798384"/>
        </p:xfrm>
        <a:graphic>
          <a:graphicData uri="http://schemas.openxmlformats.org/drawingml/2006/chart">
            <c:chart xmlns:c="http://schemas.openxmlformats.org/drawingml/2006/chart" xmlns:r="http://schemas.openxmlformats.org/officeDocument/2006/relationships" r:id="rId2"/>
          </a:graphicData>
        </a:graphic>
      </p:graphicFrame>
      <p:sp>
        <p:nvSpPr>
          <p:cNvPr id="2" name="Footer Placeholder 1">
            <a:extLst>
              <a:ext uri="{FF2B5EF4-FFF2-40B4-BE49-F238E27FC236}">
                <a16:creationId xmlns:a16="http://schemas.microsoft.com/office/drawing/2014/main" id="{3ABED67A-DFA0-4C4F-9096-5D2507B0D05D}"/>
              </a:ext>
            </a:extLst>
          </p:cNvPr>
          <p:cNvSpPr>
            <a:spLocks noGrp="1"/>
          </p:cNvSpPr>
          <p:nvPr>
            <p:ph type="ftr" sz="quarter" idx="11"/>
          </p:nvPr>
        </p:nvSpPr>
        <p:spPr/>
        <p:txBody>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IE" sz="1000" b="0" i="0" u="none" strike="noStrike" kern="1200" cap="none" spc="0" normalizeH="0" baseline="0" noProof="0" dirty="0">
                <a:ln>
                  <a:noFill/>
                </a:ln>
                <a:solidFill>
                  <a:srgbClr val="22505F"/>
                </a:solidFill>
                <a:effectLst/>
                <a:uLnTx/>
                <a:uFillTx/>
                <a:latin typeface="Calibri Light"/>
                <a:ea typeface="+mn-ea"/>
                <a:cs typeface="+mn-cs"/>
              </a:rPr>
              <a:t>(Base: All Adults Ireland  n=1,002)</a:t>
            </a:r>
          </a:p>
        </p:txBody>
      </p:sp>
      <p:sp>
        <p:nvSpPr>
          <p:cNvPr id="3" name="Slide Number Placeholder 2">
            <a:extLst>
              <a:ext uri="{FF2B5EF4-FFF2-40B4-BE49-F238E27FC236}">
                <a16:creationId xmlns:a16="http://schemas.microsoft.com/office/drawing/2014/main" id="{5286FF8B-D091-4504-AF9D-3A4425AD43D8}"/>
              </a:ext>
            </a:extLst>
          </p:cNvPr>
          <p:cNvSpPr>
            <a:spLocks noGrp="1"/>
          </p:cNvSpPr>
          <p:nvPr>
            <p:ph type="sldNum" sz="quarter" idx="12"/>
          </p:nvPr>
        </p:nvSpPr>
        <p:spPr/>
        <p:txBody>
          <a:bodyPr/>
          <a:lstStyle/>
          <a:p>
            <a:pPr marL="0" marR="0" lvl="0" indent="0" algn="r" defTabSz="914400" rtl="0" eaLnBrk="1" fontAlgn="auto" latinLnBrk="0" hangingPunct="1">
              <a:lnSpc>
                <a:spcPct val="90000"/>
              </a:lnSpc>
              <a:spcBef>
                <a:spcPts val="0"/>
              </a:spcBef>
              <a:spcAft>
                <a:spcPts val="600"/>
              </a:spcAft>
              <a:buClrTx/>
              <a:buSzTx/>
              <a:buFontTx/>
              <a:buNone/>
              <a:tabLst/>
              <a:defRPr/>
            </a:pPr>
            <a:fld id="{21F79131-C817-4EAF-B3BC-6511779B5E04}" type="slidenum">
              <a:rPr kumimoji="0" lang="en-GB" sz="1200" b="0" i="0" u="none" strike="noStrike" kern="1200" cap="none" spc="0" normalizeH="0" baseline="0" noProof="0" smtClean="0">
                <a:ln>
                  <a:noFill/>
                </a:ln>
                <a:solidFill>
                  <a:prstClr val="white"/>
                </a:solidFill>
                <a:effectLst/>
                <a:uLnTx/>
                <a:uFillTx/>
                <a:latin typeface="Calibri Light"/>
                <a:ea typeface="+mn-ea"/>
                <a:cs typeface="+mn-cs"/>
              </a:rPr>
              <a:pPr marL="0" marR="0" lvl="0" indent="0" algn="r" defTabSz="914400" rtl="0" eaLnBrk="1" fontAlgn="auto" latinLnBrk="0" hangingPunct="1">
                <a:lnSpc>
                  <a:spcPct val="90000"/>
                </a:lnSpc>
                <a:spcBef>
                  <a:spcPts val="0"/>
                </a:spcBef>
                <a:spcAft>
                  <a:spcPts val="600"/>
                </a:spcAft>
                <a:buClrTx/>
                <a:buSzTx/>
                <a:buFontTx/>
                <a:buNone/>
                <a:tabLst/>
                <a:defRPr/>
              </a:pPr>
              <a:t>5</a:t>
            </a:fld>
            <a:endParaRPr kumimoji="0" lang="en-GB" sz="1200" b="0" i="0" u="none" strike="noStrike" kern="1200" cap="none" spc="0" normalizeH="0" baseline="0" noProof="0" dirty="0">
              <a:ln>
                <a:noFill/>
              </a:ln>
              <a:solidFill>
                <a:prstClr val="white"/>
              </a:solidFill>
              <a:effectLst/>
              <a:uLnTx/>
              <a:uFillTx/>
              <a:latin typeface="Calibri Light"/>
              <a:ea typeface="+mn-ea"/>
              <a:cs typeface="+mn-cs"/>
            </a:endParaRPr>
          </a:p>
        </p:txBody>
      </p:sp>
      <p:sp>
        <p:nvSpPr>
          <p:cNvPr id="11" name="Title 10">
            <a:extLst>
              <a:ext uri="{FF2B5EF4-FFF2-40B4-BE49-F238E27FC236}">
                <a16:creationId xmlns:a16="http://schemas.microsoft.com/office/drawing/2014/main" id="{3C89C2C5-F206-4ABA-AA2D-B8B188B3E5C1}"/>
              </a:ext>
            </a:extLst>
          </p:cNvPr>
          <p:cNvSpPr>
            <a:spLocks noGrp="1"/>
          </p:cNvSpPr>
          <p:nvPr>
            <p:ph type="title"/>
          </p:nvPr>
        </p:nvSpPr>
        <p:spPr>
          <a:xfrm>
            <a:off x="205740" y="67330"/>
            <a:ext cx="11273788" cy="484980"/>
          </a:xfrm>
        </p:spPr>
        <p:txBody>
          <a:bodyPr/>
          <a:lstStyle/>
          <a:p>
            <a:r>
              <a:rPr lang="en-GB" dirty="0"/>
              <a:t>Perception stronger among Younger Irish adults and white collar </a:t>
            </a:r>
            <a:endParaRPr lang="en-IE" dirty="0"/>
          </a:p>
        </p:txBody>
      </p:sp>
      <p:sp>
        <p:nvSpPr>
          <p:cNvPr id="13" name="Text Placeholder 12">
            <a:extLst>
              <a:ext uri="{FF2B5EF4-FFF2-40B4-BE49-F238E27FC236}">
                <a16:creationId xmlns:a16="http://schemas.microsoft.com/office/drawing/2014/main" id="{1F15AAEB-AA82-4D02-BFD4-54FF0BCFA60D}"/>
              </a:ext>
            </a:extLst>
          </p:cNvPr>
          <p:cNvSpPr>
            <a:spLocks noGrp="1"/>
          </p:cNvSpPr>
          <p:nvPr>
            <p:ph type="body" sz="quarter" idx="13"/>
          </p:nvPr>
        </p:nvSpPr>
        <p:spPr>
          <a:xfrm>
            <a:off x="192087" y="581022"/>
            <a:ext cx="10546252" cy="785816"/>
          </a:xfrm>
        </p:spPr>
        <p:txBody>
          <a:bodyPr/>
          <a:lstStyle/>
          <a:p>
            <a:r>
              <a:rPr lang="en-GB" dirty="0"/>
              <a:t>Decline in self-reported health comes from all demographics; more evidently among ABC1 and those from Munster in 2024.</a:t>
            </a:r>
          </a:p>
        </p:txBody>
      </p:sp>
      <p:sp>
        <p:nvSpPr>
          <p:cNvPr id="6" name="Text Placeholder 5">
            <a:extLst>
              <a:ext uri="{FF2B5EF4-FFF2-40B4-BE49-F238E27FC236}">
                <a16:creationId xmlns:a16="http://schemas.microsoft.com/office/drawing/2014/main" id="{9BC9324B-A880-4688-9469-67C6F357AA20}"/>
              </a:ext>
            </a:extLst>
          </p:cNvPr>
          <p:cNvSpPr>
            <a:spLocks noGrp="1"/>
          </p:cNvSpPr>
          <p:nvPr>
            <p:ph type="body" sz="quarter" idx="14"/>
          </p:nvPr>
        </p:nvSpPr>
        <p:spPr>
          <a:xfrm>
            <a:off x="1303267" y="1376556"/>
            <a:ext cx="5018088" cy="785816"/>
          </a:xfrm>
        </p:spPr>
        <p:txBody>
          <a:bodyPr/>
          <a:lstStyle/>
          <a:p>
            <a:r>
              <a:rPr lang="en-GB" dirty="0"/>
              <a:t>Self-Reported Health - Ireland</a:t>
            </a:r>
          </a:p>
        </p:txBody>
      </p:sp>
      <p:cxnSp>
        <p:nvCxnSpPr>
          <p:cNvPr id="51" name="Straight Connector 6">
            <a:extLst>
              <a:ext uri="{FF2B5EF4-FFF2-40B4-BE49-F238E27FC236}">
                <a16:creationId xmlns:a16="http://schemas.microsoft.com/office/drawing/2014/main" id="{964D4B48-5D37-4794-ABEB-D5D71887DDE9}"/>
              </a:ext>
            </a:extLst>
          </p:cNvPr>
          <p:cNvCxnSpPr>
            <a:cxnSpLocks/>
          </p:cNvCxnSpPr>
          <p:nvPr/>
        </p:nvCxnSpPr>
        <p:spPr>
          <a:xfrm>
            <a:off x="5501381" y="2104345"/>
            <a:ext cx="59040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2" name="Straight Connector 13">
            <a:extLst>
              <a:ext uri="{FF2B5EF4-FFF2-40B4-BE49-F238E27FC236}">
                <a16:creationId xmlns:a16="http://schemas.microsoft.com/office/drawing/2014/main" id="{9AF52728-9E48-450C-80E9-AE40549EEE80}"/>
              </a:ext>
            </a:extLst>
          </p:cNvPr>
          <p:cNvCxnSpPr>
            <a:cxnSpLocks/>
          </p:cNvCxnSpPr>
          <p:nvPr/>
        </p:nvCxnSpPr>
        <p:spPr>
          <a:xfrm>
            <a:off x="5501381" y="2822729"/>
            <a:ext cx="59040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3" name="TextBox 19">
            <a:extLst>
              <a:ext uri="{FF2B5EF4-FFF2-40B4-BE49-F238E27FC236}">
                <a16:creationId xmlns:a16="http://schemas.microsoft.com/office/drawing/2014/main" id="{6DB41D1B-9070-4E0E-9138-AFA4082E9D6A}"/>
              </a:ext>
            </a:extLst>
          </p:cNvPr>
          <p:cNvSpPr txBox="1"/>
          <p:nvPr/>
        </p:nvSpPr>
        <p:spPr>
          <a:xfrm>
            <a:off x="5540409" y="2854479"/>
            <a:ext cx="434734"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1" u="none" strike="noStrike" kern="1200" cap="none" spc="0" normalizeH="0" baseline="0" noProof="0" dirty="0">
                <a:ln>
                  <a:noFill/>
                </a:ln>
                <a:solidFill>
                  <a:srgbClr val="D0103A"/>
                </a:solidFill>
                <a:effectLst/>
                <a:uLnTx/>
                <a:uFillTx/>
                <a:latin typeface="Calibri"/>
                <a:ea typeface="+mn-ea"/>
                <a:cs typeface="+mn-cs"/>
              </a:rPr>
              <a:t>Age</a:t>
            </a:r>
          </a:p>
        </p:txBody>
      </p:sp>
      <p:sp>
        <p:nvSpPr>
          <p:cNvPr id="54" name="TextBox 20">
            <a:extLst>
              <a:ext uri="{FF2B5EF4-FFF2-40B4-BE49-F238E27FC236}">
                <a16:creationId xmlns:a16="http://schemas.microsoft.com/office/drawing/2014/main" id="{CA6E9361-C3FF-4B19-908B-AFF4ACE98204}"/>
              </a:ext>
            </a:extLst>
          </p:cNvPr>
          <p:cNvSpPr txBox="1"/>
          <p:nvPr/>
        </p:nvSpPr>
        <p:spPr>
          <a:xfrm>
            <a:off x="5489935" y="4652024"/>
            <a:ext cx="628057"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1" u="none" strike="noStrike" kern="1200" cap="none" spc="0" normalizeH="0" baseline="0" noProof="0" dirty="0">
                <a:ln>
                  <a:noFill/>
                </a:ln>
                <a:solidFill>
                  <a:srgbClr val="D0103A"/>
                </a:solidFill>
                <a:effectLst/>
                <a:uLnTx/>
                <a:uFillTx/>
                <a:latin typeface="Calibri"/>
                <a:ea typeface="+mn-ea"/>
                <a:cs typeface="+mn-cs"/>
              </a:rPr>
              <a:t>Region</a:t>
            </a:r>
          </a:p>
        </p:txBody>
      </p:sp>
      <p:cxnSp>
        <p:nvCxnSpPr>
          <p:cNvPr id="55" name="Straight Connector 13">
            <a:extLst>
              <a:ext uri="{FF2B5EF4-FFF2-40B4-BE49-F238E27FC236}">
                <a16:creationId xmlns:a16="http://schemas.microsoft.com/office/drawing/2014/main" id="{13DDCF9E-29F0-4A4F-B890-75A0287AAB0D}"/>
              </a:ext>
            </a:extLst>
          </p:cNvPr>
          <p:cNvCxnSpPr>
            <a:cxnSpLocks/>
          </p:cNvCxnSpPr>
          <p:nvPr/>
        </p:nvCxnSpPr>
        <p:spPr>
          <a:xfrm>
            <a:off x="5501381" y="4639015"/>
            <a:ext cx="59040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6" name="Straight Connector 13">
            <a:extLst>
              <a:ext uri="{FF2B5EF4-FFF2-40B4-BE49-F238E27FC236}">
                <a16:creationId xmlns:a16="http://schemas.microsoft.com/office/drawing/2014/main" id="{C443B2F2-07F0-4282-BB2F-0E2F74041C76}"/>
              </a:ext>
            </a:extLst>
          </p:cNvPr>
          <p:cNvCxnSpPr>
            <a:cxnSpLocks/>
          </p:cNvCxnSpPr>
          <p:nvPr/>
        </p:nvCxnSpPr>
        <p:spPr>
          <a:xfrm>
            <a:off x="5501381" y="3898307"/>
            <a:ext cx="59040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7" name="TextBox 19">
            <a:extLst>
              <a:ext uri="{FF2B5EF4-FFF2-40B4-BE49-F238E27FC236}">
                <a16:creationId xmlns:a16="http://schemas.microsoft.com/office/drawing/2014/main" id="{D5FFC03A-1F5D-4B8F-B603-67CE3BD8E0B6}"/>
              </a:ext>
            </a:extLst>
          </p:cNvPr>
          <p:cNvSpPr txBox="1"/>
          <p:nvPr/>
        </p:nvSpPr>
        <p:spPr>
          <a:xfrm>
            <a:off x="5482940" y="3905962"/>
            <a:ext cx="918841"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1" u="none" strike="noStrike" kern="1200" cap="none" spc="0" normalizeH="0" baseline="0" noProof="0" dirty="0">
                <a:ln>
                  <a:noFill/>
                </a:ln>
                <a:solidFill>
                  <a:srgbClr val="D0103A"/>
                </a:solidFill>
                <a:effectLst/>
                <a:uLnTx/>
                <a:uFillTx/>
                <a:latin typeface="Calibri"/>
                <a:ea typeface="+mn-ea"/>
                <a:cs typeface="+mn-cs"/>
              </a:rPr>
              <a:t>Social Class</a:t>
            </a:r>
          </a:p>
        </p:txBody>
      </p:sp>
      <p:sp>
        <p:nvSpPr>
          <p:cNvPr id="58" name="TextBox 19">
            <a:extLst>
              <a:ext uri="{FF2B5EF4-FFF2-40B4-BE49-F238E27FC236}">
                <a16:creationId xmlns:a16="http://schemas.microsoft.com/office/drawing/2014/main" id="{6732EB01-5D82-46BF-92BB-4DA6A392CBD9}"/>
              </a:ext>
            </a:extLst>
          </p:cNvPr>
          <p:cNvSpPr txBox="1"/>
          <p:nvPr/>
        </p:nvSpPr>
        <p:spPr>
          <a:xfrm>
            <a:off x="5517303" y="2102277"/>
            <a:ext cx="651140"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1" u="none" strike="noStrike" kern="1200" cap="none" spc="0" normalizeH="0" baseline="0" noProof="0" dirty="0">
                <a:ln>
                  <a:noFill/>
                </a:ln>
                <a:solidFill>
                  <a:srgbClr val="D0103A"/>
                </a:solidFill>
                <a:effectLst/>
                <a:uLnTx/>
                <a:uFillTx/>
                <a:latin typeface="Calibri"/>
                <a:ea typeface="+mn-ea"/>
                <a:cs typeface="+mn-cs"/>
              </a:rPr>
              <a:t>Gender</a:t>
            </a:r>
          </a:p>
        </p:txBody>
      </p:sp>
      <p:graphicFrame>
        <p:nvGraphicFramePr>
          <p:cNvPr id="59" name="Content Placeholder 6">
            <a:extLst>
              <a:ext uri="{FF2B5EF4-FFF2-40B4-BE49-F238E27FC236}">
                <a16:creationId xmlns:a16="http://schemas.microsoft.com/office/drawing/2014/main" id="{F0E46FFC-25DD-41A9-9D81-5AE5C05FF7EC}"/>
              </a:ext>
            </a:extLst>
          </p:cNvPr>
          <p:cNvGraphicFramePr>
            <a:graphicFrameLocks/>
          </p:cNvGraphicFramePr>
          <p:nvPr>
            <p:extLst>
              <p:ext uri="{D42A27DB-BD31-4B8C-83A1-F6EECF244321}">
                <p14:modId xmlns:p14="http://schemas.microsoft.com/office/powerpoint/2010/main" val="3289068181"/>
              </p:ext>
            </p:extLst>
          </p:nvPr>
        </p:nvGraphicFramePr>
        <p:xfrm>
          <a:off x="1039806" y="1798834"/>
          <a:ext cx="3644415" cy="3285241"/>
        </p:xfrm>
        <a:graphic>
          <a:graphicData uri="http://schemas.openxmlformats.org/drawingml/2006/chart">
            <c:chart xmlns:c="http://schemas.openxmlformats.org/drawingml/2006/chart" xmlns:r="http://schemas.openxmlformats.org/officeDocument/2006/relationships" r:id="rId3"/>
          </a:graphicData>
        </a:graphic>
      </p:graphicFrame>
      <p:sp>
        <p:nvSpPr>
          <p:cNvPr id="60" name="Rectangle 59">
            <a:extLst>
              <a:ext uri="{FF2B5EF4-FFF2-40B4-BE49-F238E27FC236}">
                <a16:creationId xmlns:a16="http://schemas.microsoft.com/office/drawing/2014/main" id="{F83814F7-A85E-4EE8-A218-3960732E15C2}"/>
              </a:ext>
            </a:extLst>
          </p:cNvPr>
          <p:cNvSpPr/>
          <p:nvPr/>
        </p:nvSpPr>
        <p:spPr>
          <a:xfrm>
            <a:off x="2960679" y="1756475"/>
            <a:ext cx="1115818"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400" b="0" i="0" u="none" strike="noStrike" kern="1200" cap="none" spc="0" normalizeH="0" baseline="0" noProof="0" dirty="0">
                <a:ln>
                  <a:noFill/>
                </a:ln>
                <a:solidFill>
                  <a:srgbClr val="22505F"/>
                </a:solidFill>
                <a:effectLst/>
                <a:uLnTx/>
                <a:uFillTx/>
                <a:latin typeface="Calibri" panose="020F0502020204030204" pitchFamily="34" charset="0"/>
                <a:ea typeface="+mn-ea"/>
                <a:cs typeface="+mn-cs"/>
              </a:rPr>
              <a:t>Very Healthy</a:t>
            </a:r>
            <a:endParaRPr kumimoji="0" lang="en-IE" sz="1400" b="0" i="0" u="none" strike="noStrike" kern="1200" cap="none" spc="0" normalizeH="0" baseline="0" noProof="0" dirty="0">
              <a:ln>
                <a:noFill/>
              </a:ln>
              <a:solidFill>
                <a:srgbClr val="22505F"/>
              </a:solidFill>
              <a:effectLst/>
              <a:uLnTx/>
              <a:uFillTx/>
              <a:latin typeface="Calibri"/>
              <a:ea typeface="+mn-ea"/>
              <a:cs typeface="+mn-cs"/>
            </a:endParaRPr>
          </a:p>
        </p:txBody>
      </p:sp>
      <p:sp>
        <p:nvSpPr>
          <p:cNvPr id="61" name="Rectangle 60">
            <a:extLst>
              <a:ext uri="{FF2B5EF4-FFF2-40B4-BE49-F238E27FC236}">
                <a16:creationId xmlns:a16="http://schemas.microsoft.com/office/drawing/2014/main" id="{D0EBFB79-4D40-4A40-84D5-F5C91E44ED44}"/>
              </a:ext>
            </a:extLst>
          </p:cNvPr>
          <p:cNvSpPr/>
          <p:nvPr/>
        </p:nvSpPr>
        <p:spPr>
          <a:xfrm>
            <a:off x="3598229" y="4414513"/>
            <a:ext cx="748795"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400" b="0" i="0" u="none" strike="noStrike" kern="1200" cap="none" spc="0" normalizeH="0" baseline="0" noProof="0" dirty="0">
                <a:ln>
                  <a:noFill/>
                </a:ln>
                <a:solidFill>
                  <a:srgbClr val="22505F"/>
                </a:solidFill>
                <a:effectLst/>
                <a:uLnTx/>
                <a:uFillTx/>
                <a:latin typeface="Calibri" panose="020F0502020204030204" pitchFamily="34" charset="0"/>
                <a:ea typeface="+mn-ea"/>
                <a:cs typeface="+mn-cs"/>
              </a:rPr>
              <a:t>Healthy</a:t>
            </a:r>
            <a:endParaRPr kumimoji="0" lang="en-IE" sz="1400" b="0" i="0" u="none" strike="noStrike" kern="1200" cap="none" spc="0" normalizeH="0" baseline="0" noProof="0" dirty="0">
              <a:ln>
                <a:noFill/>
              </a:ln>
              <a:solidFill>
                <a:srgbClr val="22505F"/>
              </a:solidFill>
              <a:effectLst/>
              <a:uLnTx/>
              <a:uFillTx/>
              <a:latin typeface="Calibri"/>
              <a:ea typeface="+mn-ea"/>
              <a:cs typeface="+mn-cs"/>
            </a:endParaRPr>
          </a:p>
        </p:txBody>
      </p:sp>
      <p:sp>
        <p:nvSpPr>
          <p:cNvPr id="62" name="Rectangle 61">
            <a:extLst>
              <a:ext uri="{FF2B5EF4-FFF2-40B4-BE49-F238E27FC236}">
                <a16:creationId xmlns:a16="http://schemas.microsoft.com/office/drawing/2014/main" id="{AC6BF929-AD68-4E08-89E8-280ECC7D1CDA}"/>
              </a:ext>
            </a:extLst>
          </p:cNvPr>
          <p:cNvSpPr/>
          <p:nvPr/>
        </p:nvSpPr>
        <p:spPr>
          <a:xfrm>
            <a:off x="1608021" y="1797923"/>
            <a:ext cx="941155"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400" b="0" i="0" u="none" strike="noStrike" kern="1200" cap="none" spc="0" normalizeH="0" baseline="0" noProof="0" dirty="0">
                <a:ln>
                  <a:noFill/>
                </a:ln>
                <a:solidFill>
                  <a:srgbClr val="22505F"/>
                </a:solidFill>
                <a:effectLst/>
                <a:uLnTx/>
                <a:uFillTx/>
                <a:latin typeface="Calibri" panose="020F0502020204030204" pitchFamily="34" charset="0"/>
                <a:ea typeface="+mn-ea"/>
                <a:cs typeface="+mn-cs"/>
              </a:rPr>
              <a:t>Unhealthy</a:t>
            </a:r>
            <a:endParaRPr kumimoji="0" lang="en-IE" sz="1400" b="0" i="0" u="none" strike="noStrike" kern="1200" cap="none" spc="0" normalizeH="0" baseline="0" noProof="0" dirty="0">
              <a:ln>
                <a:noFill/>
              </a:ln>
              <a:solidFill>
                <a:srgbClr val="22505F"/>
              </a:solidFill>
              <a:effectLst/>
              <a:uLnTx/>
              <a:uFillTx/>
              <a:latin typeface="Calibri"/>
              <a:ea typeface="+mn-ea"/>
              <a:cs typeface="+mn-cs"/>
            </a:endParaRPr>
          </a:p>
        </p:txBody>
      </p:sp>
      <p:sp>
        <p:nvSpPr>
          <p:cNvPr id="63" name="Rectangle 62">
            <a:extLst>
              <a:ext uri="{FF2B5EF4-FFF2-40B4-BE49-F238E27FC236}">
                <a16:creationId xmlns:a16="http://schemas.microsoft.com/office/drawing/2014/main" id="{72DCE32E-9B6E-4F28-8501-D2F8F512D1A7}"/>
              </a:ext>
            </a:extLst>
          </p:cNvPr>
          <p:cNvSpPr/>
          <p:nvPr/>
        </p:nvSpPr>
        <p:spPr>
          <a:xfrm>
            <a:off x="474357" y="2504226"/>
            <a:ext cx="1001236"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400" b="0" i="0" u="none" strike="noStrike" kern="1200" cap="none" spc="0" normalizeH="0" baseline="0" noProof="0" dirty="0">
                <a:ln>
                  <a:noFill/>
                </a:ln>
                <a:solidFill>
                  <a:srgbClr val="22505F"/>
                </a:solidFill>
                <a:effectLst/>
                <a:uLnTx/>
                <a:uFillTx/>
                <a:latin typeface="Calibri" panose="020F0502020204030204" pitchFamily="34" charset="0"/>
                <a:ea typeface="+mn-ea"/>
                <a:cs typeface="+mn-cs"/>
              </a:rPr>
              <a:t>Somewhat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400" b="0" i="0" u="none" strike="noStrike" kern="1200" cap="none" spc="0" normalizeH="0" baseline="0" noProof="0" dirty="0">
                <a:ln>
                  <a:noFill/>
                </a:ln>
                <a:solidFill>
                  <a:srgbClr val="22505F"/>
                </a:solidFill>
                <a:effectLst/>
                <a:uLnTx/>
                <a:uFillTx/>
                <a:latin typeface="Calibri" panose="020F0502020204030204" pitchFamily="34" charset="0"/>
                <a:ea typeface="+mn-ea"/>
                <a:cs typeface="+mn-cs"/>
              </a:rPr>
              <a:t>Unhealthy</a:t>
            </a:r>
            <a:endParaRPr kumimoji="0" lang="en-IE" sz="1400" b="0" i="0" u="none" strike="noStrike" kern="1200" cap="none" spc="0" normalizeH="0" baseline="0" noProof="0" dirty="0">
              <a:ln>
                <a:noFill/>
              </a:ln>
              <a:solidFill>
                <a:srgbClr val="22505F"/>
              </a:solidFill>
              <a:effectLst/>
              <a:uLnTx/>
              <a:uFillTx/>
              <a:latin typeface="Calibri"/>
              <a:ea typeface="+mn-ea"/>
              <a:cs typeface="+mn-cs"/>
            </a:endParaRPr>
          </a:p>
        </p:txBody>
      </p:sp>
      <p:sp>
        <p:nvSpPr>
          <p:cNvPr id="65" name="TextBox 64">
            <a:extLst>
              <a:ext uri="{FF2B5EF4-FFF2-40B4-BE49-F238E27FC236}">
                <a16:creationId xmlns:a16="http://schemas.microsoft.com/office/drawing/2014/main" id="{FC8EE421-8388-409C-9BD9-682B59F59F8E}"/>
              </a:ext>
            </a:extLst>
          </p:cNvPr>
          <p:cNvSpPr txBox="1"/>
          <p:nvPr/>
        </p:nvSpPr>
        <p:spPr>
          <a:xfrm>
            <a:off x="1590864" y="4960708"/>
            <a:ext cx="2640888" cy="89255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3600" b="1" dirty="0">
                <a:solidFill>
                  <a:srgbClr val="22505F"/>
                </a:solidFill>
                <a:latin typeface="Calibri Light"/>
              </a:rPr>
              <a:t>67</a:t>
            </a:r>
            <a:r>
              <a:rPr kumimoji="0" lang="en-GB" sz="3600" b="1" i="0" u="none" strike="noStrike" kern="1200" cap="none" spc="0" normalizeH="0" baseline="0" noProof="0" dirty="0">
                <a:ln>
                  <a:noFill/>
                </a:ln>
                <a:solidFill>
                  <a:srgbClr val="22505F"/>
                </a:solidFill>
                <a:effectLst/>
                <a:uLnTx/>
                <a:uFillTx/>
                <a:latin typeface="Calibri Light"/>
                <a:ea typeface="+mn-ea"/>
                <a:cs typeface="+mn-cs"/>
              </a:rPr>
              <a:t>%</a:t>
            </a:r>
            <a:r>
              <a:rPr kumimoji="0" lang="en-GB" sz="3600" b="1" i="0" u="none" strike="noStrike" kern="1200" cap="none" spc="0" normalizeH="0" baseline="0" noProof="0" dirty="0">
                <a:ln>
                  <a:noFill/>
                </a:ln>
                <a:solidFill>
                  <a:prstClr val="black"/>
                </a:solidFill>
                <a:effectLst/>
                <a:uLnTx/>
                <a:uFillTx/>
                <a:latin typeface="Calibri Light"/>
                <a:ea typeface="+mn-ea"/>
                <a:cs typeface="+mn-cs"/>
              </a:rPr>
              <a:t> </a:t>
            </a:r>
            <a:r>
              <a:rPr kumimoji="0" lang="en-GB" sz="2000" b="1" i="0" u="none" strike="noStrike" kern="1200" cap="none" spc="0" normalizeH="0" baseline="0" noProof="0" dirty="0">
                <a:ln>
                  <a:noFill/>
                </a:ln>
                <a:solidFill>
                  <a:schemeClr val="accent1"/>
                </a:solidFill>
                <a:effectLst/>
                <a:uLnTx/>
                <a:uFillTx/>
                <a:latin typeface="Calibri Light"/>
                <a:ea typeface="+mn-ea"/>
                <a:cs typeface="+mn-cs"/>
              </a:rPr>
              <a:t>(-4%)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22505F"/>
                </a:solidFill>
                <a:effectLst/>
                <a:uLnTx/>
                <a:uFillTx/>
                <a:latin typeface="Calibri Light"/>
                <a:ea typeface="+mn-ea"/>
                <a:cs typeface="+mn-cs"/>
              </a:rPr>
              <a:t>NET Very Healthy/Healthy</a:t>
            </a:r>
            <a:endParaRPr kumimoji="0" lang="en-IE" sz="1600" b="1" i="0" u="none" strike="noStrike" kern="1200" cap="none" spc="0" normalizeH="0" baseline="0" noProof="0" dirty="0">
              <a:ln>
                <a:noFill/>
              </a:ln>
              <a:solidFill>
                <a:srgbClr val="22505F"/>
              </a:solidFill>
              <a:effectLst/>
              <a:uLnTx/>
              <a:uFillTx/>
              <a:latin typeface="Calibri Light"/>
              <a:ea typeface="+mn-ea"/>
              <a:cs typeface="+mn-cs"/>
            </a:endParaRPr>
          </a:p>
        </p:txBody>
      </p:sp>
      <p:graphicFrame>
        <p:nvGraphicFramePr>
          <p:cNvPr id="67" name="Table 66">
            <a:extLst>
              <a:ext uri="{FF2B5EF4-FFF2-40B4-BE49-F238E27FC236}">
                <a16:creationId xmlns:a16="http://schemas.microsoft.com/office/drawing/2014/main" id="{F95F85B3-F21D-44EF-8297-CCB5AB096818}"/>
              </a:ext>
            </a:extLst>
          </p:cNvPr>
          <p:cNvGraphicFramePr>
            <a:graphicFrameLocks noGrp="1"/>
          </p:cNvGraphicFramePr>
          <p:nvPr>
            <p:extLst>
              <p:ext uri="{D42A27DB-BD31-4B8C-83A1-F6EECF244321}">
                <p14:modId xmlns:p14="http://schemas.microsoft.com/office/powerpoint/2010/main" val="2987877277"/>
              </p:ext>
            </p:extLst>
          </p:nvPr>
        </p:nvGraphicFramePr>
        <p:xfrm>
          <a:off x="5839560" y="1775438"/>
          <a:ext cx="965717" cy="4273344"/>
        </p:xfrm>
        <a:graphic>
          <a:graphicData uri="http://schemas.openxmlformats.org/drawingml/2006/table">
            <a:tbl>
              <a:tblPr>
                <a:tableStyleId>{2D5ABB26-0587-4C30-8999-92F81FD0307C}</a:tableStyleId>
              </a:tblPr>
              <a:tblGrid>
                <a:gridCol w="965717">
                  <a:extLst>
                    <a:ext uri="{9D8B030D-6E8A-4147-A177-3AD203B41FA5}">
                      <a16:colId xmlns:a16="http://schemas.microsoft.com/office/drawing/2014/main" val="20000"/>
                    </a:ext>
                  </a:extLst>
                </a:gridCol>
              </a:tblGrid>
              <a:tr h="356112">
                <a:tc>
                  <a:txBody>
                    <a:bodyPr/>
                    <a:lstStyle/>
                    <a:p>
                      <a:pPr algn="r" fontAlgn="b"/>
                      <a:r>
                        <a:rPr lang="en-GB" sz="1400" b="0" i="0" u="none" strike="noStrike" dirty="0">
                          <a:solidFill>
                            <a:schemeClr val="tx2"/>
                          </a:solidFill>
                          <a:effectLst/>
                          <a:latin typeface="Calibri" panose="020F0502020204030204" pitchFamily="34" charset="0"/>
                        </a:rPr>
                        <a:t>Total</a:t>
                      </a:r>
                      <a:endParaRPr lang="en-IE" sz="1400" b="0" i="0" u="none" strike="noStrike" dirty="0">
                        <a:solidFill>
                          <a:schemeClr val="tx2"/>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185173332"/>
                  </a:ext>
                </a:extLst>
              </a:tr>
              <a:tr h="356112">
                <a:tc>
                  <a:txBody>
                    <a:bodyPr/>
                    <a:lstStyle/>
                    <a:p>
                      <a:pPr algn="r" fontAlgn="b"/>
                      <a:r>
                        <a:rPr lang="en-IE" sz="1400" u="none" strike="noStrike" dirty="0">
                          <a:solidFill>
                            <a:schemeClr val="tx2"/>
                          </a:solidFill>
                          <a:effectLst/>
                        </a:rPr>
                        <a:t>Male</a:t>
                      </a:r>
                      <a:endParaRPr lang="en-IE" sz="1400" b="0" i="0" u="none" strike="noStrike" dirty="0">
                        <a:solidFill>
                          <a:schemeClr val="tx2"/>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0"/>
                  </a:ext>
                </a:extLst>
              </a:tr>
              <a:tr h="356112">
                <a:tc>
                  <a:txBody>
                    <a:bodyPr/>
                    <a:lstStyle/>
                    <a:p>
                      <a:pPr algn="r" fontAlgn="b"/>
                      <a:r>
                        <a:rPr lang="en-IE" sz="1400" u="none" strike="noStrike" dirty="0">
                          <a:solidFill>
                            <a:schemeClr val="tx2"/>
                          </a:solidFill>
                          <a:effectLst/>
                        </a:rPr>
                        <a:t>Female</a:t>
                      </a:r>
                      <a:endParaRPr lang="en-IE" sz="1400" b="0" i="0" u="none" strike="noStrike" dirty="0">
                        <a:solidFill>
                          <a:schemeClr val="tx2"/>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1"/>
                  </a:ext>
                </a:extLst>
              </a:tr>
              <a:tr h="356112">
                <a:tc>
                  <a:txBody>
                    <a:bodyPr/>
                    <a:lstStyle/>
                    <a:p>
                      <a:pPr algn="r" fontAlgn="b"/>
                      <a:r>
                        <a:rPr lang="en-IE" sz="1400" u="none" strike="noStrike" dirty="0">
                          <a:solidFill>
                            <a:schemeClr val="tx2"/>
                          </a:solidFill>
                          <a:effectLst/>
                        </a:rPr>
                        <a:t>18-34</a:t>
                      </a:r>
                      <a:endParaRPr lang="en-IE" sz="1400" b="0" i="0" u="none" strike="noStrike" dirty="0">
                        <a:solidFill>
                          <a:schemeClr val="tx2"/>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2"/>
                  </a:ext>
                </a:extLst>
              </a:tr>
              <a:tr h="356112">
                <a:tc>
                  <a:txBody>
                    <a:bodyPr/>
                    <a:lstStyle/>
                    <a:p>
                      <a:pPr algn="r" fontAlgn="b"/>
                      <a:r>
                        <a:rPr lang="en-IE" sz="1400" u="none" strike="noStrike" dirty="0">
                          <a:solidFill>
                            <a:schemeClr val="tx2"/>
                          </a:solidFill>
                          <a:effectLst/>
                        </a:rPr>
                        <a:t>35-54</a:t>
                      </a:r>
                      <a:endParaRPr lang="en-IE" sz="1400" b="0" i="0" u="none" strike="noStrike" dirty="0">
                        <a:solidFill>
                          <a:schemeClr val="tx2"/>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3"/>
                  </a:ext>
                </a:extLst>
              </a:tr>
              <a:tr h="356112">
                <a:tc>
                  <a:txBody>
                    <a:bodyPr/>
                    <a:lstStyle/>
                    <a:p>
                      <a:pPr algn="r" fontAlgn="b"/>
                      <a:r>
                        <a:rPr lang="en-IE" sz="1400" u="none" strike="noStrike" dirty="0">
                          <a:solidFill>
                            <a:schemeClr val="tx2"/>
                          </a:solidFill>
                          <a:effectLst/>
                        </a:rPr>
                        <a:t>55+</a:t>
                      </a:r>
                      <a:endParaRPr lang="en-IE" sz="1400" b="0" i="0" u="none" strike="noStrike" dirty="0">
                        <a:solidFill>
                          <a:schemeClr val="tx2"/>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4"/>
                  </a:ext>
                </a:extLst>
              </a:tr>
              <a:tr h="356112">
                <a:tc>
                  <a:txBody>
                    <a:bodyPr/>
                    <a:lstStyle/>
                    <a:p>
                      <a:pPr algn="r" fontAlgn="b"/>
                      <a:r>
                        <a:rPr lang="en-IE" sz="1400" u="none" strike="noStrike" dirty="0">
                          <a:solidFill>
                            <a:schemeClr val="tx2"/>
                          </a:solidFill>
                          <a:effectLst/>
                        </a:rPr>
                        <a:t>ABC1</a:t>
                      </a:r>
                      <a:endParaRPr lang="en-IE" sz="1400" b="0" i="0" u="none" strike="noStrike" dirty="0">
                        <a:solidFill>
                          <a:schemeClr val="tx2"/>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5"/>
                  </a:ext>
                </a:extLst>
              </a:tr>
              <a:tr h="356112">
                <a:tc>
                  <a:txBody>
                    <a:bodyPr/>
                    <a:lstStyle/>
                    <a:p>
                      <a:pPr algn="r" fontAlgn="b"/>
                      <a:r>
                        <a:rPr lang="en-IE" sz="1400" u="none" strike="noStrike" dirty="0">
                          <a:solidFill>
                            <a:schemeClr val="tx2"/>
                          </a:solidFill>
                          <a:effectLst/>
                        </a:rPr>
                        <a:t>C2DE</a:t>
                      </a:r>
                      <a:endParaRPr lang="en-IE" sz="1400" b="0" i="0" u="none" strike="noStrike" dirty="0">
                        <a:solidFill>
                          <a:schemeClr val="tx2"/>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6"/>
                  </a:ext>
                </a:extLst>
              </a:tr>
              <a:tr h="356112">
                <a:tc>
                  <a:txBody>
                    <a:bodyPr/>
                    <a:lstStyle/>
                    <a:p>
                      <a:pPr algn="r" fontAlgn="b"/>
                      <a:r>
                        <a:rPr lang="en-GB" sz="1400" b="0" i="0" u="none" strike="noStrike" dirty="0">
                          <a:solidFill>
                            <a:schemeClr val="tx2"/>
                          </a:solidFill>
                          <a:effectLst/>
                          <a:latin typeface="Calibri" panose="020F0502020204030204" pitchFamily="34" charset="0"/>
                        </a:rPr>
                        <a:t>Dublin</a:t>
                      </a:r>
                      <a:endParaRPr lang="en-IE" sz="1400" b="0" i="0" u="none" strike="noStrike" dirty="0">
                        <a:solidFill>
                          <a:schemeClr val="tx2"/>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125893796"/>
                  </a:ext>
                </a:extLst>
              </a:tr>
              <a:tr h="356112">
                <a:tc>
                  <a:txBody>
                    <a:bodyPr/>
                    <a:lstStyle/>
                    <a:p>
                      <a:pPr algn="r" fontAlgn="b"/>
                      <a:r>
                        <a:rPr lang="en-GB" sz="1400" b="0" i="0" u="none" strike="noStrike" dirty="0">
                          <a:solidFill>
                            <a:schemeClr val="tx2"/>
                          </a:solidFill>
                          <a:effectLst/>
                          <a:latin typeface="Calibri" panose="020F0502020204030204" pitchFamily="34" charset="0"/>
                        </a:rPr>
                        <a:t>ROL</a:t>
                      </a:r>
                      <a:endParaRPr lang="en-IE" sz="1400" b="0" i="0" u="none" strike="noStrike" dirty="0">
                        <a:solidFill>
                          <a:schemeClr val="tx2"/>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616835600"/>
                  </a:ext>
                </a:extLst>
              </a:tr>
              <a:tr h="356112">
                <a:tc>
                  <a:txBody>
                    <a:bodyPr/>
                    <a:lstStyle/>
                    <a:p>
                      <a:pPr algn="r" fontAlgn="b"/>
                      <a:r>
                        <a:rPr lang="en-GB" sz="1400" b="0" i="0" u="none" strike="noStrike" dirty="0">
                          <a:solidFill>
                            <a:schemeClr val="tx2"/>
                          </a:solidFill>
                          <a:effectLst/>
                          <a:latin typeface="Calibri" panose="020F0502020204030204" pitchFamily="34" charset="0"/>
                        </a:rPr>
                        <a:t>Munster</a:t>
                      </a:r>
                      <a:endParaRPr lang="en-IE" sz="1400" b="0" i="0" u="none" strike="noStrike" dirty="0">
                        <a:solidFill>
                          <a:schemeClr val="tx2"/>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776249377"/>
                  </a:ext>
                </a:extLst>
              </a:tr>
              <a:tr h="356112">
                <a:tc>
                  <a:txBody>
                    <a:bodyPr/>
                    <a:lstStyle/>
                    <a:p>
                      <a:pPr algn="r" fontAlgn="b"/>
                      <a:r>
                        <a:rPr lang="en-GB" sz="1400" b="0" i="0" u="none" strike="noStrike" dirty="0">
                          <a:solidFill>
                            <a:schemeClr val="tx2"/>
                          </a:solidFill>
                          <a:effectLst/>
                          <a:latin typeface="Calibri" panose="020F0502020204030204" pitchFamily="34" charset="0"/>
                        </a:rPr>
                        <a:t>Conn/Ulster</a:t>
                      </a:r>
                      <a:endParaRPr lang="en-IE" sz="1400" b="0" i="0" u="none" strike="noStrike" dirty="0">
                        <a:solidFill>
                          <a:schemeClr val="tx2"/>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939964831"/>
                  </a:ext>
                </a:extLst>
              </a:tr>
            </a:tbl>
          </a:graphicData>
        </a:graphic>
      </p:graphicFrame>
      <p:sp>
        <p:nvSpPr>
          <p:cNvPr id="69" name="Rectangle 68"/>
          <p:cNvSpPr/>
          <p:nvPr/>
        </p:nvSpPr>
        <p:spPr>
          <a:xfrm>
            <a:off x="1475593" y="4950000"/>
            <a:ext cx="2871431" cy="92141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prstClr val="white"/>
              </a:solidFill>
              <a:effectLst/>
              <a:uLnTx/>
              <a:uFillTx/>
              <a:latin typeface="Calibri Light"/>
              <a:ea typeface="+mn-ea"/>
              <a:cs typeface="+mn-cs"/>
            </a:endParaRPr>
          </a:p>
        </p:txBody>
      </p:sp>
      <p:graphicFrame>
        <p:nvGraphicFramePr>
          <p:cNvPr id="8" name="Table 8">
            <a:extLst>
              <a:ext uri="{FF2B5EF4-FFF2-40B4-BE49-F238E27FC236}">
                <a16:creationId xmlns:a16="http://schemas.microsoft.com/office/drawing/2014/main" id="{BB9737A5-F60D-4BF4-9977-8C14232F5735}"/>
              </a:ext>
            </a:extLst>
          </p:cNvPr>
          <p:cNvGraphicFramePr>
            <a:graphicFrameLocks noGrp="1"/>
          </p:cNvGraphicFramePr>
          <p:nvPr>
            <p:extLst>
              <p:ext uri="{D42A27DB-BD31-4B8C-83A1-F6EECF244321}">
                <p14:modId xmlns:p14="http://schemas.microsoft.com/office/powerpoint/2010/main" val="1564661106"/>
              </p:ext>
            </p:extLst>
          </p:nvPr>
        </p:nvGraphicFramePr>
        <p:xfrm>
          <a:off x="10361462" y="1711986"/>
          <a:ext cx="734204" cy="4391460"/>
        </p:xfrm>
        <a:graphic>
          <a:graphicData uri="http://schemas.openxmlformats.org/drawingml/2006/table">
            <a:tbl>
              <a:tblPr firstRow="1" bandRow="1">
                <a:tableStyleId>{7E9639D4-E3E2-4D34-9284-5A2195B3D0D7}</a:tableStyleId>
              </a:tblPr>
              <a:tblGrid>
                <a:gridCol w="734204">
                  <a:extLst>
                    <a:ext uri="{9D8B030D-6E8A-4147-A177-3AD203B41FA5}">
                      <a16:colId xmlns:a16="http://schemas.microsoft.com/office/drawing/2014/main" val="4252280538"/>
                    </a:ext>
                  </a:extLst>
                </a:gridCol>
              </a:tblGrid>
              <a:tr h="365955">
                <a:tc>
                  <a:txBody>
                    <a:bodyPr/>
                    <a:lstStyle/>
                    <a:p>
                      <a:pPr algn="ctr"/>
                      <a:r>
                        <a:rPr lang="en-IE" sz="1400" b="0" dirty="0">
                          <a:solidFill>
                            <a:schemeClr val="accent1"/>
                          </a:solidFill>
                        </a:rPr>
                        <a:t>-4%</a:t>
                      </a:r>
                    </a:p>
                  </a:txBody>
                  <a:tcPr anchor="ctr">
                    <a:lnL w="6350" cap="flat" cmpd="sng" algn="ctr">
                      <a:noFill/>
                      <a:prstDash val="solid"/>
                      <a:miter lim="800000"/>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noFill/>
                  </a:tcPr>
                </a:tc>
                <a:extLst>
                  <a:ext uri="{0D108BD9-81ED-4DB2-BD59-A6C34878D82A}">
                    <a16:rowId xmlns:a16="http://schemas.microsoft.com/office/drawing/2014/main" val="3101236182"/>
                  </a:ext>
                </a:extLst>
              </a:tr>
              <a:tr h="36595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E" sz="1400" b="0" dirty="0">
                          <a:solidFill>
                            <a:schemeClr val="accent1"/>
                          </a:solidFill>
                        </a:rPr>
                        <a:t>-4%</a:t>
                      </a:r>
                    </a:p>
                  </a:txBody>
                  <a:tcPr anchor="ctr">
                    <a:lnL w="6350" cap="flat" cmpd="sng" algn="ctr">
                      <a:noFill/>
                      <a:prstDash val="solid"/>
                      <a:miter lim="800000"/>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2454721772"/>
                  </a:ext>
                </a:extLst>
              </a:tr>
              <a:tr h="365955">
                <a:tc>
                  <a:txBody>
                    <a:bodyPr/>
                    <a:lstStyle/>
                    <a:p>
                      <a:pPr algn="ctr"/>
                      <a:r>
                        <a:rPr lang="en-GB" sz="1400" dirty="0">
                          <a:solidFill>
                            <a:schemeClr val="accent1"/>
                          </a:solidFill>
                        </a:rPr>
                        <a:t>-4%</a:t>
                      </a:r>
                      <a:endParaRPr lang="en-IE" sz="1400" dirty="0">
                        <a:solidFill>
                          <a:schemeClr val="accent1"/>
                        </a:solidFill>
                      </a:endParaRPr>
                    </a:p>
                  </a:txBody>
                  <a:tcPr anchor="ctr">
                    <a:lnL w="6350" cap="flat" cmpd="sng" algn="ctr">
                      <a:noFill/>
                      <a:prstDash val="solid"/>
                      <a:miter lim="800000"/>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3529519279"/>
                  </a:ext>
                </a:extLst>
              </a:tr>
              <a:tr h="365955">
                <a:tc>
                  <a:txBody>
                    <a:bodyPr/>
                    <a:lstStyle/>
                    <a:p>
                      <a:pPr algn="ctr"/>
                      <a:r>
                        <a:rPr lang="en-IE" sz="1400" dirty="0">
                          <a:solidFill>
                            <a:schemeClr val="accent1"/>
                          </a:solidFill>
                        </a:rPr>
                        <a:t>-5%</a:t>
                      </a:r>
                    </a:p>
                  </a:txBody>
                  <a:tcPr anchor="ctr">
                    <a:lnL w="6350" cap="flat" cmpd="sng" algn="ctr">
                      <a:noFill/>
                      <a:prstDash val="solid"/>
                      <a:miter lim="800000"/>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115403354"/>
                  </a:ext>
                </a:extLst>
              </a:tr>
              <a:tr h="365955">
                <a:tc>
                  <a:txBody>
                    <a:bodyPr/>
                    <a:lstStyle/>
                    <a:p>
                      <a:pPr algn="ctr"/>
                      <a:r>
                        <a:rPr lang="en-IE" sz="1400" dirty="0">
                          <a:solidFill>
                            <a:schemeClr val="accent1"/>
                          </a:solidFill>
                        </a:rPr>
                        <a:t>-4%</a:t>
                      </a:r>
                    </a:p>
                  </a:txBody>
                  <a:tcPr anchor="ctr">
                    <a:lnL w="6350" cap="flat" cmpd="sng" algn="ctr">
                      <a:noFill/>
                      <a:prstDash val="solid"/>
                      <a:miter lim="800000"/>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3251507653"/>
                  </a:ext>
                </a:extLst>
              </a:tr>
              <a:tr h="365955">
                <a:tc>
                  <a:txBody>
                    <a:bodyPr/>
                    <a:lstStyle/>
                    <a:p>
                      <a:pPr algn="ctr"/>
                      <a:r>
                        <a:rPr lang="en-IE" sz="1400" dirty="0">
                          <a:solidFill>
                            <a:schemeClr val="accent1"/>
                          </a:solidFill>
                        </a:rPr>
                        <a:t>-5%</a:t>
                      </a:r>
                    </a:p>
                  </a:txBody>
                  <a:tcPr anchor="ctr">
                    <a:lnL w="6350" cap="flat" cmpd="sng" algn="ctr">
                      <a:noFill/>
                      <a:prstDash val="solid"/>
                      <a:miter lim="800000"/>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851304844"/>
                  </a:ext>
                </a:extLst>
              </a:tr>
              <a:tr h="36595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E" sz="1400" dirty="0">
                          <a:solidFill>
                            <a:schemeClr val="accent1"/>
                          </a:solidFill>
                        </a:rPr>
                        <a:t>-6%</a:t>
                      </a:r>
                    </a:p>
                  </a:txBody>
                  <a:tcPr anchor="ctr">
                    <a:lnL w="6350" cap="flat" cmpd="sng" algn="ctr">
                      <a:noFill/>
                      <a:prstDash val="solid"/>
                      <a:miter lim="800000"/>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1475411866"/>
                  </a:ext>
                </a:extLst>
              </a:tr>
              <a:tr h="36595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400" b="0" i="0" u="none" strike="noStrike" kern="1200" cap="none" spc="0" normalizeH="0" baseline="0" noProof="0" dirty="0">
                          <a:ln>
                            <a:noFill/>
                          </a:ln>
                          <a:solidFill>
                            <a:schemeClr val="accent1"/>
                          </a:solidFill>
                          <a:effectLst/>
                          <a:uLnTx/>
                          <a:uFillTx/>
                          <a:latin typeface="Calibri Light"/>
                          <a:ea typeface="+mn-ea"/>
                          <a:cs typeface="+mn-cs"/>
                        </a:rPr>
                        <a:t>-2%</a:t>
                      </a:r>
                    </a:p>
                  </a:txBody>
                  <a:tcPr anchor="ctr">
                    <a:lnL w="6350" cap="flat" cmpd="sng" algn="ctr">
                      <a:noFill/>
                      <a:prstDash val="solid"/>
                      <a:miter lim="800000"/>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4036150191"/>
                  </a:ext>
                </a:extLst>
              </a:tr>
              <a:tr h="365955">
                <a:tc>
                  <a:txBody>
                    <a:bodyPr/>
                    <a:lstStyle/>
                    <a:p>
                      <a:pPr algn="ctr"/>
                      <a:r>
                        <a:rPr lang="en-IE" sz="1400" b="0" dirty="0">
                          <a:solidFill>
                            <a:schemeClr val="accent1"/>
                          </a:solidFill>
                        </a:rPr>
                        <a:t>-3%</a:t>
                      </a:r>
                    </a:p>
                  </a:txBody>
                  <a:tcPr anchor="ctr">
                    <a:lnL w="6350" cap="flat" cmpd="sng" algn="ctr">
                      <a:noFill/>
                      <a:prstDash val="solid"/>
                      <a:miter lim="800000"/>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1682845904"/>
                  </a:ext>
                </a:extLst>
              </a:tr>
              <a:tr h="36595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400" b="0" i="0" u="none" strike="noStrike" kern="1200" cap="none" spc="0" normalizeH="0" baseline="0" noProof="0" dirty="0">
                          <a:ln>
                            <a:noFill/>
                          </a:ln>
                          <a:solidFill>
                            <a:schemeClr val="accent1"/>
                          </a:solidFill>
                          <a:effectLst/>
                          <a:uLnTx/>
                          <a:uFillTx/>
                          <a:latin typeface="Calibri Light"/>
                          <a:ea typeface="+mn-ea"/>
                          <a:cs typeface="+mn-cs"/>
                        </a:rPr>
                        <a:t>-3%</a:t>
                      </a:r>
                    </a:p>
                  </a:txBody>
                  <a:tcPr anchor="ctr">
                    <a:lnL w="6350" cap="flat" cmpd="sng" algn="ctr">
                      <a:noFill/>
                      <a:prstDash val="solid"/>
                      <a:miter lim="800000"/>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3691463792"/>
                  </a:ext>
                </a:extLst>
              </a:tr>
              <a:tr h="365955">
                <a:tc>
                  <a:txBody>
                    <a:bodyPr/>
                    <a:lstStyle/>
                    <a:p>
                      <a:pPr algn="ctr"/>
                      <a:r>
                        <a:rPr lang="en-IE" sz="1400" b="0" dirty="0">
                          <a:solidFill>
                            <a:schemeClr val="accent1"/>
                          </a:solidFill>
                        </a:rPr>
                        <a:t>-8%</a:t>
                      </a:r>
                    </a:p>
                  </a:txBody>
                  <a:tcPr anchor="ctr">
                    <a:lnL w="6350" cap="flat" cmpd="sng" algn="ctr">
                      <a:noFill/>
                      <a:prstDash val="solid"/>
                      <a:miter lim="800000"/>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3218479705"/>
                  </a:ext>
                </a:extLst>
              </a:tr>
              <a:tr h="36595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400" b="0" i="0" u="none" strike="noStrike" kern="1200" cap="none" spc="0" normalizeH="0" baseline="0" noProof="0" dirty="0">
                          <a:ln>
                            <a:noFill/>
                          </a:ln>
                          <a:solidFill>
                            <a:schemeClr val="accent1"/>
                          </a:solidFill>
                          <a:effectLst/>
                          <a:uLnTx/>
                          <a:uFillTx/>
                          <a:latin typeface="Calibri Light"/>
                          <a:ea typeface="+mn-ea"/>
                          <a:cs typeface="+mn-cs"/>
                        </a:rPr>
                        <a:t>-2%</a:t>
                      </a:r>
                    </a:p>
                  </a:txBody>
                  <a:tcPr anchor="ctr">
                    <a:lnL w="6350" cap="flat" cmpd="sng" algn="ctr">
                      <a:noFill/>
                      <a:prstDash val="solid"/>
                      <a:miter lim="800000"/>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2245959606"/>
                  </a:ext>
                </a:extLst>
              </a:tr>
            </a:tbl>
          </a:graphicData>
        </a:graphic>
      </p:graphicFrame>
      <p:sp>
        <p:nvSpPr>
          <p:cNvPr id="7" name="TextBox 6">
            <a:extLst>
              <a:ext uri="{FF2B5EF4-FFF2-40B4-BE49-F238E27FC236}">
                <a16:creationId xmlns:a16="http://schemas.microsoft.com/office/drawing/2014/main" id="{0121F73B-23EF-4636-8196-0E0C68E949B6}"/>
              </a:ext>
            </a:extLst>
          </p:cNvPr>
          <p:cNvSpPr txBox="1"/>
          <p:nvPr/>
        </p:nvSpPr>
        <p:spPr>
          <a:xfrm>
            <a:off x="5331177" y="2893073"/>
            <a:ext cx="914400" cy="914400"/>
          </a:xfrm>
          <a:prstGeom prst="rect">
            <a:avLst/>
          </a:prstGeom>
          <a:noFill/>
        </p:spPr>
        <p:txBody>
          <a:bodyPr wrap="square" rtlCol="0">
            <a:no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en-IE" sz="1400" b="0" i="0" u="none" strike="noStrike" kern="1200" cap="none" spc="0" normalizeH="0" baseline="0" noProof="0" dirty="0">
              <a:ln>
                <a:noFill/>
              </a:ln>
              <a:solidFill>
                <a:srgbClr val="22505F"/>
              </a:solidFill>
              <a:effectLst/>
              <a:uLnTx/>
              <a:uFillTx/>
              <a:latin typeface="Calibri Light"/>
              <a:ea typeface="+mn-ea"/>
              <a:cs typeface="+mn-cs"/>
            </a:endParaRPr>
          </a:p>
        </p:txBody>
      </p:sp>
      <p:sp>
        <p:nvSpPr>
          <p:cNvPr id="10" name="TextBox 9">
            <a:extLst>
              <a:ext uri="{FF2B5EF4-FFF2-40B4-BE49-F238E27FC236}">
                <a16:creationId xmlns:a16="http://schemas.microsoft.com/office/drawing/2014/main" id="{7172BB3F-623D-4F27-B93C-DB4009AED004}"/>
              </a:ext>
            </a:extLst>
          </p:cNvPr>
          <p:cNvSpPr txBox="1"/>
          <p:nvPr/>
        </p:nvSpPr>
        <p:spPr>
          <a:xfrm>
            <a:off x="10337822" y="1203055"/>
            <a:ext cx="767427" cy="209425"/>
          </a:xfrm>
          <a:prstGeom prst="rect">
            <a:avLst/>
          </a:prstGeom>
          <a:noFill/>
        </p:spPr>
        <p:txBody>
          <a:bodyPr wrap="square" rtlCol="0">
            <a:noAutofit/>
          </a:bodyPr>
          <a:lstStyle/>
          <a:p>
            <a:pPr marL="0" marR="0" lvl="0" indent="0" algn="ctr" defTabSz="914400" rtl="0" eaLnBrk="1" fontAlgn="auto" latinLnBrk="0" hangingPunct="1">
              <a:lnSpc>
                <a:spcPct val="90000"/>
              </a:lnSpc>
              <a:spcBef>
                <a:spcPts val="0"/>
              </a:spcBef>
              <a:spcAft>
                <a:spcPts val="600"/>
              </a:spcAft>
              <a:buClrTx/>
              <a:buSzTx/>
              <a:buFontTx/>
              <a:buNone/>
              <a:tabLst/>
              <a:defRPr/>
            </a:pPr>
            <a:r>
              <a:rPr kumimoji="0" lang="en-IE" sz="1400" b="0" i="0" u="none" strike="noStrike" kern="1200" cap="none" spc="0" normalizeH="0" baseline="0" noProof="0" dirty="0">
                <a:ln>
                  <a:noFill/>
                </a:ln>
                <a:solidFill>
                  <a:srgbClr val="22505F"/>
                </a:solidFill>
                <a:effectLst/>
                <a:uLnTx/>
                <a:uFillTx/>
                <a:latin typeface="Calibri Light"/>
                <a:ea typeface="+mn-ea"/>
                <a:cs typeface="+mn-cs"/>
              </a:rPr>
              <a:t> vs 2022</a:t>
            </a:r>
          </a:p>
        </p:txBody>
      </p:sp>
      <p:sp>
        <p:nvSpPr>
          <p:cNvPr id="36" name="Isosceles Triangle 35">
            <a:extLst>
              <a:ext uri="{FF2B5EF4-FFF2-40B4-BE49-F238E27FC236}">
                <a16:creationId xmlns:a16="http://schemas.microsoft.com/office/drawing/2014/main" id="{C209BC3F-C67D-40DF-A0D2-288438143E49}"/>
              </a:ext>
            </a:extLst>
          </p:cNvPr>
          <p:cNvSpPr/>
          <p:nvPr/>
        </p:nvSpPr>
        <p:spPr>
          <a:xfrm>
            <a:off x="312098" y="6418970"/>
            <a:ext cx="188219" cy="107106"/>
          </a:xfrm>
          <a:prstGeom prst="triangle">
            <a:avLst/>
          </a:prstGeom>
          <a:solidFill>
            <a:srgbClr val="00B050"/>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dirty="0">
              <a:ln>
                <a:noFill/>
              </a:ln>
              <a:solidFill>
                <a:srgbClr val="FFFFFF"/>
              </a:solidFill>
              <a:effectLst/>
              <a:uLnTx/>
              <a:uFillTx/>
              <a:latin typeface="Calibri"/>
              <a:ea typeface="+mn-ea"/>
              <a:cs typeface="+mn-cs"/>
            </a:endParaRPr>
          </a:p>
        </p:txBody>
      </p:sp>
      <p:sp>
        <p:nvSpPr>
          <p:cNvPr id="37" name="Isosceles Triangle 36">
            <a:extLst>
              <a:ext uri="{FF2B5EF4-FFF2-40B4-BE49-F238E27FC236}">
                <a16:creationId xmlns:a16="http://schemas.microsoft.com/office/drawing/2014/main" id="{34CED41B-9A40-42F3-B812-72A3C5AEAD1D}"/>
              </a:ext>
            </a:extLst>
          </p:cNvPr>
          <p:cNvSpPr/>
          <p:nvPr/>
        </p:nvSpPr>
        <p:spPr>
          <a:xfrm flipV="1">
            <a:off x="541211" y="6431794"/>
            <a:ext cx="188219" cy="107106"/>
          </a:xfrm>
          <a:prstGeom prst="triangle">
            <a:avLst/>
          </a:prstGeom>
          <a:solidFill>
            <a:srgbClr val="D0103A"/>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dirty="0">
              <a:ln>
                <a:noFill/>
              </a:ln>
              <a:solidFill>
                <a:srgbClr val="FFFFFF"/>
              </a:solidFill>
              <a:effectLst/>
              <a:uLnTx/>
              <a:uFillTx/>
              <a:latin typeface="Calibri"/>
              <a:ea typeface="+mn-ea"/>
              <a:cs typeface="+mn-cs"/>
            </a:endParaRPr>
          </a:p>
        </p:txBody>
      </p:sp>
      <p:sp>
        <p:nvSpPr>
          <p:cNvPr id="38" name="Isosceles Triangle 37">
            <a:extLst>
              <a:ext uri="{FF2B5EF4-FFF2-40B4-BE49-F238E27FC236}">
                <a16:creationId xmlns:a16="http://schemas.microsoft.com/office/drawing/2014/main" id="{D767153D-5EB3-4756-AABA-EF14F9E623A1}"/>
              </a:ext>
            </a:extLst>
          </p:cNvPr>
          <p:cNvSpPr/>
          <p:nvPr/>
        </p:nvSpPr>
        <p:spPr>
          <a:xfrm>
            <a:off x="312098" y="6418970"/>
            <a:ext cx="188219" cy="107106"/>
          </a:xfrm>
          <a:prstGeom prst="triangle">
            <a:avLst/>
          </a:prstGeom>
          <a:solidFill>
            <a:schemeClr val="accent3">
              <a:lumMod val="75000"/>
            </a:schemeClr>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dirty="0">
              <a:ln>
                <a:noFill/>
              </a:ln>
              <a:solidFill>
                <a:srgbClr val="FFFFFF"/>
              </a:solidFill>
              <a:effectLst/>
              <a:uLnTx/>
              <a:uFillTx/>
              <a:latin typeface="Calibri"/>
              <a:ea typeface="+mn-ea"/>
              <a:cs typeface="+mn-cs"/>
            </a:endParaRPr>
          </a:p>
        </p:txBody>
      </p:sp>
      <p:sp>
        <p:nvSpPr>
          <p:cNvPr id="39" name="Isosceles Triangle 38">
            <a:extLst>
              <a:ext uri="{FF2B5EF4-FFF2-40B4-BE49-F238E27FC236}">
                <a16:creationId xmlns:a16="http://schemas.microsoft.com/office/drawing/2014/main" id="{F1BE8590-8EFC-4ED1-8C3B-EF54E57D7E47}"/>
              </a:ext>
            </a:extLst>
          </p:cNvPr>
          <p:cNvSpPr/>
          <p:nvPr/>
        </p:nvSpPr>
        <p:spPr>
          <a:xfrm flipV="1">
            <a:off x="541211" y="6431794"/>
            <a:ext cx="188219" cy="107106"/>
          </a:xfrm>
          <a:prstGeom prst="triangle">
            <a:avLst/>
          </a:prstGeom>
          <a:solidFill>
            <a:srgbClr val="D0103A"/>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dirty="0">
              <a:ln>
                <a:noFill/>
              </a:ln>
              <a:solidFill>
                <a:srgbClr val="FFFFFF"/>
              </a:solidFill>
              <a:effectLst/>
              <a:uLnTx/>
              <a:uFillTx/>
              <a:latin typeface="Calibri"/>
              <a:ea typeface="+mn-ea"/>
              <a:cs typeface="+mn-cs"/>
            </a:endParaRPr>
          </a:p>
        </p:txBody>
      </p:sp>
      <p:sp>
        <p:nvSpPr>
          <p:cNvPr id="40" name="Text Placeholder 2">
            <a:extLst>
              <a:ext uri="{FF2B5EF4-FFF2-40B4-BE49-F238E27FC236}">
                <a16:creationId xmlns:a16="http://schemas.microsoft.com/office/drawing/2014/main" id="{8D72CE9E-F193-411A-9ED8-AEEBDFD19693}"/>
              </a:ext>
            </a:extLst>
          </p:cNvPr>
          <p:cNvSpPr txBox="1">
            <a:spLocks/>
          </p:cNvSpPr>
          <p:nvPr/>
        </p:nvSpPr>
        <p:spPr>
          <a:xfrm>
            <a:off x="729430" y="6273857"/>
            <a:ext cx="2340705" cy="320216"/>
          </a:xfrm>
          <a:prstGeom prst="rect">
            <a:avLst/>
          </a:prstGeom>
        </p:spPr>
        <p:txBody>
          <a:bodyPr vert="horz" wrap="none" lIns="91440" tIns="45720" rIns="91440" bIns="45720" rtlCol="0">
            <a:spAutoFit/>
          </a:bodyPr>
          <a:lstStyle>
            <a:lvl1pPr marL="0" indent="0" algn="l" defTabSz="685800" rtl="0" eaLnBrk="1" latinLnBrk="0" hangingPunct="1">
              <a:lnSpc>
                <a:spcPts val="2000"/>
              </a:lnSpc>
              <a:spcBef>
                <a:spcPts val="0"/>
              </a:spcBef>
              <a:buClr>
                <a:schemeClr val="bg2"/>
              </a:buClr>
              <a:buFont typeface="Calibri" panose="020F0502020204030204" pitchFamily="34" charset="0"/>
              <a:buNone/>
              <a:defRPr sz="1600" b="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bg2"/>
              </a:buClr>
              <a:buFont typeface="Calibri" panose="020F0502020204030204" pitchFamily="34" charset="0"/>
              <a:buChar char="»"/>
              <a:defRPr sz="1200" kern="1200">
                <a:solidFill>
                  <a:schemeClr val="bg1"/>
                </a:solidFill>
                <a:latin typeface="+mn-lt"/>
                <a:ea typeface="+mn-ea"/>
                <a:cs typeface="+mn-cs"/>
              </a:defRPr>
            </a:lvl2pPr>
            <a:lvl3pPr marL="857250" indent="-171450" algn="l" defTabSz="685800" rtl="0" eaLnBrk="1" latinLnBrk="0" hangingPunct="1">
              <a:lnSpc>
                <a:spcPct val="90000"/>
              </a:lnSpc>
              <a:spcBef>
                <a:spcPts val="375"/>
              </a:spcBef>
              <a:buClr>
                <a:schemeClr val="bg2"/>
              </a:buClr>
              <a:buFont typeface="Calibri" panose="020F0502020204030204" pitchFamily="34" charset="0"/>
              <a:buChar char="-"/>
              <a:defRPr sz="1100" kern="1200">
                <a:solidFill>
                  <a:schemeClr val="bg1"/>
                </a:solidFill>
                <a:latin typeface="+mn-lt"/>
                <a:ea typeface="+mn-ea"/>
                <a:cs typeface="+mn-cs"/>
              </a:defRPr>
            </a:lvl3pPr>
            <a:lvl4pPr marL="1200150" indent="-171450" algn="l" defTabSz="685800" rtl="0" eaLnBrk="1" latinLnBrk="0" hangingPunct="1">
              <a:lnSpc>
                <a:spcPct val="90000"/>
              </a:lnSpc>
              <a:spcBef>
                <a:spcPts val="375"/>
              </a:spcBef>
              <a:buClr>
                <a:schemeClr val="bg2"/>
              </a:buClr>
              <a:buFont typeface="Calibri" panose="020F0502020204030204" pitchFamily="34" charset="0"/>
              <a:buChar char="-"/>
              <a:defRPr sz="1050" kern="1200">
                <a:solidFill>
                  <a:schemeClr val="bg1"/>
                </a:solidFill>
                <a:latin typeface="+mn-lt"/>
                <a:ea typeface="+mn-ea"/>
                <a:cs typeface="+mn-cs"/>
              </a:defRPr>
            </a:lvl4pPr>
            <a:lvl5pPr marL="1543050" indent="-171450" algn="l" defTabSz="685800" rtl="0" eaLnBrk="1" latinLnBrk="0" hangingPunct="1">
              <a:lnSpc>
                <a:spcPct val="90000"/>
              </a:lnSpc>
              <a:spcBef>
                <a:spcPts val="375"/>
              </a:spcBef>
              <a:buClr>
                <a:schemeClr val="bg2"/>
              </a:buClr>
              <a:buFont typeface="Calibri" panose="020F0502020204030204" pitchFamily="34" charset="0"/>
              <a:buChar char="-"/>
              <a:defRPr sz="1050" kern="1200">
                <a:solidFill>
                  <a:schemeClr val="bg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ts val="2000"/>
              </a:lnSpc>
              <a:spcBef>
                <a:spcPts val="0"/>
              </a:spcBef>
              <a:spcAft>
                <a:spcPts val="0"/>
              </a:spcAft>
              <a:buClr>
                <a:srgbClr val="3095B4"/>
              </a:buClr>
              <a:buSzTx/>
              <a:buFont typeface="Calibri" panose="020F0502020204030204" pitchFamily="34" charset="0"/>
              <a:buNone/>
              <a:tabLst/>
              <a:defRPr/>
            </a:pPr>
            <a:r>
              <a:rPr kumimoji="0" lang="en-IE" sz="1050" b="0" i="0" u="none" strike="noStrike" kern="1200" cap="none" spc="0" normalizeH="0" baseline="0" noProof="0" dirty="0">
                <a:ln>
                  <a:noFill/>
                </a:ln>
                <a:solidFill>
                  <a:srgbClr val="22505F"/>
                </a:solidFill>
                <a:effectLst/>
                <a:uLnTx/>
                <a:uFillTx/>
                <a:latin typeface="Calibri"/>
                <a:ea typeface="+mn-ea"/>
                <a:cs typeface="+mn-cs"/>
              </a:rPr>
              <a:t>Indicates significant difference vs. 2022</a:t>
            </a:r>
          </a:p>
        </p:txBody>
      </p:sp>
      <p:sp>
        <p:nvSpPr>
          <p:cNvPr id="42" name="Oval 41">
            <a:extLst>
              <a:ext uri="{FF2B5EF4-FFF2-40B4-BE49-F238E27FC236}">
                <a16:creationId xmlns:a16="http://schemas.microsoft.com/office/drawing/2014/main" id="{C215E55A-DAB1-411F-ABB6-6CE2C24ADD48}"/>
              </a:ext>
            </a:extLst>
          </p:cNvPr>
          <p:cNvSpPr/>
          <p:nvPr/>
        </p:nvSpPr>
        <p:spPr>
          <a:xfrm>
            <a:off x="284221" y="6191161"/>
            <a:ext cx="180000" cy="180000"/>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43" name="Text Placeholder 2">
            <a:extLst>
              <a:ext uri="{FF2B5EF4-FFF2-40B4-BE49-F238E27FC236}">
                <a16:creationId xmlns:a16="http://schemas.microsoft.com/office/drawing/2014/main" id="{A90C24D0-139F-4AAE-A8BE-F376B8A14333}"/>
              </a:ext>
            </a:extLst>
          </p:cNvPr>
          <p:cNvSpPr txBox="1">
            <a:spLocks/>
          </p:cNvSpPr>
          <p:nvPr/>
        </p:nvSpPr>
        <p:spPr>
          <a:xfrm>
            <a:off x="464221" y="6091468"/>
            <a:ext cx="2340705" cy="320216"/>
          </a:xfrm>
          <a:prstGeom prst="rect">
            <a:avLst/>
          </a:prstGeom>
        </p:spPr>
        <p:txBody>
          <a:bodyPr vert="horz" wrap="none" lIns="91440" tIns="45720" rIns="91440" bIns="45720" rtlCol="0">
            <a:spAutoFit/>
          </a:bodyPr>
          <a:lstStyle>
            <a:lvl1pPr marL="0" indent="0" algn="l" defTabSz="685800" rtl="0" eaLnBrk="1" latinLnBrk="0" hangingPunct="1">
              <a:lnSpc>
                <a:spcPts val="2000"/>
              </a:lnSpc>
              <a:spcBef>
                <a:spcPts val="0"/>
              </a:spcBef>
              <a:buClr>
                <a:schemeClr val="bg2"/>
              </a:buClr>
              <a:buFont typeface="Calibri" panose="020F0502020204030204" pitchFamily="34" charset="0"/>
              <a:buNone/>
              <a:defRPr sz="1600" b="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bg2"/>
              </a:buClr>
              <a:buFont typeface="Calibri" panose="020F0502020204030204" pitchFamily="34" charset="0"/>
              <a:buChar char="»"/>
              <a:defRPr sz="1200" kern="1200">
                <a:solidFill>
                  <a:schemeClr val="bg1"/>
                </a:solidFill>
                <a:latin typeface="+mn-lt"/>
                <a:ea typeface="+mn-ea"/>
                <a:cs typeface="+mn-cs"/>
              </a:defRPr>
            </a:lvl2pPr>
            <a:lvl3pPr marL="857250" indent="-171450" algn="l" defTabSz="685800" rtl="0" eaLnBrk="1" latinLnBrk="0" hangingPunct="1">
              <a:lnSpc>
                <a:spcPct val="90000"/>
              </a:lnSpc>
              <a:spcBef>
                <a:spcPts val="375"/>
              </a:spcBef>
              <a:buClr>
                <a:schemeClr val="bg2"/>
              </a:buClr>
              <a:buFont typeface="Calibri" panose="020F0502020204030204" pitchFamily="34" charset="0"/>
              <a:buChar char="-"/>
              <a:defRPr sz="1100" kern="1200">
                <a:solidFill>
                  <a:schemeClr val="bg1"/>
                </a:solidFill>
                <a:latin typeface="+mn-lt"/>
                <a:ea typeface="+mn-ea"/>
                <a:cs typeface="+mn-cs"/>
              </a:defRPr>
            </a:lvl3pPr>
            <a:lvl4pPr marL="1200150" indent="-171450" algn="l" defTabSz="685800" rtl="0" eaLnBrk="1" latinLnBrk="0" hangingPunct="1">
              <a:lnSpc>
                <a:spcPct val="90000"/>
              </a:lnSpc>
              <a:spcBef>
                <a:spcPts val="375"/>
              </a:spcBef>
              <a:buClr>
                <a:schemeClr val="bg2"/>
              </a:buClr>
              <a:buFont typeface="Calibri" panose="020F0502020204030204" pitchFamily="34" charset="0"/>
              <a:buChar char="-"/>
              <a:defRPr sz="1050" kern="1200">
                <a:solidFill>
                  <a:schemeClr val="bg1"/>
                </a:solidFill>
                <a:latin typeface="+mn-lt"/>
                <a:ea typeface="+mn-ea"/>
                <a:cs typeface="+mn-cs"/>
              </a:defRPr>
            </a:lvl4pPr>
            <a:lvl5pPr marL="1543050" indent="-171450" algn="l" defTabSz="685800" rtl="0" eaLnBrk="1" latinLnBrk="0" hangingPunct="1">
              <a:lnSpc>
                <a:spcPct val="90000"/>
              </a:lnSpc>
              <a:spcBef>
                <a:spcPts val="375"/>
              </a:spcBef>
              <a:buClr>
                <a:schemeClr val="bg2"/>
              </a:buClr>
              <a:buFont typeface="Calibri" panose="020F0502020204030204" pitchFamily="34" charset="0"/>
              <a:buChar char="-"/>
              <a:defRPr sz="1050" kern="1200">
                <a:solidFill>
                  <a:schemeClr val="bg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ts val="2000"/>
              </a:lnSpc>
              <a:spcBef>
                <a:spcPts val="0"/>
              </a:spcBef>
              <a:spcAft>
                <a:spcPts val="0"/>
              </a:spcAft>
              <a:buClr>
                <a:srgbClr val="3095B4"/>
              </a:buClr>
              <a:buSzTx/>
              <a:buFont typeface="Calibri" panose="020F0502020204030204" pitchFamily="34" charset="0"/>
              <a:buNone/>
              <a:tabLst/>
              <a:defRPr/>
            </a:pPr>
            <a:r>
              <a:rPr kumimoji="0" lang="en-IE" sz="1050" b="0" i="0" u="none" strike="noStrike" kern="1200" cap="none" spc="0" normalizeH="0" baseline="0" noProof="0" dirty="0">
                <a:ln>
                  <a:noFill/>
                </a:ln>
                <a:solidFill>
                  <a:srgbClr val="22505F"/>
                </a:solidFill>
                <a:effectLst/>
                <a:uLnTx/>
                <a:uFillTx/>
                <a:latin typeface="Calibri"/>
                <a:ea typeface="+mn-ea"/>
                <a:cs typeface="+mn-cs"/>
              </a:rPr>
              <a:t>Indicates significant difference vs. Total</a:t>
            </a:r>
          </a:p>
        </p:txBody>
      </p:sp>
      <p:sp>
        <p:nvSpPr>
          <p:cNvPr id="45" name="Oval 44">
            <a:extLst>
              <a:ext uri="{FF2B5EF4-FFF2-40B4-BE49-F238E27FC236}">
                <a16:creationId xmlns:a16="http://schemas.microsoft.com/office/drawing/2014/main" id="{4DBF8D9F-D955-4572-962B-2922AD4E5082}"/>
              </a:ext>
            </a:extLst>
          </p:cNvPr>
          <p:cNvSpPr/>
          <p:nvPr/>
        </p:nvSpPr>
        <p:spPr>
          <a:xfrm>
            <a:off x="9424660" y="2875723"/>
            <a:ext cx="396000" cy="288000"/>
          </a:xfrm>
          <a:prstGeom prst="ellipse">
            <a:avLst/>
          </a:prstGeom>
          <a:noFill/>
          <a:ln w="190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prstClr val="white"/>
              </a:solidFill>
              <a:effectLst/>
              <a:uLnTx/>
              <a:uFillTx/>
              <a:latin typeface="Calibri Light"/>
              <a:ea typeface="+mn-ea"/>
              <a:cs typeface="+mn-cs"/>
            </a:endParaRPr>
          </a:p>
        </p:txBody>
      </p:sp>
      <p:sp>
        <p:nvSpPr>
          <p:cNvPr id="14" name="TextBox 13">
            <a:extLst>
              <a:ext uri="{FF2B5EF4-FFF2-40B4-BE49-F238E27FC236}">
                <a16:creationId xmlns:a16="http://schemas.microsoft.com/office/drawing/2014/main" id="{132B0484-A3DD-4AA9-A96E-461B77CA674A}"/>
              </a:ext>
            </a:extLst>
          </p:cNvPr>
          <p:cNvSpPr txBox="1"/>
          <p:nvPr/>
        </p:nvSpPr>
        <p:spPr>
          <a:xfrm>
            <a:off x="3206032" y="1995569"/>
            <a:ext cx="595968" cy="307777"/>
          </a:xfrm>
          <a:prstGeom prst="rect">
            <a:avLst/>
          </a:prstGeom>
          <a:noFill/>
        </p:spPr>
        <p:txBody>
          <a:bodyPr wrap="square" rtlCol="0">
            <a:noAutofit/>
          </a:bodyPr>
          <a:lstStyle/>
          <a:p>
            <a:pPr algn="ctr">
              <a:lnSpc>
                <a:spcPct val="90000"/>
              </a:lnSpc>
              <a:spcAft>
                <a:spcPts val="600"/>
              </a:spcAft>
            </a:pPr>
            <a:r>
              <a:rPr lang="en-GB" sz="1400" dirty="0">
                <a:solidFill>
                  <a:schemeClr val="accent1"/>
                </a:solidFill>
              </a:rPr>
              <a:t>(-3%)</a:t>
            </a:r>
            <a:endParaRPr lang="en-IE" sz="1400" dirty="0">
              <a:solidFill>
                <a:schemeClr val="accent1"/>
              </a:solidFill>
            </a:endParaRPr>
          </a:p>
        </p:txBody>
      </p:sp>
      <p:sp>
        <p:nvSpPr>
          <p:cNvPr id="47" name="TextBox 46">
            <a:extLst>
              <a:ext uri="{FF2B5EF4-FFF2-40B4-BE49-F238E27FC236}">
                <a16:creationId xmlns:a16="http://schemas.microsoft.com/office/drawing/2014/main" id="{7C67D941-1AA8-444C-BDEF-78D49458C213}"/>
              </a:ext>
            </a:extLst>
          </p:cNvPr>
          <p:cNvSpPr txBox="1"/>
          <p:nvPr/>
        </p:nvSpPr>
        <p:spPr>
          <a:xfrm>
            <a:off x="3674642" y="4642467"/>
            <a:ext cx="595968" cy="307777"/>
          </a:xfrm>
          <a:prstGeom prst="rect">
            <a:avLst/>
          </a:prstGeom>
          <a:noFill/>
        </p:spPr>
        <p:txBody>
          <a:bodyPr wrap="square" rtlCol="0">
            <a:noAutofit/>
          </a:bodyPr>
          <a:lstStyle/>
          <a:p>
            <a:pPr algn="ctr">
              <a:lnSpc>
                <a:spcPct val="90000"/>
              </a:lnSpc>
              <a:spcAft>
                <a:spcPts val="600"/>
              </a:spcAft>
            </a:pPr>
            <a:r>
              <a:rPr lang="en-GB" sz="1400" dirty="0">
                <a:solidFill>
                  <a:schemeClr val="accent1"/>
                </a:solidFill>
              </a:rPr>
              <a:t>(-2%)</a:t>
            </a:r>
            <a:endParaRPr lang="en-IE" sz="1400" dirty="0">
              <a:solidFill>
                <a:schemeClr val="accent1"/>
              </a:solidFill>
            </a:endParaRPr>
          </a:p>
        </p:txBody>
      </p:sp>
      <p:sp>
        <p:nvSpPr>
          <p:cNvPr id="15" name="TextBox 14">
            <a:extLst>
              <a:ext uri="{FF2B5EF4-FFF2-40B4-BE49-F238E27FC236}">
                <a16:creationId xmlns:a16="http://schemas.microsoft.com/office/drawing/2014/main" id="{AA0B3BA0-5356-4CB3-8479-867A30F94ADB}"/>
              </a:ext>
            </a:extLst>
          </p:cNvPr>
          <p:cNvSpPr txBox="1"/>
          <p:nvPr/>
        </p:nvSpPr>
        <p:spPr>
          <a:xfrm>
            <a:off x="237953" y="5950948"/>
            <a:ext cx="1644569" cy="262821"/>
          </a:xfrm>
          <a:prstGeom prst="rect">
            <a:avLst/>
          </a:prstGeom>
          <a:noFill/>
        </p:spPr>
        <p:txBody>
          <a:bodyPr wrap="square" rtlCol="0">
            <a:noAutofit/>
          </a:bodyPr>
          <a:lstStyle/>
          <a:p>
            <a:pPr algn="l">
              <a:lnSpc>
                <a:spcPct val="90000"/>
              </a:lnSpc>
              <a:spcAft>
                <a:spcPts val="600"/>
              </a:spcAft>
            </a:pPr>
            <a:r>
              <a:rPr lang="en-GB" sz="1050" dirty="0">
                <a:solidFill>
                  <a:schemeClr val="tx2"/>
                </a:solidFill>
              </a:rPr>
              <a:t>( ) vs 2022</a:t>
            </a:r>
            <a:endParaRPr lang="en-IE" sz="1050" dirty="0">
              <a:solidFill>
                <a:schemeClr val="tx2"/>
              </a:solidFill>
            </a:endParaRPr>
          </a:p>
        </p:txBody>
      </p:sp>
      <p:sp>
        <p:nvSpPr>
          <p:cNvPr id="4" name="Isosceles Triangle 3">
            <a:extLst>
              <a:ext uri="{FF2B5EF4-FFF2-40B4-BE49-F238E27FC236}">
                <a16:creationId xmlns:a16="http://schemas.microsoft.com/office/drawing/2014/main" id="{24E036A7-746E-30FA-4432-7200B83859E3}"/>
              </a:ext>
            </a:extLst>
          </p:cNvPr>
          <p:cNvSpPr/>
          <p:nvPr/>
        </p:nvSpPr>
        <p:spPr>
          <a:xfrm flipV="1">
            <a:off x="10888515" y="5497709"/>
            <a:ext cx="188219" cy="107106"/>
          </a:xfrm>
          <a:prstGeom prst="triangle">
            <a:avLst/>
          </a:prstGeom>
          <a:solidFill>
            <a:srgbClr val="D0103A"/>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dirty="0">
              <a:ln>
                <a:noFill/>
              </a:ln>
              <a:solidFill>
                <a:srgbClr val="FFFFFF"/>
              </a:solidFill>
              <a:effectLst/>
              <a:uLnTx/>
              <a:uFillTx/>
              <a:latin typeface="Calibri"/>
              <a:ea typeface="+mn-ea"/>
              <a:cs typeface="+mn-cs"/>
            </a:endParaRPr>
          </a:p>
        </p:txBody>
      </p:sp>
      <p:grpSp>
        <p:nvGrpSpPr>
          <p:cNvPr id="19" name="Group 18">
            <a:extLst>
              <a:ext uri="{FF2B5EF4-FFF2-40B4-BE49-F238E27FC236}">
                <a16:creationId xmlns:a16="http://schemas.microsoft.com/office/drawing/2014/main" id="{8B0D68EB-FA17-0A42-5C70-7237C4F4D79F}"/>
              </a:ext>
            </a:extLst>
          </p:cNvPr>
          <p:cNvGrpSpPr>
            <a:grpSpLocks noChangeAspect="1"/>
          </p:cNvGrpSpPr>
          <p:nvPr/>
        </p:nvGrpSpPr>
        <p:grpSpPr>
          <a:xfrm>
            <a:off x="11084927" y="571634"/>
            <a:ext cx="861959" cy="504000"/>
            <a:chOff x="9750490" y="289249"/>
            <a:chExt cx="1012405" cy="591968"/>
          </a:xfrm>
        </p:grpSpPr>
        <p:sp>
          <p:nvSpPr>
            <p:cNvPr id="16" name="Rectangle 15">
              <a:extLst>
                <a:ext uri="{FF2B5EF4-FFF2-40B4-BE49-F238E27FC236}">
                  <a16:creationId xmlns:a16="http://schemas.microsoft.com/office/drawing/2014/main" id="{6DC36195-2074-8810-23CC-2FC32AF8F4C0}"/>
                </a:ext>
              </a:extLst>
            </p:cNvPr>
            <p:cNvSpPr/>
            <p:nvPr/>
          </p:nvSpPr>
          <p:spPr>
            <a:xfrm>
              <a:off x="9750490" y="289249"/>
              <a:ext cx="335902" cy="591968"/>
            </a:xfrm>
            <a:prstGeom prst="rect">
              <a:avLst/>
            </a:prstGeom>
            <a:solidFill>
              <a:srgbClr val="169B6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dirty="0">
                <a:solidFill>
                  <a:schemeClr val="bg2"/>
                </a:solidFill>
              </a:endParaRPr>
            </a:p>
          </p:txBody>
        </p:sp>
        <p:sp>
          <p:nvSpPr>
            <p:cNvPr id="17" name="Rectangle 16">
              <a:extLst>
                <a:ext uri="{FF2B5EF4-FFF2-40B4-BE49-F238E27FC236}">
                  <a16:creationId xmlns:a16="http://schemas.microsoft.com/office/drawing/2014/main" id="{E9BD512C-B5BF-1D94-1437-37E58D015CD0}"/>
                </a:ext>
              </a:extLst>
            </p:cNvPr>
            <p:cNvSpPr/>
            <p:nvPr/>
          </p:nvSpPr>
          <p:spPr>
            <a:xfrm>
              <a:off x="10086345" y="289249"/>
              <a:ext cx="335902" cy="59196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dirty="0">
                <a:solidFill>
                  <a:schemeClr val="bg2"/>
                </a:solidFill>
              </a:endParaRPr>
            </a:p>
          </p:txBody>
        </p:sp>
        <p:sp>
          <p:nvSpPr>
            <p:cNvPr id="18" name="Rectangle 17">
              <a:extLst>
                <a:ext uri="{FF2B5EF4-FFF2-40B4-BE49-F238E27FC236}">
                  <a16:creationId xmlns:a16="http://schemas.microsoft.com/office/drawing/2014/main" id="{5BF5748C-2D13-830C-FCB3-3BE3FE934348}"/>
                </a:ext>
              </a:extLst>
            </p:cNvPr>
            <p:cNvSpPr/>
            <p:nvPr/>
          </p:nvSpPr>
          <p:spPr>
            <a:xfrm>
              <a:off x="10426993" y="289249"/>
              <a:ext cx="335902" cy="591968"/>
            </a:xfrm>
            <a:prstGeom prst="rect">
              <a:avLst/>
            </a:prstGeom>
            <a:solidFill>
              <a:srgbClr val="FF883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dirty="0">
                <a:solidFill>
                  <a:schemeClr val="bg2"/>
                </a:solidFill>
              </a:endParaRPr>
            </a:p>
          </p:txBody>
        </p:sp>
      </p:grpSp>
      <p:grpSp>
        <p:nvGrpSpPr>
          <p:cNvPr id="20" name="Group 19">
            <a:extLst>
              <a:ext uri="{FF2B5EF4-FFF2-40B4-BE49-F238E27FC236}">
                <a16:creationId xmlns:a16="http://schemas.microsoft.com/office/drawing/2014/main" id="{0FB4077A-F7BC-8CEF-1F56-B0FA63FECECE}"/>
              </a:ext>
            </a:extLst>
          </p:cNvPr>
          <p:cNvGrpSpPr>
            <a:grpSpLocks noChangeAspect="1"/>
          </p:cNvGrpSpPr>
          <p:nvPr/>
        </p:nvGrpSpPr>
        <p:grpSpPr>
          <a:xfrm>
            <a:off x="2431034" y="3189454"/>
            <a:ext cx="861959" cy="504000"/>
            <a:chOff x="9750490" y="289249"/>
            <a:chExt cx="1012405" cy="591968"/>
          </a:xfrm>
        </p:grpSpPr>
        <p:sp>
          <p:nvSpPr>
            <p:cNvPr id="21" name="Rectangle 20">
              <a:extLst>
                <a:ext uri="{FF2B5EF4-FFF2-40B4-BE49-F238E27FC236}">
                  <a16:creationId xmlns:a16="http://schemas.microsoft.com/office/drawing/2014/main" id="{0ED4FEA0-0FDA-161F-A944-2E5FC8E26925}"/>
                </a:ext>
              </a:extLst>
            </p:cNvPr>
            <p:cNvSpPr/>
            <p:nvPr/>
          </p:nvSpPr>
          <p:spPr>
            <a:xfrm>
              <a:off x="9750490" y="289249"/>
              <a:ext cx="335902" cy="591968"/>
            </a:xfrm>
            <a:prstGeom prst="rect">
              <a:avLst/>
            </a:prstGeom>
            <a:solidFill>
              <a:srgbClr val="169B6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dirty="0">
                <a:solidFill>
                  <a:schemeClr val="bg2"/>
                </a:solidFill>
              </a:endParaRPr>
            </a:p>
          </p:txBody>
        </p:sp>
        <p:sp>
          <p:nvSpPr>
            <p:cNvPr id="22" name="Rectangle 21">
              <a:extLst>
                <a:ext uri="{FF2B5EF4-FFF2-40B4-BE49-F238E27FC236}">
                  <a16:creationId xmlns:a16="http://schemas.microsoft.com/office/drawing/2014/main" id="{50610605-D7D8-1187-4E2D-0C18DC137C46}"/>
                </a:ext>
              </a:extLst>
            </p:cNvPr>
            <p:cNvSpPr/>
            <p:nvPr/>
          </p:nvSpPr>
          <p:spPr>
            <a:xfrm>
              <a:off x="10086345" y="289249"/>
              <a:ext cx="335902" cy="59196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dirty="0">
                <a:solidFill>
                  <a:schemeClr val="bg2"/>
                </a:solidFill>
              </a:endParaRPr>
            </a:p>
          </p:txBody>
        </p:sp>
        <p:sp>
          <p:nvSpPr>
            <p:cNvPr id="23" name="Rectangle 22">
              <a:extLst>
                <a:ext uri="{FF2B5EF4-FFF2-40B4-BE49-F238E27FC236}">
                  <a16:creationId xmlns:a16="http://schemas.microsoft.com/office/drawing/2014/main" id="{3BD8B7DA-24D5-0E72-3F7E-861EE09201B5}"/>
                </a:ext>
              </a:extLst>
            </p:cNvPr>
            <p:cNvSpPr/>
            <p:nvPr/>
          </p:nvSpPr>
          <p:spPr>
            <a:xfrm>
              <a:off x="10426993" y="289249"/>
              <a:ext cx="335902" cy="591968"/>
            </a:xfrm>
            <a:prstGeom prst="rect">
              <a:avLst/>
            </a:prstGeom>
            <a:solidFill>
              <a:srgbClr val="FF883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dirty="0">
                <a:solidFill>
                  <a:schemeClr val="bg2"/>
                </a:solidFill>
              </a:endParaRPr>
            </a:p>
          </p:txBody>
        </p:sp>
      </p:grpSp>
      <p:sp>
        <p:nvSpPr>
          <p:cNvPr id="5" name="TextBox 4">
            <a:extLst>
              <a:ext uri="{FF2B5EF4-FFF2-40B4-BE49-F238E27FC236}">
                <a16:creationId xmlns:a16="http://schemas.microsoft.com/office/drawing/2014/main" id="{5E75BEFD-0098-C0B6-6731-F5EA3CCE9F1E}"/>
              </a:ext>
            </a:extLst>
          </p:cNvPr>
          <p:cNvSpPr txBox="1"/>
          <p:nvPr/>
        </p:nvSpPr>
        <p:spPr>
          <a:xfrm>
            <a:off x="5576390" y="1058504"/>
            <a:ext cx="5098007" cy="646331"/>
          </a:xfrm>
          <a:prstGeom prst="rect">
            <a:avLst/>
          </a:prstGeom>
        </p:spPr>
        <p:txBody>
          <a:bodyPr wrap="square" numCol="1" spcCol="0"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solidFill>
                  <a:srgbClr val="22505F"/>
                </a:solidFill>
                <a:effectLst/>
                <a:uLnTx/>
                <a:uFillTx/>
                <a:latin typeface="Calibri Light"/>
                <a:ea typeface="" charset="0"/>
                <a:cs typeface="Arial" panose="020B0604020202020204" pitchFamily="34" charset="0"/>
              </a:rPr>
              <a:t>% consider their overall health generally to be… </a:t>
            </a:r>
          </a:p>
          <a:p>
            <a:pPr marL="0" marR="0" lvl="0" indent="0"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solidFill>
                  <a:srgbClr val="22505F"/>
                </a:solidFill>
                <a:effectLst/>
                <a:uLnTx/>
                <a:uFillTx/>
                <a:latin typeface="Calibri Light"/>
                <a:ea typeface="" charset="0"/>
                <a:cs typeface="Arial" panose="020B0604020202020204" pitchFamily="34" charset="0"/>
              </a:rPr>
              <a:t>‘Very Healthy/Healthy’</a:t>
            </a:r>
          </a:p>
        </p:txBody>
      </p:sp>
      <p:sp>
        <p:nvSpPr>
          <p:cNvPr id="9" name="Oval 8">
            <a:extLst>
              <a:ext uri="{FF2B5EF4-FFF2-40B4-BE49-F238E27FC236}">
                <a16:creationId xmlns:a16="http://schemas.microsoft.com/office/drawing/2014/main" id="{3F8EFDC2-1B92-703B-94B6-E6961C2F767C}"/>
              </a:ext>
            </a:extLst>
          </p:cNvPr>
          <p:cNvSpPr/>
          <p:nvPr/>
        </p:nvSpPr>
        <p:spPr>
          <a:xfrm>
            <a:off x="9333164" y="3952111"/>
            <a:ext cx="396000" cy="288000"/>
          </a:xfrm>
          <a:prstGeom prst="ellipse">
            <a:avLst/>
          </a:prstGeom>
          <a:noFill/>
          <a:ln w="190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prstClr val="white"/>
              </a:solidFill>
              <a:effectLst/>
              <a:uLnTx/>
              <a:uFillTx/>
              <a:latin typeface="Calibri Light"/>
              <a:ea typeface="+mn-ea"/>
              <a:cs typeface="+mn-cs"/>
            </a:endParaRPr>
          </a:p>
        </p:txBody>
      </p:sp>
      <p:sp>
        <p:nvSpPr>
          <p:cNvPr id="12" name="Isosceles Triangle 11">
            <a:extLst>
              <a:ext uri="{FF2B5EF4-FFF2-40B4-BE49-F238E27FC236}">
                <a16:creationId xmlns:a16="http://schemas.microsoft.com/office/drawing/2014/main" id="{1F431450-6B02-378D-9E0F-4129F7AADBF4}"/>
              </a:ext>
            </a:extLst>
          </p:cNvPr>
          <p:cNvSpPr/>
          <p:nvPr/>
        </p:nvSpPr>
        <p:spPr>
          <a:xfrm flipV="1">
            <a:off x="10907447" y="4033278"/>
            <a:ext cx="188219" cy="107106"/>
          </a:xfrm>
          <a:prstGeom prst="triangle">
            <a:avLst/>
          </a:prstGeom>
          <a:solidFill>
            <a:srgbClr val="D0103A"/>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dirty="0">
              <a:ln>
                <a:noFill/>
              </a:ln>
              <a:solidFill>
                <a:srgbClr val="FFFFFF"/>
              </a:solidFill>
              <a:effectLst/>
              <a:uLnTx/>
              <a:uFillTx/>
              <a:latin typeface="Calibri"/>
              <a:ea typeface="+mn-ea"/>
              <a:cs typeface="+mn-cs"/>
            </a:endParaRPr>
          </a:p>
        </p:txBody>
      </p:sp>
    </p:spTree>
    <p:extLst>
      <p:ext uri="{BB962C8B-B14F-4D97-AF65-F5344CB8AC3E}">
        <p14:creationId xmlns:p14="http://schemas.microsoft.com/office/powerpoint/2010/main" val="20441422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11F047D-BC00-BCB1-A117-A3BDF0BE1A3C}"/>
              </a:ext>
            </a:extLst>
          </p:cNvPr>
          <p:cNvSpPr>
            <a:spLocks noGrp="1"/>
          </p:cNvSpPr>
          <p:nvPr>
            <p:ph type="sldNum" sz="quarter" idx="12"/>
          </p:nvPr>
        </p:nvSpPr>
        <p:spPr/>
        <p:txBody>
          <a:bodyPr/>
          <a:lstStyle/>
          <a:p>
            <a:pPr marL="0" marR="0" lvl="0" indent="0" algn="r" defTabSz="914400" rtl="0" eaLnBrk="1" fontAlgn="auto" latinLnBrk="0" hangingPunct="1">
              <a:lnSpc>
                <a:spcPct val="90000"/>
              </a:lnSpc>
              <a:spcBef>
                <a:spcPts val="0"/>
              </a:spcBef>
              <a:spcAft>
                <a:spcPts val="600"/>
              </a:spcAft>
              <a:buClrTx/>
              <a:buSzTx/>
              <a:buFontTx/>
              <a:buNone/>
              <a:tabLst/>
              <a:defRPr/>
            </a:pPr>
            <a:fld id="{21F79131-C817-4EAF-B3BC-6511779B5E04}" type="slidenum">
              <a:rPr kumimoji="0" lang="en-GB" sz="1200" b="0" i="0" u="none" strike="noStrike" kern="1200" cap="none" spc="0" normalizeH="0" baseline="0" noProof="0" smtClean="0">
                <a:ln>
                  <a:noFill/>
                </a:ln>
                <a:solidFill>
                  <a:srgbClr val="22505F"/>
                </a:solidFill>
                <a:effectLst/>
                <a:uLnTx/>
                <a:uFillTx/>
                <a:latin typeface="Calibri Light"/>
                <a:ea typeface="+mn-ea"/>
                <a:cs typeface="+mn-cs"/>
              </a:rPr>
              <a:pPr marL="0" marR="0" lvl="0" indent="0" algn="r" defTabSz="914400" rtl="0" eaLnBrk="1" fontAlgn="auto" latinLnBrk="0" hangingPunct="1">
                <a:lnSpc>
                  <a:spcPct val="90000"/>
                </a:lnSpc>
                <a:spcBef>
                  <a:spcPts val="0"/>
                </a:spcBef>
                <a:spcAft>
                  <a:spcPts val="600"/>
                </a:spcAft>
                <a:buClrTx/>
                <a:buSzTx/>
                <a:buFontTx/>
                <a:buNone/>
                <a:tabLst/>
                <a:defRPr/>
              </a:pPr>
              <a:t>6</a:t>
            </a:fld>
            <a:endParaRPr kumimoji="0" lang="en-GB" sz="1200" b="0" i="0" u="none" strike="noStrike" kern="1200" cap="none" spc="0" normalizeH="0" baseline="0" noProof="0" dirty="0">
              <a:ln>
                <a:noFill/>
              </a:ln>
              <a:solidFill>
                <a:srgbClr val="22505F"/>
              </a:solidFill>
              <a:effectLst/>
              <a:uLnTx/>
              <a:uFillTx/>
              <a:latin typeface="Calibri Light"/>
              <a:ea typeface="+mn-ea"/>
              <a:cs typeface="+mn-cs"/>
            </a:endParaRPr>
          </a:p>
        </p:txBody>
      </p:sp>
      <p:sp>
        <p:nvSpPr>
          <p:cNvPr id="3" name="Footer Placeholder 2">
            <a:extLst>
              <a:ext uri="{FF2B5EF4-FFF2-40B4-BE49-F238E27FC236}">
                <a16:creationId xmlns:a16="http://schemas.microsoft.com/office/drawing/2014/main" id="{D786D6E6-8034-3333-F47C-4BB73F5E52B1}"/>
              </a:ext>
            </a:extLst>
          </p:cNvPr>
          <p:cNvSpPr>
            <a:spLocks noGrp="1"/>
          </p:cNvSpPr>
          <p:nvPr>
            <p:ph type="ftr" sz="quarter" idx="11"/>
          </p:nvPr>
        </p:nvSpPr>
        <p:spPr/>
        <p:txBody>
          <a:bodyPr/>
          <a:lstStyle/>
          <a:p>
            <a:r>
              <a:rPr kumimoji="0" lang="en-IE" sz="1000" b="0" i="0" u="none" strike="noStrike" kern="1200" cap="none" spc="0" normalizeH="0" baseline="0" noProof="0" dirty="0">
                <a:ln>
                  <a:noFill/>
                </a:ln>
                <a:effectLst/>
                <a:uLnTx/>
                <a:uFillTx/>
                <a:latin typeface="Calibri Light"/>
                <a:ea typeface="+mn-ea"/>
                <a:cs typeface="+mn-cs"/>
              </a:rPr>
              <a:t>(Base: All Adults Ireland  n=1,002)</a:t>
            </a:r>
          </a:p>
        </p:txBody>
      </p:sp>
      <p:sp>
        <p:nvSpPr>
          <p:cNvPr id="4" name="Title 3">
            <a:extLst>
              <a:ext uri="{FF2B5EF4-FFF2-40B4-BE49-F238E27FC236}">
                <a16:creationId xmlns:a16="http://schemas.microsoft.com/office/drawing/2014/main" id="{1CC286EF-73D1-0E5E-1C22-A70E673C5F50}"/>
              </a:ext>
            </a:extLst>
          </p:cNvPr>
          <p:cNvSpPr>
            <a:spLocks noGrp="1"/>
          </p:cNvSpPr>
          <p:nvPr>
            <p:ph type="title"/>
          </p:nvPr>
        </p:nvSpPr>
        <p:spPr/>
        <p:txBody>
          <a:bodyPr/>
          <a:lstStyle/>
          <a:p>
            <a:r>
              <a:rPr lang="en-GB" dirty="0"/>
              <a:t>Perceptions of one’s health are declining over time amongst older age groups</a:t>
            </a:r>
            <a:endParaRPr lang="en-IE" dirty="0"/>
          </a:p>
        </p:txBody>
      </p:sp>
      <p:sp>
        <p:nvSpPr>
          <p:cNvPr id="5" name="Text Placeholder 4">
            <a:extLst>
              <a:ext uri="{FF2B5EF4-FFF2-40B4-BE49-F238E27FC236}">
                <a16:creationId xmlns:a16="http://schemas.microsoft.com/office/drawing/2014/main" id="{B1BE0B63-2C31-5EF6-A809-3BD42FF49C7C}"/>
              </a:ext>
            </a:extLst>
          </p:cNvPr>
          <p:cNvSpPr>
            <a:spLocks noGrp="1"/>
          </p:cNvSpPr>
          <p:nvPr>
            <p:ph type="body" sz="quarter" idx="14"/>
          </p:nvPr>
        </p:nvSpPr>
        <p:spPr/>
        <p:txBody>
          <a:bodyPr/>
          <a:lstStyle/>
          <a:p>
            <a:r>
              <a:rPr lang="en-GB" dirty="0"/>
              <a:t>While 18-34-year-olds perception of overall health grew through pandemic years, those aged 55+ are steadily declining since that time. </a:t>
            </a:r>
            <a:endParaRPr lang="en-IE" dirty="0"/>
          </a:p>
        </p:txBody>
      </p:sp>
      <p:graphicFrame>
        <p:nvGraphicFramePr>
          <p:cNvPr id="8" name="Chart 7">
            <a:extLst>
              <a:ext uri="{FF2B5EF4-FFF2-40B4-BE49-F238E27FC236}">
                <a16:creationId xmlns:a16="http://schemas.microsoft.com/office/drawing/2014/main" id="{5EC78F29-C63D-13AE-9127-19502702ED75}"/>
              </a:ext>
            </a:extLst>
          </p:cNvPr>
          <p:cNvGraphicFramePr/>
          <p:nvPr>
            <p:extLst>
              <p:ext uri="{D42A27DB-BD31-4B8C-83A1-F6EECF244321}">
                <p14:modId xmlns:p14="http://schemas.microsoft.com/office/powerpoint/2010/main" val="3527003189"/>
              </p:ext>
            </p:extLst>
          </p:nvPr>
        </p:nvGraphicFramePr>
        <p:xfrm>
          <a:off x="205740" y="2079226"/>
          <a:ext cx="8128000" cy="3990451"/>
        </p:xfrm>
        <a:graphic>
          <a:graphicData uri="http://schemas.openxmlformats.org/drawingml/2006/chart">
            <c:chart xmlns:c="http://schemas.openxmlformats.org/drawingml/2006/chart" xmlns:r="http://schemas.openxmlformats.org/officeDocument/2006/relationships" r:id="rId3"/>
          </a:graphicData>
        </a:graphic>
      </p:graphicFrame>
      <p:pic>
        <p:nvPicPr>
          <p:cNvPr id="9" name="Graphic 8" descr="Bar graph with downward trend">
            <a:extLst>
              <a:ext uri="{FF2B5EF4-FFF2-40B4-BE49-F238E27FC236}">
                <a16:creationId xmlns:a16="http://schemas.microsoft.com/office/drawing/2014/main" id="{979EFCAF-ACD7-3F55-50F9-08EAB74CA493}"/>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9500235" y="3798886"/>
            <a:ext cx="2486025" cy="2486025"/>
          </a:xfrm>
          <a:prstGeom prst="rect">
            <a:avLst/>
          </a:prstGeom>
        </p:spPr>
      </p:pic>
    </p:spTree>
    <p:extLst>
      <p:ext uri="{BB962C8B-B14F-4D97-AF65-F5344CB8AC3E}">
        <p14:creationId xmlns:p14="http://schemas.microsoft.com/office/powerpoint/2010/main" val="8311516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C950280A-B050-433D-98E4-EE326AC205D6}"/>
              </a:ext>
            </a:extLst>
          </p:cNvPr>
          <p:cNvGraphicFramePr/>
          <p:nvPr>
            <p:extLst>
              <p:ext uri="{D42A27DB-BD31-4B8C-83A1-F6EECF244321}">
                <p14:modId xmlns:p14="http://schemas.microsoft.com/office/powerpoint/2010/main" val="2640969547"/>
              </p:ext>
            </p:extLst>
          </p:nvPr>
        </p:nvGraphicFramePr>
        <p:xfrm>
          <a:off x="726124" y="1960890"/>
          <a:ext cx="11465875" cy="4375566"/>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angle 7">
            <a:extLst>
              <a:ext uri="{FF2B5EF4-FFF2-40B4-BE49-F238E27FC236}">
                <a16:creationId xmlns:a16="http://schemas.microsoft.com/office/drawing/2014/main" id="{D20B2FC8-DC91-24D2-D888-9858AB062033}"/>
              </a:ext>
            </a:extLst>
          </p:cNvPr>
          <p:cNvSpPr/>
          <p:nvPr/>
        </p:nvSpPr>
        <p:spPr>
          <a:xfrm>
            <a:off x="9850840" y="2053256"/>
            <a:ext cx="287091" cy="3384000"/>
          </a:xfrm>
          <a:prstGeom prst="rect">
            <a:avLst/>
          </a:prstGeom>
          <a:noFill/>
          <a:ln w="19050">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IE" dirty="0">
              <a:solidFill>
                <a:schemeClr val="bg2"/>
              </a:solidFill>
            </a:endParaRPr>
          </a:p>
        </p:txBody>
      </p:sp>
      <p:sp>
        <p:nvSpPr>
          <p:cNvPr id="2" name="Footer Placeholder 1">
            <a:extLst>
              <a:ext uri="{FF2B5EF4-FFF2-40B4-BE49-F238E27FC236}">
                <a16:creationId xmlns:a16="http://schemas.microsoft.com/office/drawing/2014/main" id="{B4FC25C1-E901-441B-BDF1-90BEA84161AF}"/>
              </a:ext>
            </a:extLst>
          </p:cNvPr>
          <p:cNvSpPr>
            <a:spLocks noGrp="1"/>
          </p:cNvSpPr>
          <p:nvPr>
            <p:ph type="ftr" sz="quarter" idx="11"/>
          </p:nvPr>
        </p:nvSpPr>
        <p:spPr/>
        <p:txBody>
          <a:bodyPr/>
          <a:lstStyle/>
          <a:p>
            <a:pPr lvl="0"/>
            <a:r>
              <a:rPr lang="en-IE" noProof="0" dirty="0"/>
              <a:t>Base: All across 39 countries worldwide – n=</a:t>
            </a:r>
            <a:r>
              <a:rPr lang="en-IE" dirty="0"/>
              <a:t>33,866</a:t>
            </a:r>
            <a:endParaRPr lang="en-IE" noProof="0" dirty="0"/>
          </a:p>
        </p:txBody>
      </p:sp>
      <p:sp>
        <p:nvSpPr>
          <p:cNvPr id="7" name="Title 6">
            <a:extLst>
              <a:ext uri="{FF2B5EF4-FFF2-40B4-BE49-F238E27FC236}">
                <a16:creationId xmlns:a16="http://schemas.microsoft.com/office/drawing/2014/main" id="{62761AF4-E1F5-4F3B-900C-BE68C369014A}"/>
              </a:ext>
            </a:extLst>
          </p:cNvPr>
          <p:cNvSpPr>
            <a:spLocks noGrp="1"/>
          </p:cNvSpPr>
          <p:nvPr>
            <p:ph type="title"/>
          </p:nvPr>
        </p:nvSpPr>
        <p:spPr/>
        <p:txBody>
          <a:bodyPr/>
          <a:lstStyle/>
          <a:p>
            <a:r>
              <a:rPr lang="en-GB" dirty="0"/>
              <a:t>On a global level, Ireland is behind average on health outlook</a:t>
            </a:r>
            <a:endParaRPr lang="en-IE" dirty="0"/>
          </a:p>
        </p:txBody>
      </p:sp>
      <p:sp>
        <p:nvSpPr>
          <p:cNvPr id="3" name="Text Placeholder 2">
            <a:extLst>
              <a:ext uri="{FF2B5EF4-FFF2-40B4-BE49-F238E27FC236}">
                <a16:creationId xmlns:a16="http://schemas.microsoft.com/office/drawing/2014/main" id="{1092DE3E-3316-4454-84E7-D3595C8C6AF8}"/>
              </a:ext>
            </a:extLst>
          </p:cNvPr>
          <p:cNvSpPr>
            <a:spLocks noGrp="1"/>
          </p:cNvSpPr>
          <p:nvPr>
            <p:ph type="body" sz="quarter" idx="13"/>
          </p:nvPr>
        </p:nvSpPr>
        <p:spPr/>
        <p:txBody>
          <a:bodyPr/>
          <a:lstStyle/>
          <a:p>
            <a:r>
              <a:rPr lang="en-GB" dirty="0"/>
              <a:t>Asian nations like Indonesia, Vietnam, India, and Laos show high levels of self-perceived health among residents. Mexico, Paraguay, Malaysia, and France have notably improved health this year.</a:t>
            </a:r>
          </a:p>
        </p:txBody>
      </p:sp>
      <p:sp>
        <p:nvSpPr>
          <p:cNvPr id="9" name="Text Placeholder 8">
            <a:extLst>
              <a:ext uri="{FF2B5EF4-FFF2-40B4-BE49-F238E27FC236}">
                <a16:creationId xmlns:a16="http://schemas.microsoft.com/office/drawing/2014/main" id="{59986B54-9DAE-4822-A460-E1930BD9BA86}"/>
              </a:ext>
            </a:extLst>
          </p:cNvPr>
          <p:cNvSpPr>
            <a:spLocks noGrp="1"/>
          </p:cNvSpPr>
          <p:nvPr>
            <p:ph type="body" sz="quarter" idx="14"/>
          </p:nvPr>
        </p:nvSpPr>
        <p:spPr/>
        <p:txBody>
          <a:bodyPr/>
          <a:lstStyle/>
          <a:p>
            <a:r>
              <a:rPr lang="en-GB" dirty="0"/>
              <a:t>Health self-perception</a:t>
            </a:r>
          </a:p>
        </p:txBody>
      </p:sp>
      <p:sp>
        <p:nvSpPr>
          <p:cNvPr id="10" name="TextBox 9">
            <a:extLst>
              <a:ext uri="{FF2B5EF4-FFF2-40B4-BE49-F238E27FC236}">
                <a16:creationId xmlns:a16="http://schemas.microsoft.com/office/drawing/2014/main" id="{5A5620D1-5840-CF8D-8E7C-E49F3F0C51C6}"/>
              </a:ext>
            </a:extLst>
          </p:cNvPr>
          <p:cNvSpPr txBox="1"/>
          <p:nvPr/>
        </p:nvSpPr>
        <p:spPr>
          <a:xfrm>
            <a:off x="-1" y="2398030"/>
            <a:ext cx="1116000" cy="258532"/>
          </a:xfrm>
          <a:prstGeom prst="rect">
            <a:avLst/>
          </a:prstGeom>
          <a:noFill/>
        </p:spPr>
        <p:txBody>
          <a:bodyPr wrap="square" rtlCol="0">
            <a:spAutoFit/>
          </a:bodyPr>
          <a:lstStyle/>
          <a:p>
            <a:pPr algn="r">
              <a:lnSpc>
                <a:spcPct val="90000"/>
              </a:lnSpc>
              <a:spcAft>
                <a:spcPts val="600"/>
              </a:spcAft>
            </a:pPr>
            <a:r>
              <a:rPr lang="en-GB" sz="1200" dirty="0">
                <a:solidFill>
                  <a:schemeClr val="accent1"/>
                </a:solidFill>
              </a:rPr>
              <a:t>Net: Unhealthy</a:t>
            </a:r>
          </a:p>
        </p:txBody>
      </p:sp>
      <p:sp>
        <p:nvSpPr>
          <p:cNvPr id="13" name="TextBox 12">
            <a:extLst>
              <a:ext uri="{FF2B5EF4-FFF2-40B4-BE49-F238E27FC236}">
                <a16:creationId xmlns:a16="http://schemas.microsoft.com/office/drawing/2014/main" id="{31C59D9F-5B9A-3BD1-51B0-31179C3024F7}"/>
              </a:ext>
            </a:extLst>
          </p:cNvPr>
          <p:cNvSpPr txBox="1"/>
          <p:nvPr/>
        </p:nvSpPr>
        <p:spPr>
          <a:xfrm>
            <a:off x="-1" y="3945443"/>
            <a:ext cx="1116000" cy="258532"/>
          </a:xfrm>
          <a:prstGeom prst="rect">
            <a:avLst/>
          </a:prstGeom>
          <a:noFill/>
        </p:spPr>
        <p:txBody>
          <a:bodyPr wrap="square" rtlCol="0">
            <a:spAutoFit/>
          </a:bodyPr>
          <a:lstStyle/>
          <a:p>
            <a:pPr algn="r">
              <a:lnSpc>
                <a:spcPct val="90000"/>
              </a:lnSpc>
              <a:spcAft>
                <a:spcPts val="600"/>
              </a:spcAft>
            </a:pPr>
            <a:r>
              <a:rPr lang="en-IE" sz="1200" dirty="0">
                <a:solidFill>
                  <a:schemeClr val="accent3">
                    <a:lumMod val="75000"/>
                  </a:schemeClr>
                </a:solidFill>
              </a:rPr>
              <a:t>Net: Healthy</a:t>
            </a:r>
            <a:endParaRPr lang="en-GB" sz="1200" dirty="0">
              <a:solidFill>
                <a:schemeClr val="accent3">
                  <a:lumMod val="75000"/>
                </a:schemeClr>
              </a:solidFill>
            </a:endParaRPr>
          </a:p>
        </p:txBody>
      </p:sp>
      <p:sp>
        <p:nvSpPr>
          <p:cNvPr id="21" name="Text Placeholder 2">
            <a:extLst>
              <a:ext uri="{FF2B5EF4-FFF2-40B4-BE49-F238E27FC236}">
                <a16:creationId xmlns:a16="http://schemas.microsoft.com/office/drawing/2014/main" id="{0302B8CC-2165-507B-5B4C-682E13E7DE86}"/>
              </a:ext>
            </a:extLst>
          </p:cNvPr>
          <p:cNvSpPr txBox="1">
            <a:spLocks/>
          </p:cNvSpPr>
          <p:nvPr/>
        </p:nvSpPr>
        <p:spPr>
          <a:xfrm>
            <a:off x="635320" y="6381888"/>
            <a:ext cx="2239716" cy="237757"/>
          </a:xfrm>
          <a:prstGeom prst="rect">
            <a:avLst/>
          </a:prstGeom>
        </p:spPr>
        <p:txBody>
          <a:bodyPr vert="horz" lIns="91440" tIns="45720" rIns="91440" bIns="45720" rtlCol="0" anchor="b">
            <a:noAutofit/>
          </a:bodyPr>
          <a:lstStyle>
            <a:defPPr>
              <a:defRPr lang="en-US"/>
            </a:defPPr>
            <a:lvl1pPr lvl="0">
              <a:lnSpc>
                <a:spcPct val="90000"/>
              </a:lnSpc>
              <a:spcAft>
                <a:spcPts val="600"/>
              </a:spcAft>
              <a:defRPr lang="en-GB" sz="1000">
                <a:solidFill>
                  <a:schemeClr val="tx2"/>
                </a:solidFill>
              </a:defRPr>
            </a:lvl1pPr>
            <a:lvl2pPr marL="514350" indent="-171450" algn="l" defTabSz="685800" rtl="0" eaLnBrk="1" latinLnBrk="0" hangingPunct="1">
              <a:lnSpc>
                <a:spcPct val="90000"/>
              </a:lnSpc>
              <a:spcBef>
                <a:spcPts val="375"/>
              </a:spcBef>
              <a:buClr>
                <a:schemeClr val="bg2"/>
              </a:buClr>
              <a:buFont typeface="Calibri" panose="020F0502020204030204" pitchFamily="34" charset="0"/>
              <a:buChar char="»"/>
              <a:defRPr sz="1200" kern="1200">
                <a:solidFill>
                  <a:schemeClr val="bg1"/>
                </a:solidFill>
                <a:latin typeface="+mn-lt"/>
                <a:ea typeface="+mn-ea"/>
                <a:cs typeface="+mn-cs"/>
              </a:defRPr>
            </a:lvl2pPr>
            <a:lvl3pPr marL="857250" indent="-171450" algn="l" defTabSz="685800" rtl="0" eaLnBrk="1" latinLnBrk="0" hangingPunct="1">
              <a:lnSpc>
                <a:spcPct val="90000"/>
              </a:lnSpc>
              <a:spcBef>
                <a:spcPts val="375"/>
              </a:spcBef>
              <a:buClr>
                <a:schemeClr val="bg2"/>
              </a:buClr>
              <a:buFont typeface="Calibri" panose="020F0502020204030204" pitchFamily="34" charset="0"/>
              <a:buChar char="-"/>
              <a:defRPr sz="1100" kern="1200">
                <a:solidFill>
                  <a:schemeClr val="bg1"/>
                </a:solidFill>
                <a:latin typeface="+mn-lt"/>
                <a:ea typeface="+mn-ea"/>
                <a:cs typeface="+mn-cs"/>
              </a:defRPr>
            </a:lvl3pPr>
            <a:lvl4pPr marL="1200150" indent="-171450" algn="l" defTabSz="685800" rtl="0" eaLnBrk="1" latinLnBrk="0" hangingPunct="1">
              <a:lnSpc>
                <a:spcPct val="90000"/>
              </a:lnSpc>
              <a:spcBef>
                <a:spcPts val="375"/>
              </a:spcBef>
              <a:buClr>
                <a:schemeClr val="bg2"/>
              </a:buClr>
              <a:buFont typeface="Calibri" panose="020F0502020204030204" pitchFamily="34" charset="0"/>
              <a:buChar char="-"/>
              <a:defRPr sz="1050" kern="1200">
                <a:solidFill>
                  <a:schemeClr val="bg1"/>
                </a:solidFill>
                <a:latin typeface="+mn-lt"/>
                <a:ea typeface="+mn-ea"/>
                <a:cs typeface="+mn-cs"/>
              </a:defRPr>
            </a:lvl4pPr>
            <a:lvl5pPr marL="1543050" indent="-171450" algn="l" defTabSz="685800" rtl="0" eaLnBrk="1" latinLnBrk="0" hangingPunct="1">
              <a:lnSpc>
                <a:spcPct val="90000"/>
              </a:lnSpc>
              <a:spcBef>
                <a:spcPts val="375"/>
              </a:spcBef>
              <a:buClr>
                <a:schemeClr val="bg2"/>
              </a:buClr>
              <a:buFont typeface="Calibri" panose="020F0502020204030204" pitchFamily="34" charset="0"/>
              <a:buChar char="-"/>
              <a:defRPr sz="1050" kern="1200">
                <a:solidFill>
                  <a:schemeClr val="bg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IE" dirty="0"/>
              <a:t>Indicates significant difference vs. 2022</a:t>
            </a:r>
          </a:p>
        </p:txBody>
      </p:sp>
      <p:grpSp>
        <p:nvGrpSpPr>
          <p:cNvPr id="4" name="Group 3">
            <a:extLst>
              <a:ext uri="{FF2B5EF4-FFF2-40B4-BE49-F238E27FC236}">
                <a16:creationId xmlns:a16="http://schemas.microsoft.com/office/drawing/2014/main" id="{63701761-2A5D-BEFD-25C6-B4F372003711}"/>
              </a:ext>
            </a:extLst>
          </p:cNvPr>
          <p:cNvGrpSpPr>
            <a:grpSpLocks noChangeAspect="1"/>
          </p:cNvGrpSpPr>
          <p:nvPr/>
        </p:nvGrpSpPr>
        <p:grpSpPr>
          <a:xfrm rot="18974345">
            <a:off x="9348564" y="5858246"/>
            <a:ext cx="400195" cy="234000"/>
            <a:chOff x="9750490" y="289249"/>
            <a:chExt cx="1012405" cy="591968"/>
          </a:xfrm>
        </p:grpSpPr>
        <p:sp>
          <p:nvSpPr>
            <p:cNvPr id="24" name="Rectangle 23">
              <a:extLst>
                <a:ext uri="{FF2B5EF4-FFF2-40B4-BE49-F238E27FC236}">
                  <a16:creationId xmlns:a16="http://schemas.microsoft.com/office/drawing/2014/main" id="{55530E15-484D-95CA-721E-B28DC2B3B7B0}"/>
                </a:ext>
              </a:extLst>
            </p:cNvPr>
            <p:cNvSpPr/>
            <p:nvPr/>
          </p:nvSpPr>
          <p:spPr>
            <a:xfrm>
              <a:off x="9750490" y="289249"/>
              <a:ext cx="335902" cy="591968"/>
            </a:xfrm>
            <a:prstGeom prst="rect">
              <a:avLst/>
            </a:prstGeom>
            <a:solidFill>
              <a:srgbClr val="169B6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dirty="0">
                <a:solidFill>
                  <a:schemeClr val="bg2"/>
                </a:solidFill>
              </a:endParaRPr>
            </a:p>
          </p:txBody>
        </p:sp>
        <p:sp>
          <p:nvSpPr>
            <p:cNvPr id="25" name="Rectangle 24">
              <a:extLst>
                <a:ext uri="{FF2B5EF4-FFF2-40B4-BE49-F238E27FC236}">
                  <a16:creationId xmlns:a16="http://schemas.microsoft.com/office/drawing/2014/main" id="{9D81BCE7-622E-2F68-9DB9-6C474D317661}"/>
                </a:ext>
              </a:extLst>
            </p:cNvPr>
            <p:cNvSpPr/>
            <p:nvPr/>
          </p:nvSpPr>
          <p:spPr>
            <a:xfrm>
              <a:off x="10086345" y="289249"/>
              <a:ext cx="335902" cy="59196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dirty="0">
                <a:solidFill>
                  <a:schemeClr val="bg2"/>
                </a:solidFill>
              </a:endParaRPr>
            </a:p>
          </p:txBody>
        </p:sp>
        <p:sp>
          <p:nvSpPr>
            <p:cNvPr id="26" name="Rectangle 25">
              <a:extLst>
                <a:ext uri="{FF2B5EF4-FFF2-40B4-BE49-F238E27FC236}">
                  <a16:creationId xmlns:a16="http://schemas.microsoft.com/office/drawing/2014/main" id="{8A9F3508-7C7C-89B6-2423-2FE9FA0CC2A8}"/>
                </a:ext>
              </a:extLst>
            </p:cNvPr>
            <p:cNvSpPr/>
            <p:nvPr/>
          </p:nvSpPr>
          <p:spPr>
            <a:xfrm>
              <a:off x="10426993" y="289249"/>
              <a:ext cx="335902" cy="591968"/>
            </a:xfrm>
            <a:prstGeom prst="rect">
              <a:avLst/>
            </a:prstGeom>
            <a:solidFill>
              <a:srgbClr val="FF883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dirty="0">
                <a:solidFill>
                  <a:schemeClr val="bg2"/>
                </a:solidFill>
              </a:endParaRPr>
            </a:p>
          </p:txBody>
        </p:sp>
      </p:grpSp>
      <p:sp>
        <p:nvSpPr>
          <p:cNvPr id="30" name="Isosceles Triangle 29">
            <a:extLst>
              <a:ext uri="{FF2B5EF4-FFF2-40B4-BE49-F238E27FC236}">
                <a16:creationId xmlns:a16="http://schemas.microsoft.com/office/drawing/2014/main" id="{A5D7AC7A-26A6-26DE-0E54-626C9CF67238}"/>
              </a:ext>
            </a:extLst>
          </p:cNvPr>
          <p:cNvSpPr/>
          <p:nvPr/>
        </p:nvSpPr>
        <p:spPr>
          <a:xfrm>
            <a:off x="312098" y="6418970"/>
            <a:ext cx="188219" cy="107106"/>
          </a:xfrm>
          <a:prstGeom prst="triangle">
            <a:avLst/>
          </a:prstGeom>
          <a:solidFill>
            <a:schemeClr val="accent3">
              <a:lumMod val="75000"/>
            </a:schemeClr>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dirty="0">
              <a:ln>
                <a:noFill/>
              </a:ln>
              <a:solidFill>
                <a:srgbClr val="FFFFFF"/>
              </a:solidFill>
              <a:effectLst/>
              <a:uLnTx/>
              <a:uFillTx/>
              <a:latin typeface="Calibri"/>
              <a:ea typeface="+mn-ea"/>
              <a:cs typeface="+mn-cs"/>
            </a:endParaRPr>
          </a:p>
        </p:txBody>
      </p:sp>
      <p:sp>
        <p:nvSpPr>
          <p:cNvPr id="31" name="Isosceles Triangle 30">
            <a:extLst>
              <a:ext uri="{FF2B5EF4-FFF2-40B4-BE49-F238E27FC236}">
                <a16:creationId xmlns:a16="http://schemas.microsoft.com/office/drawing/2014/main" id="{E6A15309-B776-48DC-FE1F-63C756F0A7A5}"/>
              </a:ext>
            </a:extLst>
          </p:cNvPr>
          <p:cNvSpPr/>
          <p:nvPr/>
        </p:nvSpPr>
        <p:spPr>
          <a:xfrm flipV="1">
            <a:off x="541211" y="6431794"/>
            <a:ext cx="188219" cy="107106"/>
          </a:xfrm>
          <a:prstGeom prst="triangle">
            <a:avLst/>
          </a:prstGeom>
          <a:solidFill>
            <a:srgbClr val="D0103A"/>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dirty="0">
              <a:ln>
                <a:noFill/>
              </a:ln>
              <a:solidFill>
                <a:srgbClr val="FFFFFF"/>
              </a:solidFill>
              <a:effectLst/>
              <a:uLnTx/>
              <a:uFillTx/>
              <a:latin typeface="Calibri"/>
              <a:ea typeface="+mn-ea"/>
              <a:cs typeface="+mn-cs"/>
            </a:endParaRPr>
          </a:p>
        </p:txBody>
      </p:sp>
      <p:sp>
        <p:nvSpPr>
          <p:cNvPr id="32" name="Isosceles Triangle 31">
            <a:extLst>
              <a:ext uri="{FF2B5EF4-FFF2-40B4-BE49-F238E27FC236}">
                <a16:creationId xmlns:a16="http://schemas.microsoft.com/office/drawing/2014/main" id="{4F3390CF-C223-6828-B0EF-2D592678FD66}"/>
              </a:ext>
            </a:extLst>
          </p:cNvPr>
          <p:cNvSpPr/>
          <p:nvPr/>
        </p:nvSpPr>
        <p:spPr>
          <a:xfrm>
            <a:off x="1895667" y="3537215"/>
            <a:ext cx="188219" cy="107106"/>
          </a:xfrm>
          <a:prstGeom prst="triangle">
            <a:avLst/>
          </a:prstGeom>
          <a:solidFill>
            <a:schemeClr val="bg1"/>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dirty="0">
              <a:ln>
                <a:noFill/>
              </a:ln>
              <a:solidFill>
                <a:srgbClr val="FFFFFF"/>
              </a:solidFill>
              <a:effectLst/>
              <a:uLnTx/>
              <a:uFillTx/>
              <a:latin typeface="Calibri"/>
              <a:ea typeface="+mn-ea"/>
              <a:cs typeface="+mn-cs"/>
            </a:endParaRPr>
          </a:p>
        </p:txBody>
      </p:sp>
      <p:sp>
        <p:nvSpPr>
          <p:cNvPr id="33" name="Isosceles Triangle 32">
            <a:extLst>
              <a:ext uri="{FF2B5EF4-FFF2-40B4-BE49-F238E27FC236}">
                <a16:creationId xmlns:a16="http://schemas.microsoft.com/office/drawing/2014/main" id="{558B138C-A888-C42F-92E8-7F3F90C82BF3}"/>
              </a:ext>
            </a:extLst>
          </p:cNvPr>
          <p:cNvSpPr/>
          <p:nvPr/>
        </p:nvSpPr>
        <p:spPr>
          <a:xfrm>
            <a:off x="2177276" y="3624443"/>
            <a:ext cx="188219" cy="107106"/>
          </a:xfrm>
          <a:prstGeom prst="triangle">
            <a:avLst/>
          </a:prstGeom>
          <a:solidFill>
            <a:schemeClr val="bg1"/>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dirty="0">
              <a:ln>
                <a:noFill/>
              </a:ln>
              <a:solidFill>
                <a:srgbClr val="FFFFFF"/>
              </a:solidFill>
              <a:effectLst/>
              <a:uLnTx/>
              <a:uFillTx/>
              <a:latin typeface="Calibri"/>
              <a:ea typeface="+mn-ea"/>
              <a:cs typeface="+mn-cs"/>
            </a:endParaRPr>
          </a:p>
        </p:txBody>
      </p:sp>
      <p:sp>
        <p:nvSpPr>
          <p:cNvPr id="34" name="Isosceles Triangle 33">
            <a:extLst>
              <a:ext uri="{FF2B5EF4-FFF2-40B4-BE49-F238E27FC236}">
                <a16:creationId xmlns:a16="http://schemas.microsoft.com/office/drawing/2014/main" id="{2E83515A-0F7E-4C6E-F216-331FA47DE12A}"/>
              </a:ext>
            </a:extLst>
          </p:cNvPr>
          <p:cNvSpPr/>
          <p:nvPr/>
        </p:nvSpPr>
        <p:spPr>
          <a:xfrm>
            <a:off x="3293450" y="3684077"/>
            <a:ext cx="188219" cy="107106"/>
          </a:xfrm>
          <a:prstGeom prst="triangle">
            <a:avLst/>
          </a:prstGeom>
          <a:solidFill>
            <a:schemeClr val="bg1"/>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dirty="0">
              <a:ln>
                <a:noFill/>
              </a:ln>
              <a:solidFill>
                <a:srgbClr val="FFFFFF"/>
              </a:solidFill>
              <a:effectLst/>
              <a:uLnTx/>
              <a:uFillTx/>
              <a:latin typeface="Calibri"/>
              <a:ea typeface="+mn-ea"/>
              <a:cs typeface="+mn-cs"/>
            </a:endParaRPr>
          </a:p>
        </p:txBody>
      </p:sp>
      <p:sp>
        <p:nvSpPr>
          <p:cNvPr id="35" name="Isosceles Triangle 34">
            <a:extLst>
              <a:ext uri="{FF2B5EF4-FFF2-40B4-BE49-F238E27FC236}">
                <a16:creationId xmlns:a16="http://schemas.microsoft.com/office/drawing/2014/main" id="{0CCF11E2-6939-44FB-392D-A525DB42546A}"/>
              </a:ext>
            </a:extLst>
          </p:cNvPr>
          <p:cNvSpPr/>
          <p:nvPr/>
        </p:nvSpPr>
        <p:spPr>
          <a:xfrm>
            <a:off x="3570012" y="3697874"/>
            <a:ext cx="188219" cy="107106"/>
          </a:xfrm>
          <a:prstGeom prst="triangle">
            <a:avLst/>
          </a:prstGeom>
          <a:solidFill>
            <a:schemeClr val="bg1"/>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dirty="0">
              <a:ln>
                <a:noFill/>
              </a:ln>
              <a:solidFill>
                <a:srgbClr val="FFFFFF"/>
              </a:solidFill>
              <a:effectLst/>
              <a:uLnTx/>
              <a:uFillTx/>
              <a:latin typeface="Calibri"/>
              <a:ea typeface="+mn-ea"/>
              <a:cs typeface="+mn-cs"/>
            </a:endParaRPr>
          </a:p>
        </p:txBody>
      </p:sp>
      <p:sp>
        <p:nvSpPr>
          <p:cNvPr id="36" name="Isosceles Triangle 35">
            <a:extLst>
              <a:ext uri="{FF2B5EF4-FFF2-40B4-BE49-F238E27FC236}">
                <a16:creationId xmlns:a16="http://schemas.microsoft.com/office/drawing/2014/main" id="{6A2D9B4B-E529-3500-CFF5-16D3A01CBB15}"/>
              </a:ext>
            </a:extLst>
          </p:cNvPr>
          <p:cNvSpPr/>
          <p:nvPr/>
        </p:nvSpPr>
        <p:spPr>
          <a:xfrm flipV="1">
            <a:off x="4661649" y="3767435"/>
            <a:ext cx="188219" cy="107106"/>
          </a:xfrm>
          <a:prstGeom prst="triangle">
            <a:avLst/>
          </a:prstGeom>
          <a:solidFill>
            <a:schemeClr val="bg1"/>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dirty="0">
              <a:ln>
                <a:noFill/>
              </a:ln>
              <a:solidFill>
                <a:srgbClr val="FFFFFF"/>
              </a:solidFill>
              <a:effectLst/>
              <a:uLnTx/>
              <a:uFillTx/>
              <a:latin typeface="Calibri"/>
              <a:ea typeface="+mn-ea"/>
              <a:cs typeface="+mn-cs"/>
            </a:endParaRPr>
          </a:p>
        </p:txBody>
      </p:sp>
      <p:sp>
        <p:nvSpPr>
          <p:cNvPr id="37" name="Isosceles Triangle 36">
            <a:extLst>
              <a:ext uri="{FF2B5EF4-FFF2-40B4-BE49-F238E27FC236}">
                <a16:creationId xmlns:a16="http://schemas.microsoft.com/office/drawing/2014/main" id="{406DBEE7-30EA-96DF-277B-AEA075D30807}"/>
              </a:ext>
            </a:extLst>
          </p:cNvPr>
          <p:cNvSpPr/>
          <p:nvPr/>
        </p:nvSpPr>
        <p:spPr>
          <a:xfrm flipV="1">
            <a:off x="4924801" y="3804980"/>
            <a:ext cx="188219" cy="107106"/>
          </a:xfrm>
          <a:prstGeom prst="triangle">
            <a:avLst/>
          </a:prstGeom>
          <a:solidFill>
            <a:schemeClr val="bg1"/>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dirty="0">
              <a:ln>
                <a:noFill/>
              </a:ln>
              <a:solidFill>
                <a:srgbClr val="FFFFFF"/>
              </a:solidFill>
              <a:effectLst/>
              <a:uLnTx/>
              <a:uFillTx/>
              <a:latin typeface="Calibri"/>
              <a:ea typeface="+mn-ea"/>
              <a:cs typeface="+mn-cs"/>
            </a:endParaRPr>
          </a:p>
        </p:txBody>
      </p:sp>
      <p:sp>
        <p:nvSpPr>
          <p:cNvPr id="38" name="Isosceles Triangle 37">
            <a:extLst>
              <a:ext uri="{FF2B5EF4-FFF2-40B4-BE49-F238E27FC236}">
                <a16:creationId xmlns:a16="http://schemas.microsoft.com/office/drawing/2014/main" id="{04A6F03B-A649-DF7A-A7D0-C50F06D63FF1}"/>
              </a:ext>
            </a:extLst>
          </p:cNvPr>
          <p:cNvSpPr/>
          <p:nvPr/>
        </p:nvSpPr>
        <p:spPr>
          <a:xfrm>
            <a:off x="6860946" y="3872330"/>
            <a:ext cx="188219" cy="107106"/>
          </a:xfrm>
          <a:prstGeom prst="triangle">
            <a:avLst/>
          </a:prstGeom>
          <a:solidFill>
            <a:schemeClr val="bg1"/>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dirty="0">
              <a:ln>
                <a:noFill/>
              </a:ln>
              <a:solidFill>
                <a:srgbClr val="FFFFFF"/>
              </a:solidFill>
              <a:effectLst/>
              <a:uLnTx/>
              <a:uFillTx/>
              <a:latin typeface="Calibri"/>
              <a:ea typeface="+mn-ea"/>
              <a:cs typeface="+mn-cs"/>
            </a:endParaRPr>
          </a:p>
        </p:txBody>
      </p:sp>
      <p:sp>
        <p:nvSpPr>
          <p:cNvPr id="39" name="Isosceles Triangle 38">
            <a:extLst>
              <a:ext uri="{FF2B5EF4-FFF2-40B4-BE49-F238E27FC236}">
                <a16:creationId xmlns:a16="http://schemas.microsoft.com/office/drawing/2014/main" id="{AA5162B7-8947-6F41-4FF0-8B7DE3CB9911}"/>
              </a:ext>
            </a:extLst>
          </p:cNvPr>
          <p:cNvSpPr/>
          <p:nvPr/>
        </p:nvSpPr>
        <p:spPr>
          <a:xfrm>
            <a:off x="7957224" y="3915944"/>
            <a:ext cx="188219" cy="107106"/>
          </a:xfrm>
          <a:prstGeom prst="triangle">
            <a:avLst/>
          </a:prstGeom>
          <a:solidFill>
            <a:schemeClr val="bg1"/>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dirty="0">
              <a:ln>
                <a:noFill/>
              </a:ln>
              <a:solidFill>
                <a:srgbClr val="FFFFFF"/>
              </a:solidFill>
              <a:effectLst/>
              <a:uLnTx/>
              <a:uFillTx/>
              <a:latin typeface="Calibri"/>
              <a:ea typeface="+mn-ea"/>
              <a:cs typeface="+mn-cs"/>
            </a:endParaRPr>
          </a:p>
        </p:txBody>
      </p:sp>
      <p:sp>
        <p:nvSpPr>
          <p:cNvPr id="42" name="Isosceles Triangle 41">
            <a:extLst>
              <a:ext uri="{FF2B5EF4-FFF2-40B4-BE49-F238E27FC236}">
                <a16:creationId xmlns:a16="http://schemas.microsoft.com/office/drawing/2014/main" id="{E0E38B90-B915-9033-A1AC-41F615331C55}"/>
              </a:ext>
            </a:extLst>
          </p:cNvPr>
          <p:cNvSpPr/>
          <p:nvPr/>
        </p:nvSpPr>
        <p:spPr>
          <a:xfrm flipV="1">
            <a:off x="9607280" y="3962315"/>
            <a:ext cx="188219" cy="107106"/>
          </a:xfrm>
          <a:prstGeom prst="triangle">
            <a:avLst/>
          </a:prstGeom>
          <a:solidFill>
            <a:schemeClr val="bg1"/>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dirty="0">
              <a:ln>
                <a:noFill/>
              </a:ln>
              <a:solidFill>
                <a:srgbClr val="FFFFFF"/>
              </a:solidFill>
              <a:effectLst/>
              <a:uLnTx/>
              <a:uFillTx/>
              <a:latin typeface="Calibri"/>
              <a:ea typeface="+mn-ea"/>
              <a:cs typeface="+mn-cs"/>
            </a:endParaRPr>
          </a:p>
        </p:txBody>
      </p:sp>
      <p:sp>
        <p:nvSpPr>
          <p:cNvPr id="43" name="Isosceles Triangle 42">
            <a:extLst>
              <a:ext uri="{FF2B5EF4-FFF2-40B4-BE49-F238E27FC236}">
                <a16:creationId xmlns:a16="http://schemas.microsoft.com/office/drawing/2014/main" id="{24144B9C-974B-3785-3B7F-AB2BC27407D0}"/>
              </a:ext>
            </a:extLst>
          </p:cNvPr>
          <p:cNvSpPr/>
          <p:nvPr/>
        </p:nvSpPr>
        <p:spPr>
          <a:xfrm flipV="1">
            <a:off x="10714692" y="4017357"/>
            <a:ext cx="188219" cy="107106"/>
          </a:xfrm>
          <a:prstGeom prst="triangle">
            <a:avLst/>
          </a:prstGeom>
          <a:solidFill>
            <a:schemeClr val="bg1"/>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dirty="0">
              <a:ln>
                <a:noFill/>
              </a:ln>
              <a:solidFill>
                <a:srgbClr val="FFFFFF"/>
              </a:solidFill>
              <a:effectLst/>
              <a:uLnTx/>
              <a:uFillTx/>
              <a:latin typeface="Calibri"/>
              <a:ea typeface="+mn-ea"/>
              <a:cs typeface="+mn-cs"/>
            </a:endParaRPr>
          </a:p>
        </p:txBody>
      </p:sp>
      <p:sp>
        <p:nvSpPr>
          <p:cNvPr id="44" name="Isosceles Triangle 43">
            <a:extLst>
              <a:ext uri="{FF2B5EF4-FFF2-40B4-BE49-F238E27FC236}">
                <a16:creationId xmlns:a16="http://schemas.microsoft.com/office/drawing/2014/main" id="{6120D166-E3B6-6C6A-414E-B9D197B56E07}"/>
              </a:ext>
            </a:extLst>
          </p:cNvPr>
          <p:cNvSpPr/>
          <p:nvPr/>
        </p:nvSpPr>
        <p:spPr>
          <a:xfrm flipV="1">
            <a:off x="11272260" y="4128795"/>
            <a:ext cx="188219" cy="107106"/>
          </a:xfrm>
          <a:prstGeom prst="triangle">
            <a:avLst/>
          </a:prstGeom>
          <a:solidFill>
            <a:schemeClr val="bg1"/>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dirty="0">
              <a:ln>
                <a:noFill/>
              </a:ln>
              <a:solidFill>
                <a:srgbClr val="FFFFFF"/>
              </a:solidFill>
              <a:effectLst/>
              <a:uLnTx/>
              <a:uFillTx/>
              <a:latin typeface="Calibri"/>
              <a:ea typeface="+mn-ea"/>
              <a:cs typeface="+mn-cs"/>
            </a:endParaRPr>
          </a:p>
        </p:txBody>
      </p:sp>
      <p:sp>
        <p:nvSpPr>
          <p:cNvPr id="45" name="Isosceles Triangle 44">
            <a:extLst>
              <a:ext uri="{FF2B5EF4-FFF2-40B4-BE49-F238E27FC236}">
                <a16:creationId xmlns:a16="http://schemas.microsoft.com/office/drawing/2014/main" id="{049DBEFE-4DB0-429F-392C-06FE6E74596D}"/>
              </a:ext>
            </a:extLst>
          </p:cNvPr>
          <p:cNvSpPr/>
          <p:nvPr/>
        </p:nvSpPr>
        <p:spPr>
          <a:xfrm flipV="1">
            <a:off x="11806297" y="4225962"/>
            <a:ext cx="188219" cy="107106"/>
          </a:xfrm>
          <a:prstGeom prst="triangle">
            <a:avLst/>
          </a:prstGeom>
          <a:solidFill>
            <a:schemeClr val="bg1"/>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dirty="0">
              <a:ln>
                <a:noFill/>
              </a:ln>
              <a:solidFill>
                <a:srgbClr val="FFFFFF"/>
              </a:solidFill>
              <a:effectLst/>
              <a:uLnTx/>
              <a:uFillTx/>
              <a:latin typeface="Calibri"/>
              <a:ea typeface="+mn-ea"/>
              <a:cs typeface="+mn-cs"/>
            </a:endParaRPr>
          </a:p>
        </p:txBody>
      </p:sp>
      <p:sp>
        <p:nvSpPr>
          <p:cNvPr id="46" name="Isosceles Triangle 45">
            <a:extLst>
              <a:ext uri="{FF2B5EF4-FFF2-40B4-BE49-F238E27FC236}">
                <a16:creationId xmlns:a16="http://schemas.microsoft.com/office/drawing/2014/main" id="{8C4BC400-4343-61A5-81F7-45A66B133563}"/>
              </a:ext>
            </a:extLst>
          </p:cNvPr>
          <p:cNvSpPr/>
          <p:nvPr/>
        </p:nvSpPr>
        <p:spPr>
          <a:xfrm>
            <a:off x="11535178" y="4152531"/>
            <a:ext cx="188219" cy="107106"/>
          </a:xfrm>
          <a:prstGeom prst="triangle">
            <a:avLst/>
          </a:prstGeom>
          <a:solidFill>
            <a:schemeClr val="bg1"/>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dirty="0">
              <a:ln>
                <a:noFill/>
              </a:ln>
              <a:solidFill>
                <a:srgbClr val="FFFFFF"/>
              </a:solidFill>
              <a:effectLst/>
              <a:uLnTx/>
              <a:uFillTx/>
              <a:latin typeface="Calibri"/>
              <a:ea typeface="+mn-ea"/>
              <a:cs typeface="+mn-cs"/>
            </a:endParaRPr>
          </a:p>
        </p:txBody>
      </p:sp>
    </p:spTree>
    <p:extLst>
      <p:ext uri="{BB962C8B-B14F-4D97-AF65-F5344CB8AC3E}">
        <p14:creationId xmlns:p14="http://schemas.microsoft.com/office/powerpoint/2010/main" val="32926487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3A05347-9E97-4BFE-A609-68DF049F2338}"/>
              </a:ext>
            </a:extLst>
          </p:cNvPr>
          <p:cNvSpPr>
            <a:spLocks noGrp="1"/>
          </p:cNvSpPr>
          <p:nvPr>
            <p:ph type="title"/>
          </p:nvPr>
        </p:nvSpPr>
        <p:spPr/>
        <p:txBody>
          <a:bodyPr/>
          <a:lstStyle/>
          <a:p>
            <a:r>
              <a:rPr lang="en-IE" dirty="0"/>
              <a:t>Irish perception on health aspects weaker than the global average, but stress/ mental health is better than average  </a:t>
            </a:r>
          </a:p>
        </p:txBody>
      </p:sp>
      <p:sp>
        <p:nvSpPr>
          <p:cNvPr id="3" name="Slide Number Placeholder 2">
            <a:extLst>
              <a:ext uri="{FF2B5EF4-FFF2-40B4-BE49-F238E27FC236}">
                <a16:creationId xmlns:a16="http://schemas.microsoft.com/office/drawing/2014/main" id="{78591587-2AE6-4A49-AB71-8C41642153E7}"/>
              </a:ext>
            </a:extLst>
          </p:cNvPr>
          <p:cNvSpPr>
            <a:spLocks noGrp="1"/>
          </p:cNvSpPr>
          <p:nvPr>
            <p:ph type="sldNum" sz="quarter" idx="4294967295"/>
          </p:nvPr>
        </p:nvSpPr>
        <p:spPr>
          <a:xfrm>
            <a:off x="11612563" y="6370638"/>
            <a:ext cx="579437" cy="365125"/>
          </a:xfrm>
        </p:spPr>
        <p:txBody>
          <a:bodyPr/>
          <a:lstStyle/>
          <a:p>
            <a:fld id="{21F79131-C817-4EAF-B3BC-6511779B5E04}" type="slidenum">
              <a:rPr lang="en-GB" smtClean="0">
                <a:solidFill>
                  <a:prstClr val="white">
                    <a:tint val="75000"/>
                  </a:prstClr>
                </a:solidFill>
              </a:rPr>
              <a:pPr/>
              <a:t>8</a:t>
            </a:fld>
            <a:endParaRPr lang="en-GB" dirty="0">
              <a:solidFill>
                <a:prstClr val="white">
                  <a:tint val="75000"/>
                </a:prstClr>
              </a:solidFill>
            </a:endParaRPr>
          </a:p>
        </p:txBody>
      </p:sp>
    </p:spTree>
    <p:extLst>
      <p:ext uri="{BB962C8B-B14F-4D97-AF65-F5344CB8AC3E}">
        <p14:creationId xmlns:p14="http://schemas.microsoft.com/office/powerpoint/2010/main" val="6925117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B45EDA88-0006-40F1-AFD4-8B46B77978EF}"/>
              </a:ext>
            </a:extLst>
          </p:cNvPr>
          <p:cNvSpPr>
            <a:spLocks noGrp="1"/>
          </p:cNvSpPr>
          <p:nvPr>
            <p:ph type="body" sz="quarter" idx="13"/>
          </p:nvPr>
        </p:nvSpPr>
        <p:spPr>
          <a:xfrm>
            <a:off x="3707124" y="3828386"/>
            <a:ext cx="2256631" cy="1257300"/>
          </a:xfrm>
        </p:spPr>
        <p:txBody>
          <a:bodyPr/>
          <a:lstStyle/>
          <a:p>
            <a:pPr marL="0" marR="0" lvl="0" indent="0" algn="ctr" defTabSz="914400" rtl="0" eaLnBrk="1" fontAlgn="auto" latinLnBrk="0" hangingPunct="1">
              <a:lnSpc>
                <a:spcPct val="90000"/>
              </a:lnSpc>
              <a:spcBef>
                <a:spcPts val="1000"/>
              </a:spcBef>
              <a:spcAft>
                <a:spcPts val="600"/>
              </a:spcAft>
              <a:buClr>
                <a:srgbClr val="D0103A"/>
              </a:buClr>
              <a:buSzTx/>
              <a:buFont typeface="Arial" panose="020B0604020202020204" pitchFamily="34" charset="0"/>
              <a:buNone/>
              <a:tabLst/>
              <a:defRPr/>
            </a:pPr>
            <a:r>
              <a:rPr lang="en-IE" sz="4000" dirty="0">
                <a:solidFill>
                  <a:prstClr val="white"/>
                </a:solidFill>
                <a:latin typeface="Calibri Light"/>
              </a:rPr>
              <a:t>58</a:t>
            </a:r>
            <a:r>
              <a:rPr kumimoji="0" lang="en-IE" sz="4000" b="0" i="0" u="none" strike="noStrike" kern="1200" cap="none" spc="0" normalizeH="0" baseline="0" noProof="0" dirty="0">
                <a:ln>
                  <a:noFill/>
                </a:ln>
                <a:solidFill>
                  <a:prstClr val="white"/>
                </a:solidFill>
                <a:effectLst/>
                <a:uLnTx/>
                <a:uFillTx/>
                <a:latin typeface="Calibri Light"/>
                <a:ea typeface="+mn-ea"/>
                <a:cs typeface="+mn-cs"/>
              </a:rPr>
              <a:t>%</a:t>
            </a:r>
          </a:p>
        </p:txBody>
      </p:sp>
      <p:sp>
        <p:nvSpPr>
          <p:cNvPr id="10" name="Text Placeholder 9">
            <a:extLst>
              <a:ext uri="{FF2B5EF4-FFF2-40B4-BE49-F238E27FC236}">
                <a16:creationId xmlns:a16="http://schemas.microsoft.com/office/drawing/2014/main" id="{6E90DEBB-9CE9-22FE-03F2-D4CB9B60578B}"/>
              </a:ext>
            </a:extLst>
          </p:cNvPr>
          <p:cNvSpPr>
            <a:spLocks noGrp="1"/>
          </p:cNvSpPr>
          <p:nvPr>
            <p:ph type="body" sz="quarter" idx="17"/>
          </p:nvPr>
        </p:nvSpPr>
        <p:spPr>
          <a:xfrm>
            <a:off x="3921436" y="3399018"/>
            <a:ext cx="1828006" cy="514350"/>
          </a:xfrm>
        </p:spPr>
        <p:txBody>
          <a:bodyPr/>
          <a:lstStyle/>
          <a:p>
            <a:pPr algn="ctr"/>
            <a:r>
              <a:rPr lang="en-IE" dirty="0"/>
              <a:t>Sleeping</a:t>
            </a:r>
          </a:p>
        </p:txBody>
      </p:sp>
      <p:sp>
        <p:nvSpPr>
          <p:cNvPr id="12" name="Text Placeholder 11">
            <a:extLst>
              <a:ext uri="{FF2B5EF4-FFF2-40B4-BE49-F238E27FC236}">
                <a16:creationId xmlns:a16="http://schemas.microsoft.com/office/drawing/2014/main" id="{254B06BC-CE84-E780-17E5-D849FBCA8892}"/>
              </a:ext>
            </a:extLst>
          </p:cNvPr>
          <p:cNvSpPr>
            <a:spLocks noGrp="1"/>
          </p:cNvSpPr>
          <p:nvPr>
            <p:ph type="body" sz="quarter" idx="26"/>
          </p:nvPr>
        </p:nvSpPr>
        <p:spPr>
          <a:xfrm>
            <a:off x="5751753" y="3828386"/>
            <a:ext cx="2256631" cy="1257300"/>
          </a:xfrm>
        </p:spPr>
        <p:txBody>
          <a:bodyPr/>
          <a:lstStyle/>
          <a:p>
            <a:pPr marL="0" marR="0" lvl="0" indent="0" algn="ctr" defTabSz="914400" rtl="0" eaLnBrk="1" fontAlgn="auto" latinLnBrk="0" hangingPunct="1">
              <a:lnSpc>
                <a:spcPct val="90000"/>
              </a:lnSpc>
              <a:spcBef>
                <a:spcPts val="1000"/>
              </a:spcBef>
              <a:spcAft>
                <a:spcPts val="600"/>
              </a:spcAft>
              <a:buClr>
                <a:srgbClr val="D0103A"/>
              </a:buClr>
              <a:buSzTx/>
              <a:buFont typeface="Arial" panose="020B0604020202020204" pitchFamily="34" charset="0"/>
              <a:buNone/>
              <a:tabLst/>
              <a:defRPr/>
            </a:pPr>
            <a:r>
              <a:rPr lang="en-IE" sz="4000" dirty="0">
                <a:solidFill>
                  <a:prstClr val="white"/>
                </a:solidFill>
                <a:latin typeface="Calibri Light"/>
              </a:rPr>
              <a:t>55</a:t>
            </a:r>
            <a:r>
              <a:rPr kumimoji="0" lang="en-IE" sz="4000" b="0" i="0" u="none" strike="noStrike" kern="1200" cap="none" spc="0" normalizeH="0" baseline="0" noProof="0" dirty="0">
                <a:ln>
                  <a:noFill/>
                </a:ln>
                <a:solidFill>
                  <a:prstClr val="white"/>
                </a:solidFill>
                <a:effectLst/>
                <a:uLnTx/>
                <a:uFillTx/>
                <a:latin typeface="Calibri Light"/>
                <a:ea typeface="+mn-ea"/>
                <a:cs typeface="+mn-cs"/>
              </a:rPr>
              <a:t>%</a:t>
            </a:r>
          </a:p>
          <a:p>
            <a:pPr marL="0" marR="0" lvl="0" indent="0" algn="ctr" defTabSz="914400" rtl="0" eaLnBrk="1" fontAlgn="auto" latinLnBrk="0" hangingPunct="1">
              <a:lnSpc>
                <a:spcPct val="90000"/>
              </a:lnSpc>
              <a:spcBef>
                <a:spcPts val="1000"/>
              </a:spcBef>
              <a:spcAft>
                <a:spcPts val="600"/>
              </a:spcAft>
              <a:buClr>
                <a:srgbClr val="D0103A"/>
              </a:buClr>
              <a:buSzTx/>
              <a:buFont typeface="Arial" panose="020B0604020202020204" pitchFamily="34" charset="0"/>
              <a:buNone/>
              <a:tabLst/>
              <a:defRPr/>
            </a:pPr>
            <a:r>
              <a:rPr kumimoji="0" lang="en-IE" sz="1800" b="0" i="0" u="none" strike="noStrike" kern="1200" cap="none" spc="0" normalizeH="0" baseline="0" noProof="0" dirty="0">
                <a:ln>
                  <a:noFill/>
                </a:ln>
                <a:solidFill>
                  <a:prstClr val="white"/>
                </a:solidFill>
                <a:effectLst/>
                <a:uLnTx/>
                <a:uFillTx/>
                <a:latin typeface="Calibri Light"/>
                <a:ea typeface="+mn-ea"/>
                <a:cs typeface="+mn-cs"/>
              </a:rPr>
              <a:t>(-7%)</a:t>
            </a:r>
            <a:endParaRPr kumimoji="0" lang="en-IE" sz="4000" b="0" i="0" u="none" strike="noStrike" kern="1200" cap="none" spc="0" normalizeH="0" baseline="0" noProof="0" dirty="0">
              <a:ln>
                <a:noFill/>
              </a:ln>
              <a:solidFill>
                <a:prstClr val="white"/>
              </a:solidFill>
              <a:effectLst/>
              <a:uLnTx/>
              <a:uFillTx/>
              <a:latin typeface="Calibri Light"/>
              <a:ea typeface="+mn-ea"/>
              <a:cs typeface="+mn-cs"/>
            </a:endParaRPr>
          </a:p>
        </p:txBody>
      </p:sp>
      <p:sp>
        <p:nvSpPr>
          <p:cNvPr id="13" name="Text Placeholder 12">
            <a:extLst>
              <a:ext uri="{FF2B5EF4-FFF2-40B4-BE49-F238E27FC236}">
                <a16:creationId xmlns:a16="http://schemas.microsoft.com/office/drawing/2014/main" id="{98C392A2-100A-1779-7459-21A5AF44B200}"/>
              </a:ext>
            </a:extLst>
          </p:cNvPr>
          <p:cNvSpPr>
            <a:spLocks noGrp="1"/>
          </p:cNvSpPr>
          <p:nvPr>
            <p:ph type="body" sz="quarter" idx="27"/>
          </p:nvPr>
        </p:nvSpPr>
        <p:spPr>
          <a:xfrm>
            <a:off x="5966065" y="3399018"/>
            <a:ext cx="1828006" cy="514350"/>
          </a:xfrm>
        </p:spPr>
        <p:txBody>
          <a:bodyPr/>
          <a:lstStyle/>
          <a:p>
            <a:pPr algn="ctr"/>
            <a:r>
              <a:rPr lang="en-IE" dirty="0"/>
              <a:t>Weight</a:t>
            </a:r>
          </a:p>
        </p:txBody>
      </p:sp>
      <p:sp>
        <p:nvSpPr>
          <p:cNvPr id="4" name="Slide Number Placeholder 3">
            <a:extLst>
              <a:ext uri="{FF2B5EF4-FFF2-40B4-BE49-F238E27FC236}">
                <a16:creationId xmlns:a16="http://schemas.microsoft.com/office/drawing/2014/main" id="{1135D877-6D33-4FBB-B238-A583CBA1C577}"/>
              </a:ext>
            </a:extLst>
          </p:cNvPr>
          <p:cNvSpPr>
            <a:spLocks noGrp="1"/>
          </p:cNvSpPr>
          <p:nvPr>
            <p:ph type="sldNum" sz="quarter" idx="12"/>
          </p:nvPr>
        </p:nvSpPr>
        <p:spPr/>
        <p:txBody>
          <a:bodyPr/>
          <a:lstStyle/>
          <a:p>
            <a:pPr marL="0" marR="0" lvl="0" indent="0" algn="r" defTabSz="914400" rtl="0" eaLnBrk="1" fontAlgn="auto" latinLnBrk="0" hangingPunct="1">
              <a:lnSpc>
                <a:spcPct val="90000"/>
              </a:lnSpc>
              <a:spcBef>
                <a:spcPts val="0"/>
              </a:spcBef>
              <a:spcAft>
                <a:spcPts val="600"/>
              </a:spcAft>
              <a:buClrTx/>
              <a:buSzTx/>
              <a:buFontTx/>
              <a:buNone/>
              <a:tabLst/>
              <a:defRPr/>
            </a:pPr>
            <a:fld id="{21F79131-C817-4EAF-B3BC-6511779B5E04}" type="slidenum">
              <a:rPr kumimoji="0" lang="en-GB" sz="1200" b="0" i="0" u="none" strike="noStrike" kern="1200" cap="none" spc="0" normalizeH="0" baseline="0" noProof="0" smtClean="0">
                <a:ln>
                  <a:noFill/>
                </a:ln>
                <a:solidFill>
                  <a:prstClr val="white"/>
                </a:solidFill>
                <a:effectLst/>
                <a:uLnTx/>
                <a:uFillTx/>
                <a:latin typeface="Calibri Light"/>
                <a:ea typeface="+mn-ea"/>
                <a:cs typeface="+mn-cs"/>
              </a:rPr>
              <a:pPr marL="0" marR="0" lvl="0" indent="0" algn="r" defTabSz="914400" rtl="0" eaLnBrk="1" fontAlgn="auto" latinLnBrk="0" hangingPunct="1">
                <a:lnSpc>
                  <a:spcPct val="90000"/>
                </a:lnSpc>
                <a:spcBef>
                  <a:spcPts val="0"/>
                </a:spcBef>
                <a:spcAft>
                  <a:spcPts val="600"/>
                </a:spcAft>
                <a:buClrTx/>
                <a:buSzTx/>
                <a:buFontTx/>
                <a:buNone/>
                <a:tabLst/>
                <a:defRPr/>
              </a:pPr>
              <a:t>9</a:t>
            </a:fld>
            <a:endParaRPr kumimoji="0" lang="en-GB" sz="1200" b="0" i="0" u="none" strike="noStrike" kern="1200" cap="none" spc="0" normalizeH="0" baseline="0" noProof="0" dirty="0">
              <a:ln>
                <a:noFill/>
              </a:ln>
              <a:solidFill>
                <a:prstClr val="white"/>
              </a:solidFill>
              <a:effectLst/>
              <a:uLnTx/>
              <a:uFillTx/>
              <a:latin typeface="Calibri Light"/>
              <a:ea typeface="+mn-ea"/>
              <a:cs typeface="+mn-cs"/>
            </a:endParaRPr>
          </a:p>
        </p:txBody>
      </p:sp>
      <p:sp>
        <p:nvSpPr>
          <p:cNvPr id="17" name="Text Placeholder 2">
            <a:extLst>
              <a:ext uri="{FF2B5EF4-FFF2-40B4-BE49-F238E27FC236}">
                <a16:creationId xmlns:a16="http://schemas.microsoft.com/office/drawing/2014/main" id="{CA0529FE-8EC1-BFD5-189E-255D7BF7422C}"/>
              </a:ext>
            </a:extLst>
          </p:cNvPr>
          <p:cNvSpPr txBox="1">
            <a:spLocks/>
          </p:cNvSpPr>
          <p:nvPr/>
        </p:nvSpPr>
        <p:spPr>
          <a:xfrm>
            <a:off x="1624502" y="3828386"/>
            <a:ext cx="2256631" cy="1257300"/>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spcAft>
                <a:spcPts val="600"/>
              </a:spcAft>
              <a:buClr>
                <a:schemeClr val="accent1"/>
              </a:buClr>
              <a:buFont typeface="Arial" panose="020B0604020202020204" pitchFamily="34" charset="0"/>
              <a:buNone/>
              <a:defRPr sz="1600" kern="1200">
                <a:solidFill>
                  <a:schemeClr val="tx1"/>
                </a:solidFill>
                <a:latin typeface="+mn-lt"/>
                <a:ea typeface="+mn-ea"/>
                <a:cs typeface="+mn-cs"/>
              </a:defRPr>
            </a:lvl1pPr>
            <a:lvl2pPr marL="179388" indent="-139700" algn="l" defTabSz="914400" rtl="0" eaLnBrk="1" latinLnBrk="0" hangingPunct="1">
              <a:lnSpc>
                <a:spcPct val="90000"/>
              </a:lnSpc>
              <a:spcBef>
                <a:spcPts val="500"/>
              </a:spcBef>
              <a:spcAft>
                <a:spcPts val="600"/>
              </a:spcAft>
              <a:buClr>
                <a:schemeClr val="tx1"/>
              </a:buClr>
              <a:buFont typeface="Arial" panose="020B0604020202020204" pitchFamily="34" charset="0"/>
              <a:buChar char="•"/>
              <a:defRPr sz="1600" kern="1200">
                <a:solidFill>
                  <a:schemeClr val="tx1"/>
                </a:solidFill>
                <a:latin typeface="+mn-lt"/>
                <a:ea typeface="+mn-ea"/>
                <a:cs typeface="+mn-cs"/>
              </a:defRPr>
            </a:lvl2pPr>
            <a:lvl3pPr marL="358775" indent="-139700" algn="l" defTabSz="914400" rtl="0" eaLnBrk="1" latinLnBrk="0" hangingPunct="1">
              <a:lnSpc>
                <a:spcPct val="90000"/>
              </a:lnSpc>
              <a:spcBef>
                <a:spcPts val="500"/>
              </a:spcBef>
              <a:spcAft>
                <a:spcPts val="600"/>
              </a:spcAft>
              <a:buClr>
                <a:schemeClr val="tx2"/>
              </a:buClr>
              <a:buFont typeface="Calibri Light" panose="020F0302020204030204" pitchFamily="34" charset="0"/>
              <a:buChar char="◦"/>
              <a:defRPr sz="1400" kern="1200">
                <a:solidFill>
                  <a:schemeClr val="tx1"/>
                </a:solidFill>
                <a:latin typeface="+mn-lt"/>
                <a:ea typeface="+mn-ea"/>
                <a:cs typeface="+mn-cs"/>
              </a:defRPr>
            </a:lvl3pPr>
            <a:lvl4pPr marL="538163" indent="-152400" algn="l" defTabSz="914400" rtl="0" eaLnBrk="1" latinLnBrk="0" hangingPunct="1">
              <a:lnSpc>
                <a:spcPct val="90000"/>
              </a:lnSpc>
              <a:spcBef>
                <a:spcPts val="500"/>
              </a:spcBef>
              <a:spcAft>
                <a:spcPts val="600"/>
              </a:spcAft>
              <a:buClr>
                <a:schemeClr val="tx2"/>
              </a:buClr>
              <a:buFont typeface="Calibri Light" panose="020F0302020204030204" pitchFamily="34" charset="0"/>
              <a:buChar char="◦"/>
              <a:defRPr sz="1200" kern="1200">
                <a:solidFill>
                  <a:schemeClr val="tx1"/>
                </a:solidFill>
                <a:latin typeface="+mn-lt"/>
                <a:ea typeface="+mn-ea"/>
                <a:cs typeface="+mn-cs"/>
              </a:defRPr>
            </a:lvl4pPr>
            <a:lvl5pPr marL="717550" indent="-142875" algn="l" defTabSz="914400" rtl="0" eaLnBrk="1" latinLnBrk="0" hangingPunct="1">
              <a:lnSpc>
                <a:spcPct val="90000"/>
              </a:lnSpc>
              <a:spcBef>
                <a:spcPts val="500"/>
              </a:spcBef>
              <a:spcAft>
                <a:spcPts val="600"/>
              </a:spcAft>
              <a:buClr>
                <a:schemeClr val="tx2"/>
              </a:buClr>
              <a:buFont typeface="Calibri Light" panose="020F030202020403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600"/>
              </a:spcAft>
              <a:buClr>
                <a:srgbClr val="D0103A"/>
              </a:buClr>
              <a:buSzTx/>
              <a:buFont typeface="Arial" panose="020B0604020202020204" pitchFamily="34" charset="0"/>
              <a:buNone/>
              <a:tabLst/>
              <a:defRPr/>
            </a:pPr>
            <a:r>
              <a:rPr kumimoji="0" lang="en-IE" sz="4000" b="0" i="0" u="none" strike="noStrike" kern="1200" cap="none" spc="0" normalizeH="0" baseline="0" noProof="0" dirty="0">
                <a:ln>
                  <a:noFill/>
                </a:ln>
                <a:solidFill>
                  <a:prstClr val="white"/>
                </a:solidFill>
                <a:effectLst/>
                <a:uLnTx/>
                <a:uFillTx/>
                <a:latin typeface="Calibri Light"/>
                <a:ea typeface="+mn-ea"/>
                <a:cs typeface="+mn-cs"/>
              </a:rPr>
              <a:t>68%</a:t>
            </a:r>
          </a:p>
          <a:p>
            <a:pPr marL="0" marR="0" lvl="0" indent="0" algn="ctr" defTabSz="914400" rtl="0" eaLnBrk="1" fontAlgn="auto" latinLnBrk="0" hangingPunct="1">
              <a:lnSpc>
                <a:spcPct val="90000"/>
              </a:lnSpc>
              <a:spcBef>
                <a:spcPts val="1000"/>
              </a:spcBef>
              <a:spcAft>
                <a:spcPts val="600"/>
              </a:spcAft>
              <a:buClr>
                <a:srgbClr val="D0103A"/>
              </a:buClr>
              <a:buSzTx/>
              <a:buFont typeface="Arial" panose="020B0604020202020204" pitchFamily="34" charset="0"/>
              <a:buNone/>
              <a:tabLst/>
              <a:defRPr/>
            </a:pPr>
            <a:r>
              <a:rPr kumimoji="0" lang="en-IE" sz="1800" b="0" i="0" u="none" strike="noStrike" kern="1200" cap="none" spc="0" normalizeH="0" baseline="0" noProof="0" dirty="0">
                <a:ln>
                  <a:noFill/>
                </a:ln>
                <a:solidFill>
                  <a:prstClr val="white"/>
                </a:solidFill>
                <a:effectLst/>
                <a:uLnTx/>
                <a:uFillTx/>
                <a:latin typeface="Calibri Light"/>
                <a:ea typeface="+mn-ea"/>
                <a:cs typeface="+mn-cs"/>
              </a:rPr>
              <a:t>(+8%)</a:t>
            </a:r>
            <a:endParaRPr kumimoji="0" lang="en-IE" sz="4000" b="0" i="0" u="none" strike="noStrike" kern="1200" cap="none" spc="0" normalizeH="0" baseline="0" noProof="0" dirty="0">
              <a:ln>
                <a:noFill/>
              </a:ln>
              <a:solidFill>
                <a:prstClr val="white"/>
              </a:solidFill>
              <a:effectLst/>
              <a:uLnTx/>
              <a:uFillTx/>
              <a:latin typeface="Calibri Light"/>
              <a:ea typeface="+mn-ea"/>
              <a:cs typeface="+mn-cs"/>
            </a:endParaRPr>
          </a:p>
        </p:txBody>
      </p:sp>
      <p:sp>
        <p:nvSpPr>
          <p:cNvPr id="18" name="Text Placeholder 4">
            <a:extLst>
              <a:ext uri="{FF2B5EF4-FFF2-40B4-BE49-F238E27FC236}">
                <a16:creationId xmlns:a16="http://schemas.microsoft.com/office/drawing/2014/main" id="{20BCD087-50E3-0165-0BED-D1A07E63FA86}"/>
              </a:ext>
            </a:extLst>
          </p:cNvPr>
          <p:cNvSpPr txBox="1">
            <a:spLocks/>
          </p:cNvSpPr>
          <p:nvPr/>
        </p:nvSpPr>
        <p:spPr>
          <a:xfrm>
            <a:off x="1624502" y="3399018"/>
            <a:ext cx="2256630" cy="514350"/>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spcAft>
                <a:spcPts val="600"/>
              </a:spcAft>
              <a:buClr>
                <a:schemeClr val="accent1"/>
              </a:buClr>
              <a:buFont typeface="Arial" panose="020B0604020202020204" pitchFamily="34" charset="0"/>
              <a:buNone/>
              <a:defRPr sz="1600" b="1" kern="1200">
                <a:solidFill>
                  <a:schemeClr val="accent3"/>
                </a:solidFill>
                <a:latin typeface="+mn-lt"/>
                <a:ea typeface="+mn-ea"/>
                <a:cs typeface="+mn-cs"/>
              </a:defRPr>
            </a:lvl1pPr>
            <a:lvl2pPr marL="179388" indent="-139700" algn="l" defTabSz="914400" rtl="0" eaLnBrk="1" latinLnBrk="0" hangingPunct="1">
              <a:lnSpc>
                <a:spcPct val="90000"/>
              </a:lnSpc>
              <a:spcBef>
                <a:spcPts val="500"/>
              </a:spcBef>
              <a:spcAft>
                <a:spcPts val="600"/>
              </a:spcAft>
              <a:buClr>
                <a:schemeClr val="accent1"/>
              </a:buClr>
              <a:buFont typeface="Arial" panose="020B0604020202020204" pitchFamily="34" charset="0"/>
              <a:buChar char="•"/>
              <a:defRPr sz="1600" b="1" kern="1200">
                <a:solidFill>
                  <a:schemeClr val="accent3"/>
                </a:solidFill>
                <a:latin typeface="+mj-lt"/>
                <a:ea typeface="+mn-ea"/>
                <a:cs typeface="+mn-cs"/>
              </a:defRPr>
            </a:lvl2pPr>
            <a:lvl3pPr marL="358775" indent="-139700" algn="l" defTabSz="914400" rtl="0" eaLnBrk="1" latinLnBrk="0" hangingPunct="1">
              <a:lnSpc>
                <a:spcPct val="90000"/>
              </a:lnSpc>
              <a:spcBef>
                <a:spcPts val="500"/>
              </a:spcBef>
              <a:spcAft>
                <a:spcPts val="600"/>
              </a:spcAft>
              <a:buClr>
                <a:schemeClr val="accent1"/>
              </a:buClr>
              <a:buFont typeface="Calibri Light" panose="020F0302020204030204" pitchFamily="34" charset="0"/>
              <a:buChar char="◦"/>
              <a:defRPr sz="1400" b="1" kern="1200">
                <a:solidFill>
                  <a:schemeClr val="accent3"/>
                </a:solidFill>
                <a:latin typeface="+mj-lt"/>
                <a:ea typeface="+mn-ea"/>
                <a:cs typeface="+mn-cs"/>
              </a:defRPr>
            </a:lvl3pPr>
            <a:lvl4pPr marL="538163" indent="-152400" algn="l" defTabSz="914400" rtl="0" eaLnBrk="1" latinLnBrk="0" hangingPunct="1">
              <a:lnSpc>
                <a:spcPct val="90000"/>
              </a:lnSpc>
              <a:spcBef>
                <a:spcPts val="500"/>
              </a:spcBef>
              <a:spcAft>
                <a:spcPts val="600"/>
              </a:spcAft>
              <a:buClr>
                <a:schemeClr val="accent1"/>
              </a:buClr>
              <a:buFont typeface="Calibri Light" panose="020F0302020204030204" pitchFamily="34" charset="0"/>
              <a:buChar char="◦"/>
              <a:defRPr sz="1200" b="1" kern="1200">
                <a:solidFill>
                  <a:schemeClr val="accent3"/>
                </a:solidFill>
                <a:latin typeface="+mj-lt"/>
                <a:ea typeface="+mn-ea"/>
                <a:cs typeface="+mn-cs"/>
              </a:defRPr>
            </a:lvl4pPr>
            <a:lvl5pPr marL="717550" indent="-142875" algn="l" defTabSz="914400" rtl="0" eaLnBrk="1" latinLnBrk="0" hangingPunct="1">
              <a:lnSpc>
                <a:spcPct val="90000"/>
              </a:lnSpc>
              <a:spcBef>
                <a:spcPts val="500"/>
              </a:spcBef>
              <a:spcAft>
                <a:spcPts val="600"/>
              </a:spcAft>
              <a:buClr>
                <a:schemeClr val="accent1"/>
              </a:buClr>
              <a:buFont typeface="Calibri Light" panose="020F0302020204030204" pitchFamily="34" charset="0"/>
              <a:buChar char="◦"/>
              <a:defRPr sz="1100" b="1" kern="1200">
                <a:solidFill>
                  <a:schemeClr val="accent3"/>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600"/>
              </a:spcAft>
              <a:buClr>
                <a:srgbClr val="D0103A"/>
              </a:buClr>
              <a:buSzTx/>
              <a:buFont typeface="Arial" panose="020B0604020202020204" pitchFamily="34" charset="0"/>
              <a:buNone/>
              <a:tabLst/>
              <a:defRPr/>
            </a:pPr>
            <a:r>
              <a:rPr kumimoji="0" lang="en-GB" sz="1600" b="1" i="0" u="none" strike="noStrike" kern="1200" cap="none" spc="0" normalizeH="0" baseline="0" noProof="0" dirty="0">
                <a:ln>
                  <a:noFill/>
                </a:ln>
                <a:solidFill>
                  <a:srgbClr val="50C9B5"/>
                </a:solidFill>
                <a:effectLst/>
                <a:uLnTx/>
                <a:uFillTx/>
                <a:latin typeface="Calibri Light"/>
                <a:ea typeface="+mn-ea"/>
                <a:cs typeface="+mn-cs"/>
              </a:rPr>
              <a:t>Stress/ Mental health</a:t>
            </a:r>
            <a:endParaRPr kumimoji="0" lang="en-IE" sz="1600" b="1" i="0" u="none" strike="noStrike" kern="1200" cap="none" spc="0" normalizeH="0" baseline="0" noProof="0" dirty="0">
              <a:ln>
                <a:noFill/>
              </a:ln>
              <a:solidFill>
                <a:srgbClr val="50C9B5"/>
              </a:solidFill>
              <a:effectLst/>
              <a:uLnTx/>
              <a:uFillTx/>
              <a:latin typeface="Calibri Light"/>
              <a:ea typeface="+mn-ea"/>
              <a:cs typeface="+mn-cs"/>
            </a:endParaRPr>
          </a:p>
        </p:txBody>
      </p:sp>
      <p:sp>
        <p:nvSpPr>
          <p:cNvPr id="20" name="Text Placeholder 2">
            <a:extLst>
              <a:ext uri="{FF2B5EF4-FFF2-40B4-BE49-F238E27FC236}">
                <a16:creationId xmlns:a16="http://schemas.microsoft.com/office/drawing/2014/main" id="{35550FA8-9083-9BD7-7A46-E8D27EF2588D}"/>
              </a:ext>
            </a:extLst>
          </p:cNvPr>
          <p:cNvSpPr txBox="1">
            <a:spLocks/>
          </p:cNvSpPr>
          <p:nvPr/>
        </p:nvSpPr>
        <p:spPr>
          <a:xfrm>
            <a:off x="7898065" y="3828386"/>
            <a:ext cx="2256631" cy="1257300"/>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spcAft>
                <a:spcPts val="600"/>
              </a:spcAft>
              <a:buClr>
                <a:schemeClr val="accent1"/>
              </a:buClr>
              <a:buFont typeface="Arial" panose="020B0604020202020204" pitchFamily="34" charset="0"/>
              <a:buNone/>
              <a:defRPr sz="1600" kern="1200">
                <a:solidFill>
                  <a:schemeClr val="tx1"/>
                </a:solidFill>
                <a:latin typeface="+mn-lt"/>
                <a:ea typeface="+mn-ea"/>
                <a:cs typeface="+mn-cs"/>
              </a:defRPr>
            </a:lvl1pPr>
            <a:lvl2pPr marL="179388" indent="-139700" algn="l" defTabSz="914400" rtl="0" eaLnBrk="1" latinLnBrk="0" hangingPunct="1">
              <a:lnSpc>
                <a:spcPct val="90000"/>
              </a:lnSpc>
              <a:spcBef>
                <a:spcPts val="500"/>
              </a:spcBef>
              <a:spcAft>
                <a:spcPts val="600"/>
              </a:spcAft>
              <a:buClr>
                <a:schemeClr val="tx1"/>
              </a:buClr>
              <a:buFont typeface="Arial" panose="020B0604020202020204" pitchFamily="34" charset="0"/>
              <a:buChar char="•"/>
              <a:defRPr sz="1600" kern="1200">
                <a:solidFill>
                  <a:schemeClr val="tx1"/>
                </a:solidFill>
                <a:latin typeface="+mn-lt"/>
                <a:ea typeface="+mn-ea"/>
                <a:cs typeface="+mn-cs"/>
              </a:defRPr>
            </a:lvl2pPr>
            <a:lvl3pPr marL="358775" indent="-139700" algn="l" defTabSz="914400" rtl="0" eaLnBrk="1" latinLnBrk="0" hangingPunct="1">
              <a:lnSpc>
                <a:spcPct val="90000"/>
              </a:lnSpc>
              <a:spcBef>
                <a:spcPts val="500"/>
              </a:spcBef>
              <a:spcAft>
                <a:spcPts val="600"/>
              </a:spcAft>
              <a:buClr>
                <a:schemeClr val="tx2"/>
              </a:buClr>
              <a:buFont typeface="Calibri Light" panose="020F0302020204030204" pitchFamily="34" charset="0"/>
              <a:buChar char="◦"/>
              <a:defRPr sz="1400" kern="1200">
                <a:solidFill>
                  <a:schemeClr val="tx1"/>
                </a:solidFill>
                <a:latin typeface="+mn-lt"/>
                <a:ea typeface="+mn-ea"/>
                <a:cs typeface="+mn-cs"/>
              </a:defRPr>
            </a:lvl3pPr>
            <a:lvl4pPr marL="538163" indent="-152400" algn="l" defTabSz="914400" rtl="0" eaLnBrk="1" latinLnBrk="0" hangingPunct="1">
              <a:lnSpc>
                <a:spcPct val="90000"/>
              </a:lnSpc>
              <a:spcBef>
                <a:spcPts val="500"/>
              </a:spcBef>
              <a:spcAft>
                <a:spcPts val="600"/>
              </a:spcAft>
              <a:buClr>
                <a:schemeClr val="tx2"/>
              </a:buClr>
              <a:buFont typeface="Calibri Light" panose="020F0302020204030204" pitchFamily="34" charset="0"/>
              <a:buChar char="◦"/>
              <a:defRPr sz="1200" kern="1200">
                <a:solidFill>
                  <a:schemeClr val="tx1"/>
                </a:solidFill>
                <a:latin typeface="+mn-lt"/>
                <a:ea typeface="+mn-ea"/>
                <a:cs typeface="+mn-cs"/>
              </a:defRPr>
            </a:lvl4pPr>
            <a:lvl5pPr marL="717550" indent="-142875" algn="l" defTabSz="914400" rtl="0" eaLnBrk="1" latinLnBrk="0" hangingPunct="1">
              <a:lnSpc>
                <a:spcPct val="90000"/>
              </a:lnSpc>
              <a:spcBef>
                <a:spcPts val="500"/>
              </a:spcBef>
              <a:spcAft>
                <a:spcPts val="600"/>
              </a:spcAft>
              <a:buClr>
                <a:schemeClr val="tx2"/>
              </a:buClr>
              <a:buFont typeface="Calibri Light" panose="020F030202020403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600"/>
              </a:spcAft>
              <a:buClr>
                <a:srgbClr val="D0103A"/>
              </a:buClr>
              <a:buSzTx/>
              <a:buFont typeface="Arial" panose="020B0604020202020204" pitchFamily="34" charset="0"/>
              <a:buNone/>
              <a:tabLst/>
              <a:defRPr/>
            </a:pPr>
            <a:r>
              <a:rPr kumimoji="0" lang="en-IE" sz="4000" b="0" i="0" u="none" strike="noStrike" kern="1200" cap="none" spc="0" normalizeH="0" baseline="0" noProof="0" dirty="0">
                <a:ln>
                  <a:noFill/>
                </a:ln>
                <a:solidFill>
                  <a:prstClr val="white"/>
                </a:solidFill>
                <a:effectLst/>
                <a:uLnTx/>
                <a:uFillTx/>
                <a:latin typeface="Calibri Light"/>
                <a:ea typeface="+mn-ea"/>
                <a:cs typeface="+mn-cs"/>
              </a:rPr>
              <a:t>48%</a:t>
            </a:r>
          </a:p>
          <a:p>
            <a:pPr marL="0" marR="0" lvl="0" indent="0" algn="ctr" defTabSz="914400" rtl="0" eaLnBrk="1" fontAlgn="auto" latinLnBrk="0" hangingPunct="1">
              <a:lnSpc>
                <a:spcPct val="90000"/>
              </a:lnSpc>
              <a:spcBef>
                <a:spcPts val="1000"/>
              </a:spcBef>
              <a:spcAft>
                <a:spcPts val="600"/>
              </a:spcAft>
              <a:buClr>
                <a:srgbClr val="D0103A"/>
              </a:buClr>
              <a:buSzTx/>
              <a:buFont typeface="Arial" panose="020B0604020202020204" pitchFamily="34" charset="0"/>
              <a:buNone/>
              <a:tabLst/>
              <a:defRPr/>
            </a:pPr>
            <a:r>
              <a:rPr kumimoji="0" lang="en-IE" sz="1800" b="0" i="0" u="none" strike="noStrike" kern="1200" cap="none" spc="0" normalizeH="0" baseline="0" noProof="0" dirty="0">
                <a:ln>
                  <a:noFill/>
                </a:ln>
                <a:solidFill>
                  <a:prstClr val="white"/>
                </a:solidFill>
                <a:effectLst/>
                <a:uLnTx/>
                <a:uFillTx/>
                <a:latin typeface="Calibri Light"/>
                <a:ea typeface="+mn-ea"/>
                <a:cs typeface="+mn-cs"/>
              </a:rPr>
              <a:t>(-10%)</a:t>
            </a:r>
            <a:endParaRPr kumimoji="0" lang="en-IE" sz="4000" b="0" i="0" u="none" strike="noStrike" kern="1200" cap="none" spc="0" normalizeH="0" baseline="0" noProof="0" dirty="0">
              <a:ln>
                <a:noFill/>
              </a:ln>
              <a:solidFill>
                <a:prstClr val="white"/>
              </a:solidFill>
              <a:effectLst/>
              <a:uLnTx/>
              <a:uFillTx/>
              <a:latin typeface="Calibri Light"/>
              <a:ea typeface="+mn-ea"/>
              <a:cs typeface="+mn-cs"/>
            </a:endParaRPr>
          </a:p>
        </p:txBody>
      </p:sp>
      <p:sp>
        <p:nvSpPr>
          <p:cNvPr id="21" name="Text Placeholder 4">
            <a:extLst>
              <a:ext uri="{FF2B5EF4-FFF2-40B4-BE49-F238E27FC236}">
                <a16:creationId xmlns:a16="http://schemas.microsoft.com/office/drawing/2014/main" id="{82721D01-C8EB-00BB-9AAA-8007E5D836C7}"/>
              </a:ext>
            </a:extLst>
          </p:cNvPr>
          <p:cNvSpPr txBox="1">
            <a:spLocks/>
          </p:cNvSpPr>
          <p:nvPr/>
        </p:nvSpPr>
        <p:spPr>
          <a:xfrm>
            <a:off x="7898065" y="3399018"/>
            <a:ext cx="2256630" cy="514350"/>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spcAft>
                <a:spcPts val="600"/>
              </a:spcAft>
              <a:buClr>
                <a:schemeClr val="accent1"/>
              </a:buClr>
              <a:buFont typeface="Arial" panose="020B0604020202020204" pitchFamily="34" charset="0"/>
              <a:buNone/>
              <a:defRPr sz="1600" b="1" kern="1200">
                <a:solidFill>
                  <a:schemeClr val="accent3"/>
                </a:solidFill>
                <a:latin typeface="+mn-lt"/>
                <a:ea typeface="+mn-ea"/>
                <a:cs typeface="+mn-cs"/>
              </a:defRPr>
            </a:lvl1pPr>
            <a:lvl2pPr marL="179388" indent="-139700" algn="l" defTabSz="914400" rtl="0" eaLnBrk="1" latinLnBrk="0" hangingPunct="1">
              <a:lnSpc>
                <a:spcPct val="90000"/>
              </a:lnSpc>
              <a:spcBef>
                <a:spcPts val="500"/>
              </a:spcBef>
              <a:spcAft>
                <a:spcPts val="600"/>
              </a:spcAft>
              <a:buClr>
                <a:schemeClr val="accent1"/>
              </a:buClr>
              <a:buFont typeface="Arial" panose="020B0604020202020204" pitchFamily="34" charset="0"/>
              <a:buChar char="•"/>
              <a:defRPr sz="1600" b="1" kern="1200">
                <a:solidFill>
                  <a:schemeClr val="accent3"/>
                </a:solidFill>
                <a:latin typeface="+mj-lt"/>
                <a:ea typeface="+mn-ea"/>
                <a:cs typeface="+mn-cs"/>
              </a:defRPr>
            </a:lvl2pPr>
            <a:lvl3pPr marL="358775" indent="-139700" algn="l" defTabSz="914400" rtl="0" eaLnBrk="1" latinLnBrk="0" hangingPunct="1">
              <a:lnSpc>
                <a:spcPct val="90000"/>
              </a:lnSpc>
              <a:spcBef>
                <a:spcPts val="500"/>
              </a:spcBef>
              <a:spcAft>
                <a:spcPts val="600"/>
              </a:spcAft>
              <a:buClr>
                <a:schemeClr val="accent1"/>
              </a:buClr>
              <a:buFont typeface="Calibri Light" panose="020F0302020204030204" pitchFamily="34" charset="0"/>
              <a:buChar char="◦"/>
              <a:defRPr sz="1400" b="1" kern="1200">
                <a:solidFill>
                  <a:schemeClr val="accent3"/>
                </a:solidFill>
                <a:latin typeface="+mj-lt"/>
                <a:ea typeface="+mn-ea"/>
                <a:cs typeface="+mn-cs"/>
              </a:defRPr>
            </a:lvl3pPr>
            <a:lvl4pPr marL="538163" indent="-152400" algn="l" defTabSz="914400" rtl="0" eaLnBrk="1" latinLnBrk="0" hangingPunct="1">
              <a:lnSpc>
                <a:spcPct val="90000"/>
              </a:lnSpc>
              <a:spcBef>
                <a:spcPts val="500"/>
              </a:spcBef>
              <a:spcAft>
                <a:spcPts val="600"/>
              </a:spcAft>
              <a:buClr>
                <a:schemeClr val="accent1"/>
              </a:buClr>
              <a:buFont typeface="Calibri Light" panose="020F0302020204030204" pitchFamily="34" charset="0"/>
              <a:buChar char="◦"/>
              <a:defRPr sz="1200" b="1" kern="1200">
                <a:solidFill>
                  <a:schemeClr val="accent3"/>
                </a:solidFill>
                <a:latin typeface="+mj-lt"/>
                <a:ea typeface="+mn-ea"/>
                <a:cs typeface="+mn-cs"/>
              </a:defRPr>
            </a:lvl4pPr>
            <a:lvl5pPr marL="717550" indent="-142875" algn="l" defTabSz="914400" rtl="0" eaLnBrk="1" latinLnBrk="0" hangingPunct="1">
              <a:lnSpc>
                <a:spcPct val="90000"/>
              </a:lnSpc>
              <a:spcBef>
                <a:spcPts val="500"/>
              </a:spcBef>
              <a:spcAft>
                <a:spcPts val="600"/>
              </a:spcAft>
              <a:buClr>
                <a:schemeClr val="accent1"/>
              </a:buClr>
              <a:buFont typeface="Calibri Light" panose="020F0302020204030204" pitchFamily="34" charset="0"/>
              <a:buChar char="◦"/>
              <a:defRPr sz="1100" b="1" kern="1200">
                <a:solidFill>
                  <a:schemeClr val="accent3"/>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600"/>
              </a:spcAft>
              <a:buClr>
                <a:srgbClr val="D0103A"/>
              </a:buClr>
              <a:buSzTx/>
              <a:buFont typeface="Arial" panose="020B0604020202020204" pitchFamily="34" charset="0"/>
              <a:buNone/>
              <a:tabLst/>
              <a:defRPr/>
            </a:pPr>
            <a:r>
              <a:rPr kumimoji="0" lang="en-GB" sz="1600" b="1" i="0" u="none" strike="noStrike" kern="1200" cap="none" spc="0" normalizeH="0" baseline="0" noProof="0" dirty="0">
                <a:ln>
                  <a:noFill/>
                </a:ln>
                <a:solidFill>
                  <a:srgbClr val="50C9B5"/>
                </a:solidFill>
                <a:effectLst/>
                <a:uLnTx/>
                <a:uFillTx/>
                <a:latin typeface="Calibri Light"/>
                <a:ea typeface="+mn-ea"/>
                <a:cs typeface="+mn-cs"/>
              </a:rPr>
              <a:t>Fitness</a:t>
            </a:r>
            <a:endParaRPr kumimoji="0" lang="en-IE" sz="1600" b="1" i="0" u="none" strike="noStrike" kern="1200" cap="none" spc="0" normalizeH="0" baseline="0" noProof="0" dirty="0">
              <a:ln>
                <a:noFill/>
              </a:ln>
              <a:solidFill>
                <a:srgbClr val="50C9B5"/>
              </a:solidFill>
              <a:effectLst/>
              <a:uLnTx/>
              <a:uFillTx/>
              <a:latin typeface="Calibri Light"/>
              <a:ea typeface="+mn-ea"/>
              <a:cs typeface="+mn-cs"/>
            </a:endParaRPr>
          </a:p>
        </p:txBody>
      </p:sp>
      <p:sp>
        <p:nvSpPr>
          <p:cNvPr id="31" name="Text Placeholder 5">
            <a:extLst>
              <a:ext uri="{FF2B5EF4-FFF2-40B4-BE49-F238E27FC236}">
                <a16:creationId xmlns:a16="http://schemas.microsoft.com/office/drawing/2014/main" id="{AE6574EE-EF67-9CFB-4ECB-C827CC3A5A12}"/>
              </a:ext>
            </a:extLst>
          </p:cNvPr>
          <p:cNvSpPr txBox="1">
            <a:spLocks/>
          </p:cNvSpPr>
          <p:nvPr/>
        </p:nvSpPr>
        <p:spPr>
          <a:xfrm>
            <a:off x="192087" y="1314181"/>
            <a:ext cx="8516556" cy="78581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spcAft>
                <a:spcPts val="600"/>
              </a:spcAft>
              <a:buClr>
                <a:schemeClr val="accent1"/>
              </a:buClr>
              <a:buFont typeface="Arial" panose="020B0604020202020204" pitchFamily="34" charset="0"/>
              <a:buNone/>
              <a:defRPr sz="1800" b="1" kern="1200">
                <a:solidFill>
                  <a:schemeClr val="tx2"/>
                </a:solidFill>
                <a:latin typeface="+mn-lt"/>
                <a:ea typeface="+mn-ea"/>
                <a:cs typeface="+mn-cs"/>
              </a:defRPr>
            </a:lvl1pPr>
            <a:lvl2pPr marL="179388" indent="-139700" algn="l" defTabSz="914400" rtl="0" eaLnBrk="1" latinLnBrk="0" hangingPunct="1">
              <a:lnSpc>
                <a:spcPct val="90000"/>
              </a:lnSpc>
              <a:spcBef>
                <a:spcPts val="500"/>
              </a:spcBef>
              <a:spcAft>
                <a:spcPts val="600"/>
              </a:spcAft>
              <a:buClr>
                <a:schemeClr val="accent1"/>
              </a:buClr>
              <a:buFont typeface="Arial" panose="020B0604020202020204" pitchFamily="34" charset="0"/>
              <a:buChar char="•"/>
              <a:defRPr sz="1800" b="0" kern="1200">
                <a:solidFill>
                  <a:schemeClr val="tx2"/>
                </a:solidFill>
                <a:latin typeface="+mn-lt"/>
                <a:ea typeface="+mn-ea"/>
                <a:cs typeface="+mn-cs"/>
              </a:defRPr>
            </a:lvl2pPr>
            <a:lvl3pPr marL="358775" indent="-139700" algn="l" defTabSz="914400" rtl="0" eaLnBrk="1" latinLnBrk="0" hangingPunct="1">
              <a:lnSpc>
                <a:spcPct val="90000"/>
              </a:lnSpc>
              <a:spcBef>
                <a:spcPts val="500"/>
              </a:spcBef>
              <a:spcAft>
                <a:spcPts val="600"/>
              </a:spcAft>
              <a:buClr>
                <a:schemeClr val="accent1"/>
              </a:buClr>
              <a:buFont typeface="Calibri Light" panose="020F0302020204030204" pitchFamily="34" charset="0"/>
              <a:buChar char="◦"/>
              <a:defRPr sz="1600" b="0" kern="1200">
                <a:solidFill>
                  <a:schemeClr val="tx2"/>
                </a:solidFill>
                <a:latin typeface="+mn-lt"/>
                <a:ea typeface="+mn-ea"/>
                <a:cs typeface="+mn-cs"/>
              </a:defRPr>
            </a:lvl3pPr>
            <a:lvl4pPr marL="538163" indent="-152400" algn="l" defTabSz="914400" rtl="0" eaLnBrk="1" latinLnBrk="0" hangingPunct="1">
              <a:lnSpc>
                <a:spcPct val="90000"/>
              </a:lnSpc>
              <a:spcBef>
                <a:spcPts val="500"/>
              </a:spcBef>
              <a:spcAft>
                <a:spcPts val="600"/>
              </a:spcAft>
              <a:buClr>
                <a:schemeClr val="accent1"/>
              </a:buClr>
              <a:buFont typeface="Calibri Light" panose="020F0302020204030204" pitchFamily="34" charset="0"/>
              <a:buChar char="◦"/>
              <a:defRPr sz="1400" b="0" kern="1200">
                <a:solidFill>
                  <a:schemeClr val="tx2"/>
                </a:solidFill>
                <a:latin typeface="+mn-lt"/>
                <a:ea typeface="+mn-ea"/>
                <a:cs typeface="+mn-cs"/>
              </a:defRPr>
            </a:lvl4pPr>
            <a:lvl5pPr marL="717550" indent="-142875" algn="l" defTabSz="914400" rtl="0" eaLnBrk="1" latinLnBrk="0" hangingPunct="1">
              <a:lnSpc>
                <a:spcPct val="90000"/>
              </a:lnSpc>
              <a:spcBef>
                <a:spcPts val="500"/>
              </a:spcBef>
              <a:spcAft>
                <a:spcPts val="600"/>
              </a:spcAft>
              <a:buClr>
                <a:schemeClr val="accent1"/>
              </a:buClr>
              <a:buFont typeface="Calibri Light" panose="020F0302020204030204" pitchFamily="34" charset="0"/>
              <a:buChar char="◦"/>
              <a:defRPr sz="1200" b="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600"/>
              </a:spcAft>
              <a:buClr>
                <a:srgbClr val="D0103A"/>
              </a:buClr>
              <a:buSzTx/>
              <a:buFont typeface="Arial" panose="020B0604020202020204" pitchFamily="34" charset="0"/>
              <a:buNone/>
              <a:tabLst/>
              <a:defRPr/>
            </a:pPr>
            <a:r>
              <a:rPr kumimoji="0" lang="en-GB" sz="1800" b="1" i="0" u="none" strike="noStrike" kern="1200" cap="none" spc="0" normalizeH="0" baseline="0" noProof="0" dirty="0">
                <a:ln>
                  <a:noFill/>
                </a:ln>
                <a:solidFill>
                  <a:prstClr val="white"/>
                </a:solidFill>
                <a:effectLst/>
                <a:uLnTx/>
                <a:uFillTx/>
                <a:latin typeface="Calibri Light"/>
                <a:ea typeface="+mn-ea"/>
                <a:cs typeface="+mn-cs"/>
              </a:rPr>
              <a:t>Ireland’s Health aspects – those who rate ‘Very Good/Quite good’</a:t>
            </a:r>
            <a:endParaRPr kumimoji="0" lang="en-IE" sz="1800" b="1" i="0" u="none" strike="noStrike" kern="1200" cap="none" spc="0" normalizeH="0" baseline="0" noProof="0" dirty="0">
              <a:ln>
                <a:noFill/>
              </a:ln>
              <a:solidFill>
                <a:prstClr val="white"/>
              </a:solidFill>
              <a:effectLst/>
              <a:uLnTx/>
              <a:uFillTx/>
              <a:latin typeface="Calibri Light"/>
              <a:ea typeface="+mn-ea"/>
              <a:cs typeface="+mn-cs"/>
            </a:endParaRPr>
          </a:p>
        </p:txBody>
      </p:sp>
      <p:sp>
        <p:nvSpPr>
          <p:cNvPr id="33" name="Title 3">
            <a:extLst>
              <a:ext uri="{FF2B5EF4-FFF2-40B4-BE49-F238E27FC236}">
                <a16:creationId xmlns:a16="http://schemas.microsoft.com/office/drawing/2014/main" id="{7015B590-B80A-447E-0A02-131709AD75CD}"/>
              </a:ext>
            </a:extLst>
          </p:cNvPr>
          <p:cNvSpPr txBox="1">
            <a:spLocks/>
          </p:cNvSpPr>
          <p:nvPr/>
        </p:nvSpPr>
        <p:spPr>
          <a:xfrm>
            <a:off x="186691" y="124621"/>
            <a:ext cx="11501725" cy="484980"/>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spcAft>
                <a:spcPts val="600"/>
              </a:spcAft>
              <a:buNone/>
              <a:defRPr sz="3200" b="1" kern="1200">
                <a:solidFill>
                  <a:schemeClr val="accent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GB" sz="3200" b="1" i="0" u="none" strike="noStrike" kern="1200" cap="none" spc="0" normalizeH="0" baseline="0" noProof="0" dirty="0">
                <a:ln>
                  <a:noFill/>
                </a:ln>
                <a:solidFill>
                  <a:prstClr val="white"/>
                </a:solidFill>
                <a:effectLst/>
                <a:uLnTx/>
                <a:uFillTx/>
                <a:latin typeface="Calibri"/>
                <a:ea typeface="+mj-ea"/>
                <a:cs typeface="+mj-cs"/>
              </a:rPr>
              <a:t>Irish perceive their fitness, weight, &amp; sleep lower than 2022</a:t>
            </a:r>
          </a:p>
        </p:txBody>
      </p:sp>
      <p:sp>
        <p:nvSpPr>
          <p:cNvPr id="34" name="Text Placeholder 4">
            <a:extLst>
              <a:ext uri="{FF2B5EF4-FFF2-40B4-BE49-F238E27FC236}">
                <a16:creationId xmlns:a16="http://schemas.microsoft.com/office/drawing/2014/main" id="{9BD71D7C-8F05-299D-91A2-9BAF2C961A95}"/>
              </a:ext>
            </a:extLst>
          </p:cNvPr>
          <p:cNvSpPr txBox="1">
            <a:spLocks/>
          </p:cNvSpPr>
          <p:nvPr/>
        </p:nvSpPr>
        <p:spPr>
          <a:xfrm>
            <a:off x="192086" y="581022"/>
            <a:ext cx="11268393" cy="785816"/>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spcAft>
                <a:spcPts val="600"/>
              </a:spcAft>
              <a:buClr>
                <a:schemeClr val="accent1"/>
              </a:buClr>
              <a:buFont typeface="Arial" panose="020B0604020202020204" pitchFamily="34" charset="0"/>
              <a:buNone/>
              <a:defRPr sz="1600" kern="1200">
                <a:solidFill>
                  <a:schemeClr val="tx1"/>
                </a:solidFill>
                <a:latin typeface="+mn-lt"/>
                <a:ea typeface="+mn-ea"/>
                <a:cs typeface="+mn-cs"/>
              </a:defRPr>
            </a:lvl1pPr>
            <a:lvl2pPr marL="179388" indent="-139700" algn="l" defTabSz="914400" rtl="0" eaLnBrk="1" latinLnBrk="0" hangingPunct="1">
              <a:lnSpc>
                <a:spcPct val="90000"/>
              </a:lnSpc>
              <a:spcBef>
                <a:spcPts val="500"/>
              </a:spcBef>
              <a:spcAft>
                <a:spcPts val="600"/>
              </a:spcAft>
              <a:buClr>
                <a:schemeClr val="tx1"/>
              </a:buClr>
              <a:buFont typeface="Arial" panose="020B0604020202020204" pitchFamily="34" charset="0"/>
              <a:buChar char="•"/>
              <a:defRPr sz="1600" kern="1200">
                <a:solidFill>
                  <a:schemeClr val="tx1"/>
                </a:solidFill>
                <a:latin typeface="+mn-lt"/>
                <a:ea typeface="+mn-ea"/>
                <a:cs typeface="+mn-cs"/>
              </a:defRPr>
            </a:lvl2pPr>
            <a:lvl3pPr marL="358775" indent="-139700" algn="l" defTabSz="914400" rtl="0" eaLnBrk="1" latinLnBrk="0" hangingPunct="1">
              <a:lnSpc>
                <a:spcPct val="90000"/>
              </a:lnSpc>
              <a:spcBef>
                <a:spcPts val="500"/>
              </a:spcBef>
              <a:spcAft>
                <a:spcPts val="600"/>
              </a:spcAft>
              <a:buClr>
                <a:schemeClr val="tx2"/>
              </a:buClr>
              <a:buFont typeface="Calibri Light" panose="020F0302020204030204" pitchFamily="34" charset="0"/>
              <a:buChar char="◦"/>
              <a:defRPr sz="1400" kern="1200">
                <a:solidFill>
                  <a:schemeClr val="tx1"/>
                </a:solidFill>
                <a:latin typeface="+mn-lt"/>
                <a:ea typeface="+mn-ea"/>
                <a:cs typeface="+mn-cs"/>
              </a:defRPr>
            </a:lvl3pPr>
            <a:lvl4pPr marL="538163" indent="-152400" algn="l" defTabSz="914400" rtl="0" eaLnBrk="1" latinLnBrk="0" hangingPunct="1">
              <a:lnSpc>
                <a:spcPct val="90000"/>
              </a:lnSpc>
              <a:spcBef>
                <a:spcPts val="500"/>
              </a:spcBef>
              <a:spcAft>
                <a:spcPts val="600"/>
              </a:spcAft>
              <a:buClr>
                <a:schemeClr val="tx2"/>
              </a:buClr>
              <a:buFont typeface="Calibri Light" panose="020F0302020204030204" pitchFamily="34" charset="0"/>
              <a:buChar char="◦"/>
              <a:defRPr sz="1200" kern="1200">
                <a:solidFill>
                  <a:schemeClr val="tx1"/>
                </a:solidFill>
                <a:latin typeface="+mn-lt"/>
                <a:ea typeface="+mn-ea"/>
                <a:cs typeface="+mn-cs"/>
              </a:defRPr>
            </a:lvl4pPr>
            <a:lvl5pPr marL="717550" indent="-142875" algn="l" defTabSz="914400" rtl="0" eaLnBrk="1" latinLnBrk="0" hangingPunct="1">
              <a:lnSpc>
                <a:spcPct val="90000"/>
              </a:lnSpc>
              <a:spcBef>
                <a:spcPts val="500"/>
              </a:spcBef>
              <a:spcAft>
                <a:spcPts val="600"/>
              </a:spcAft>
              <a:buClr>
                <a:schemeClr val="tx2"/>
              </a:buClr>
              <a:buFont typeface="Calibri Light" panose="020F030202020403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600"/>
              </a:spcAft>
              <a:buClr>
                <a:srgbClr val="D0103A"/>
              </a:buClr>
              <a:buSzTx/>
              <a:buFont typeface="Arial" panose="020B0604020202020204" pitchFamily="34" charset="0"/>
              <a:buNone/>
              <a:tabLst/>
              <a:defRPr/>
            </a:pPr>
            <a:r>
              <a:rPr kumimoji="0" lang="en-GB" sz="2000" b="0" i="0" u="none" strike="noStrike" kern="1200" cap="none" spc="0" normalizeH="0" baseline="0" noProof="0" dirty="0">
                <a:ln>
                  <a:noFill/>
                </a:ln>
                <a:solidFill>
                  <a:prstClr val="white"/>
                </a:solidFill>
                <a:effectLst/>
                <a:uLnTx/>
                <a:uFillTx/>
                <a:latin typeface="Calibri Light"/>
                <a:ea typeface="+mn-ea"/>
                <a:cs typeface="+mn-cs"/>
              </a:rPr>
              <a:t>Strong improvement on Irish adults thinking they have good mental health and stress levels. The outlook is even better than global average.</a:t>
            </a:r>
            <a:endParaRPr kumimoji="0" lang="en-IE" sz="2000" b="0" i="0" u="none" strike="noStrike" kern="1200" cap="none" spc="0" normalizeH="0" baseline="0" noProof="0" dirty="0">
              <a:ln>
                <a:noFill/>
              </a:ln>
              <a:solidFill>
                <a:prstClr val="white"/>
              </a:solidFill>
              <a:effectLst/>
              <a:uLnTx/>
              <a:uFillTx/>
              <a:latin typeface="Calibri Light"/>
              <a:ea typeface="+mn-ea"/>
              <a:cs typeface="+mn-cs"/>
            </a:endParaRPr>
          </a:p>
        </p:txBody>
      </p:sp>
      <p:sp>
        <p:nvSpPr>
          <p:cNvPr id="27" name="TextBox 26">
            <a:extLst>
              <a:ext uri="{FF2B5EF4-FFF2-40B4-BE49-F238E27FC236}">
                <a16:creationId xmlns:a16="http://schemas.microsoft.com/office/drawing/2014/main" id="{ECA7EA23-0CFB-D2CC-894E-C7054BCF20B8}"/>
              </a:ext>
            </a:extLst>
          </p:cNvPr>
          <p:cNvSpPr txBox="1"/>
          <p:nvPr/>
        </p:nvSpPr>
        <p:spPr>
          <a:xfrm>
            <a:off x="10324440" y="6541055"/>
            <a:ext cx="1136040" cy="316945"/>
          </a:xfrm>
          <a:prstGeom prst="rect">
            <a:avLst/>
          </a:prstGeom>
          <a:noFill/>
        </p:spPr>
        <p:txBody>
          <a:bodyPr wrap="square" rtlCol="0">
            <a:noAutofit/>
          </a:bodyPr>
          <a:lstStyle/>
          <a:p>
            <a:pPr marL="0" marR="0" lvl="0" indent="0" algn="r" defTabSz="914400" rtl="0" eaLnBrk="1" fontAlgn="auto" latinLnBrk="0" hangingPunct="1">
              <a:lnSpc>
                <a:spcPct val="90000"/>
              </a:lnSpc>
              <a:spcBef>
                <a:spcPts val="0"/>
              </a:spcBef>
              <a:spcAft>
                <a:spcPts val="600"/>
              </a:spcAft>
              <a:buClrTx/>
              <a:buSzTx/>
              <a:buFontTx/>
              <a:buNone/>
              <a:tabLst/>
              <a:defRPr/>
            </a:pPr>
            <a:r>
              <a:rPr kumimoji="0" lang="en-GB" sz="1050" b="0" i="0" u="none" strike="noStrike" kern="1200" cap="none" spc="0" normalizeH="0" baseline="0" noProof="0" dirty="0">
                <a:ln>
                  <a:noFill/>
                </a:ln>
                <a:solidFill>
                  <a:srgbClr val="FFFFFF"/>
                </a:solidFill>
                <a:effectLst/>
                <a:uLnTx/>
                <a:uFillTx/>
                <a:latin typeface="Calibri Light"/>
                <a:ea typeface="+mn-ea"/>
                <a:cs typeface="+mn-cs"/>
              </a:rPr>
              <a:t>( ) vs 2022</a:t>
            </a:r>
            <a:endParaRPr kumimoji="0" lang="en-IE" sz="1050" b="0" i="0" u="none" strike="noStrike" kern="1200" cap="none" spc="0" normalizeH="0" baseline="0" noProof="0" dirty="0">
              <a:ln>
                <a:noFill/>
              </a:ln>
              <a:solidFill>
                <a:srgbClr val="FFFFFF"/>
              </a:solidFill>
              <a:effectLst/>
              <a:uLnTx/>
              <a:uFillTx/>
              <a:latin typeface="Calibri Light"/>
              <a:ea typeface="+mn-ea"/>
              <a:cs typeface="+mn-cs"/>
            </a:endParaRPr>
          </a:p>
        </p:txBody>
      </p:sp>
      <p:sp>
        <p:nvSpPr>
          <p:cNvPr id="2" name="TextBox 1">
            <a:extLst>
              <a:ext uri="{FF2B5EF4-FFF2-40B4-BE49-F238E27FC236}">
                <a16:creationId xmlns:a16="http://schemas.microsoft.com/office/drawing/2014/main" id="{51CF433B-0A8D-4AD4-986F-73B2D36377AA}"/>
              </a:ext>
            </a:extLst>
          </p:cNvPr>
          <p:cNvSpPr txBox="1"/>
          <p:nvPr/>
        </p:nvSpPr>
        <p:spPr>
          <a:xfrm>
            <a:off x="186691" y="5659272"/>
            <a:ext cx="914400" cy="914400"/>
          </a:xfrm>
          <a:prstGeom prst="rect">
            <a:avLst/>
          </a:prstGeom>
          <a:noFill/>
        </p:spPr>
        <p:txBody>
          <a:bodyPr wrap="none" rtlCol="0">
            <a:no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en-GB" sz="1400" b="0" i="0" u="none" strike="noStrike" kern="1200" cap="none" spc="0" normalizeH="0" baseline="0" noProof="0" dirty="0">
              <a:ln>
                <a:noFill/>
              </a:ln>
              <a:solidFill>
                <a:srgbClr val="FFFFFF"/>
              </a:solidFill>
              <a:effectLst/>
              <a:uLnTx/>
              <a:uFillTx/>
              <a:latin typeface="Calibri Light"/>
              <a:ea typeface="+mn-ea"/>
              <a:cs typeface="+mn-cs"/>
            </a:endParaRPr>
          </a:p>
        </p:txBody>
      </p:sp>
      <p:graphicFrame>
        <p:nvGraphicFramePr>
          <p:cNvPr id="6" name="Table 10">
            <a:extLst>
              <a:ext uri="{FF2B5EF4-FFF2-40B4-BE49-F238E27FC236}">
                <a16:creationId xmlns:a16="http://schemas.microsoft.com/office/drawing/2014/main" id="{E00EAB01-AE8F-4A9C-B589-3F0A5B0627A3}"/>
              </a:ext>
            </a:extLst>
          </p:cNvPr>
          <p:cNvGraphicFramePr>
            <a:graphicFrameLocks noGrp="1"/>
          </p:cNvGraphicFramePr>
          <p:nvPr>
            <p:extLst>
              <p:ext uri="{D42A27DB-BD31-4B8C-83A1-F6EECF244321}">
                <p14:modId xmlns:p14="http://schemas.microsoft.com/office/powerpoint/2010/main" val="2143069461"/>
              </p:ext>
            </p:extLst>
          </p:nvPr>
        </p:nvGraphicFramePr>
        <p:xfrm>
          <a:off x="844656" y="5311593"/>
          <a:ext cx="9263648" cy="914400"/>
        </p:xfrm>
        <a:graphic>
          <a:graphicData uri="http://schemas.openxmlformats.org/drawingml/2006/table">
            <a:tbl>
              <a:tblPr firstRow="1" bandRow="1">
                <a:tableStyleId>{5940675A-B579-460E-94D1-54222C63F5DA}</a:tableStyleId>
              </a:tblPr>
              <a:tblGrid>
                <a:gridCol w="829508">
                  <a:extLst>
                    <a:ext uri="{9D8B030D-6E8A-4147-A177-3AD203B41FA5}">
                      <a16:colId xmlns:a16="http://schemas.microsoft.com/office/drawing/2014/main" val="2990016109"/>
                    </a:ext>
                  </a:extLst>
                </a:gridCol>
                <a:gridCol w="2108535">
                  <a:extLst>
                    <a:ext uri="{9D8B030D-6E8A-4147-A177-3AD203B41FA5}">
                      <a16:colId xmlns:a16="http://schemas.microsoft.com/office/drawing/2014/main" val="3065439915"/>
                    </a:ext>
                  </a:extLst>
                </a:gridCol>
                <a:gridCol w="2108535">
                  <a:extLst>
                    <a:ext uri="{9D8B030D-6E8A-4147-A177-3AD203B41FA5}">
                      <a16:colId xmlns:a16="http://schemas.microsoft.com/office/drawing/2014/main" val="1327186676"/>
                    </a:ext>
                  </a:extLst>
                </a:gridCol>
                <a:gridCol w="2108535">
                  <a:extLst>
                    <a:ext uri="{9D8B030D-6E8A-4147-A177-3AD203B41FA5}">
                      <a16:colId xmlns:a16="http://schemas.microsoft.com/office/drawing/2014/main" val="1171855025"/>
                    </a:ext>
                  </a:extLst>
                </a:gridCol>
                <a:gridCol w="2108535">
                  <a:extLst>
                    <a:ext uri="{9D8B030D-6E8A-4147-A177-3AD203B41FA5}">
                      <a16:colId xmlns:a16="http://schemas.microsoft.com/office/drawing/2014/main" val="2615443143"/>
                    </a:ext>
                  </a:extLst>
                </a:gridCol>
              </a:tblGrid>
              <a:tr h="370840">
                <a:tc>
                  <a:txBody>
                    <a:bodyPr/>
                    <a:lstStyle/>
                    <a:p>
                      <a:r>
                        <a:rPr lang="en-GB" sz="1200" dirty="0"/>
                        <a:t>World Average</a:t>
                      </a:r>
                    </a:p>
                  </a:txBody>
                  <a:tcPr/>
                </a:tc>
                <a:tc>
                  <a:txBody>
                    <a:bodyPr/>
                    <a:lstStyle/>
                    <a:p>
                      <a:pPr algn="ctr"/>
                      <a:r>
                        <a:rPr lang="en-GB" sz="2400" dirty="0"/>
                        <a:t>66%</a:t>
                      </a:r>
                    </a:p>
                  </a:txBody>
                  <a:tcPr anchor="ctr"/>
                </a:tc>
                <a:tc>
                  <a:txBody>
                    <a:bodyPr/>
                    <a:lstStyle/>
                    <a:p>
                      <a:pPr algn="ctr"/>
                      <a:r>
                        <a:rPr lang="en-GB" sz="2400" dirty="0"/>
                        <a:t>68%</a:t>
                      </a:r>
                    </a:p>
                  </a:txBody>
                  <a:tcPr anchor="ctr"/>
                </a:tc>
                <a:tc>
                  <a:txBody>
                    <a:bodyPr/>
                    <a:lstStyle/>
                    <a:p>
                      <a:pPr algn="ctr"/>
                      <a:r>
                        <a:rPr lang="en-GB" sz="2400" dirty="0"/>
                        <a:t>66%</a:t>
                      </a:r>
                    </a:p>
                  </a:txBody>
                  <a:tcPr anchor="ctr"/>
                </a:tc>
                <a:tc>
                  <a:txBody>
                    <a:bodyPr/>
                    <a:lstStyle/>
                    <a:p>
                      <a:pPr algn="ctr"/>
                      <a:r>
                        <a:rPr lang="en-GB" sz="2400" dirty="0"/>
                        <a:t>66%</a:t>
                      </a:r>
                    </a:p>
                  </a:txBody>
                  <a:tcPr anchor="ctr"/>
                </a:tc>
                <a:extLst>
                  <a:ext uri="{0D108BD9-81ED-4DB2-BD59-A6C34878D82A}">
                    <a16:rowId xmlns:a16="http://schemas.microsoft.com/office/drawing/2014/main" val="2634977484"/>
                  </a:ext>
                </a:extLst>
              </a:tr>
              <a:tr h="370840">
                <a:tc>
                  <a:txBody>
                    <a:bodyPr/>
                    <a:lstStyle/>
                    <a:p>
                      <a:r>
                        <a:rPr lang="en-GB" sz="1200" dirty="0"/>
                        <a:t>European Average</a:t>
                      </a:r>
                    </a:p>
                  </a:txBody>
                  <a:tcPr/>
                </a:tc>
                <a:tc>
                  <a:txBody>
                    <a:bodyPr/>
                    <a:lstStyle/>
                    <a:p>
                      <a:pPr algn="ctr"/>
                      <a:r>
                        <a:rPr lang="en-GB" sz="2400" dirty="0"/>
                        <a:t>66%</a:t>
                      </a:r>
                    </a:p>
                  </a:txBody>
                  <a:tcPr anchor="ctr"/>
                </a:tc>
                <a:tc>
                  <a:txBody>
                    <a:bodyPr/>
                    <a:lstStyle/>
                    <a:p>
                      <a:pPr algn="ctr"/>
                      <a:r>
                        <a:rPr lang="en-GB" sz="2400" dirty="0"/>
                        <a:t>68%</a:t>
                      </a:r>
                    </a:p>
                  </a:txBody>
                  <a:tcPr anchor="ctr"/>
                </a:tc>
                <a:tc>
                  <a:txBody>
                    <a:bodyPr/>
                    <a:lstStyle/>
                    <a:p>
                      <a:pPr algn="ctr"/>
                      <a:r>
                        <a:rPr lang="en-GB" sz="2400" dirty="0"/>
                        <a:t>62%</a:t>
                      </a:r>
                    </a:p>
                  </a:txBody>
                  <a:tcPr anchor="ctr"/>
                </a:tc>
                <a:tc>
                  <a:txBody>
                    <a:bodyPr/>
                    <a:lstStyle/>
                    <a:p>
                      <a:pPr algn="ctr"/>
                      <a:r>
                        <a:rPr lang="en-GB" sz="2400" dirty="0"/>
                        <a:t>59%</a:t>
                      </a:r>
                    </a:p>
                  </a:txBody>
                  <a:tcPr anchor="ctr"/>
                </a:tc>
                <a:extLst>
                  <a:ext uri="{0D108BD9-81ED-4DB2-BD59-A6C34878D82A}">
                    <a16:rowId xmlns:a16="http://schemas.microsoft.com/office/drawing/2014/main" val="416685456"/>
                  </a:ext>
                </a:extLst>
              </a:tr>
            </a:tbl>
          </a:graphicData>
        </a:graphic>
      </p:graphicFrame>
      <p:sp>
        <p:nvSpPr>
          <p:cNvPr id="5" name="Freeform: Shape 4">
            <a:extLst>
              <a:ext uri="{FF2B5EF4-FFF2-40B4-BE49-F238E27FC236}">
                <a16:creationId xmlns:a16="http://schemas.microsoft.com/office/drawing/2014/main" id="{D2F0CCE9-EAEC-4944-855B-9556CCD41F2B}"/>
              </a:ext>
            </a:extLst>
          </p:cNvPr>
          <p:cNvSpPr/>
          <p:nvPr/>
        </p:nvSpPr>
        <p:spPr>
          <a:xfrm>
            <a:off x="2253545" y="2193720"/>
            <a:ext cx="997790" cy="647212"/>
          </a:xfrm>
          <a:custGeom>
            <a:avLst/>
            <a:gdLst>
              <a:gd name="connsiteX0" fmla="*/ 680319 w 997790"/>
              <a:gd name="connsiteY0" fmla="*/ 403070 h 647212"/>
              <a:gd name="connsiteX1" fmla="*/ 703931 w 997790"/>
              <a:gd name="connsiteY1" fmla="*/ 441942 h 647212"/>
              <a:gd name="connsiteX2" fmla="*/ 899102 w 997790"/>
              <a:gd name="connsiteY2" fmla="*/ 588954 h 647212"/>
              <a:gd name="connsiteX3" fmla="*/ 985179 w 997790"/>
              <a:gd name="connsiteY3" fmla="*/ 577430 h 647212"/>
              <a:gd name="connsiteX4" fmla="*/ 973655 w 997790"/>
              <a:gd name="connsiteY4" fmla="*/ 491354 h 647212"/>
              <a:gd name="connsiteX5" fmla="*/ 972992 w 997790"/>
              <a:gd name="connsiteY5" fmla="*/ 490854 h 647212"/>
              <a:gd name="connsiteX6" fmla="*/ 797379 w 997790"/>
              <a:gd name="connsiteY6" fmla="*/ 358564 h 647212"/>
              <a:gd name="connsiteX7" fmla="*/ 758723 w 997790"/>
              <a:gd name="connsiteY7" fmla="*/ 128006 h 647212"/>
              <a:gd name="connsiteX8" fmla="*/ 739655 w 997790"/>
              <a:gd name="connsiteY8" fmla="*/ 93218 h 647212"/>
              <a:gd name="connsiteX9" fmla="*/ 729554 w 997790"/>
              <a:gd name="connsiteY9" fmla="*/ 79831 h 647212"/>
              <a:gd name="connsiteX10" fmla="*/ 600596 w 997790"/>
              <a:gd name="connsiteY10" fmla="*/ 12282 h 647212"/>
              <a:gd name="connsiteX11" fmla="*/ 499272 w 997790"/>
              <a:gd name="connsiteY11" fmla="*/ 0 h 647212"/>
              <a:gd name="connsiteX12" fmla="*/ 397948 w 997790"/>
              <a:gd name="connsiteY12" fmla="*/ 15352 h 647212"/>
              <a:gd name="connsiteX13" fmla="*/ 268990 w 997790"/>
              <a:gd name="connsiteY13" fmla="*/ 82902 h 647212"/>
              <a:gd name="connsiteX14" fmla="*/ 265029 w 997790"/>
              <a:gd name="connsiteY14" fmla="*/ 87507 h 647212"/>
              <a:gd name="connsiteX15" fmla="*/ 239145 w 997790"/>
              <a:gd name="connsiteY15" fmla="*/ 127929 h 647212"/>
              <a:gd name="connsiteX16" fmla="*/ 200412 w 997790"/>
              <a:gd name="connsiteY16" fmla="*/ 358564 h 647212"/>
              <a:gd name="connsiteX17" fmla="*/ 24799 w 997790"/>
              <a:gd name="connsiteY17" fmla="*/ 490854 h 647212"/>
              <a:gd name="connsiteX18" fmla="*/ 12112 w 997790"/>
              <a:gd name="connsiteY18" fmla="*/ 576767 h 647212"/>
              <a:gd name="connsiteX19" fmla="*/ 98025 w 997790"/>
              <a:gd name="connsiteY19" fmla="*/ 589454 h 647212"/>
              <a:gd name="connsiteX20" fmla="*/ 98689 w 997790"/>
              <a:gd name="connsiteY20" fmla="*/ 588954 h 647212"/>
              <a:gd name="connsiteX21" fmla="*/ 293860 w 997790"/>
              <a:gd name="connsiteY21" fmla="*/ 441942 h 647212"/>
              <a:gd name="connsiteX22" fmla="*/ 317472 w 997790"/>
              <a:gd name="connsiteY22" fmla="*/ 403070 h 647212"/>
              <a:gd name="connsiteX23" fmla="*/ 344215 w 997790"/>
              <a:gd name="connsiteY23" fmla="*/ 243623 h 647212"/>
              <a:gd name="connsiteX24" fmla="*/ 345750 w 997790"/>
              <a:gd name="connsiteY24" fmla="*/ 245634 h 647212"/>
              <a:gd name="connsiteX25" fmla="*/ 345750 w 997790"/>
              <a:gd name="connsiteY25" fmla="*/ 636653 h 647212"/>
              <a:gd name="connsiteX26" fmla="*/ 652793 w 997790"/>
              <a:gd name="connsiteY26" fmla="*/ 636653 h 647212"/>
              <a:gd name="connsiteX27" fmla="*/ 652793 w 997790"/>
              <a:gd name="connsiteY27" fmla="*/ 242564 h 647212"/>
              <a:gd name="connsiteX28" fmla="*/ 653254 w 997790"/>
              <a:gd name="connsiteY28" fmla="*/ 241934 h 64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97790" h="647212">
                <a:moveTo>
                  <a:pt x="680319" y="403070"/>
                </a:moveTo>
                <a:cubicBezTo>
                  <a:pt x="682925" y="418571"/>
                  <a:pt x="691376" y="432485"/>
                  <a:pt x="703931" y="441942"/>
                </a:cubicBezTo>
                <a:lnTo>
                  <a:pt x="899102" y="588954"/>
                </a:lnTo>
                <a:cubicBezTo>
                  <a:pt x="926055" y="609541"/>
                  <a:pt x="964592" y="604382"/>
                  <a:pt x="985179" y="577430"/>
                </a:cubicBezTo>
                <a:cubicBezTo>
                  <a:pt x="1005766" y="550478"/>
                  <a:pt x="1000608" y="511941"/>
                  <a:pt x="973655" y="491354"/>
                </a:cubicBezTo>
                <a:cubicBezTo>
                  <a:pt x="973436" y="491185"/>
                  <a:pt x="973215" y="491019"/>
                  <a:pt x="972992" y="490854"/>
                </a:cubicBezTo>
                <a:lnTo>
                  <a:pt x="797379" y="358564"/>
                </a:lnTo>
                <a:lnTo>
                  <a:pt x="758723" y="128006"/>
                </a:lnTo>
                <a:cubicBezTo>
                  <a:pt x="756431" y="114607"/>
                  <a:pt x="749717" y="102360"/>
                  <a:pt x="739655" y="93218"/>
                </a:cubicBezTo>
                <a:cubicBezTo>
                  <a:pt x="736883" y="88338"/>
                  <a:pt x="733487" y="83836"/>
                  <a:pt x="729554" y="79831"/>
                </a:cubicBezTo>
                <a:cubicBezTo>
                  <a:pt x="691471" y="48987"/>
                  <a:pt x="647636" y="26025"/>
                  <a:pt x="600596" y="12282"/>
                </a:cubicBezTo>
                <a:cubicBezTo>
                  <a:pt x="567256" y="5171"/>
                  <a:pt x="533346" y="1059"/>
                  <a:pt x="499272" y="0"/>
                </a:cubicBezTo>
                <a:cubicBezTo>
                  <a:pt x="464964" y="593"/>
                  <a:pt x="430890" y="5756"/>
                  <a:pt x="397948" y="15352"/>
                </a:cubicBezTo>
                <a:cubicBezTo>
                  <a:pt x="350407" y="27826"/>
                  <a:pt x="306314" y="50921"/>
                  <a:pt x="268990" y="82902"/>
                </a:cubicBezTo>
                <a:cubicBezTo>
                  <a:pt x="267593" y="84369"/>
                  <a:pt x="266271" y="85906"/>
                  <a:pt x="265029" y="87507"/>
                </a:cubicBezTo>
                <a:cubicBezTo>
                  <a:pt x="251255" y="96893"/>
                  <a:pt x="241907" y="111492"/>
                  <a:pt x="239145" y="127929"/>
                </a:cubicBezTo>
                <a:lnTo>
                  <a:pt x="200412" y="358564"/>
                </a:lnTo>
                <a:lnTo>
                  <a:pt x="24799" y="490854"/>
                </a:lnTo>
                <a:cubicBezTo>
                  <a:pt x="-2428" y="511074"/>
                  <a:pt x="-8108" y="549539"/>
                  <a:pt x="12112" y="576767"/>
                </a:cubicBezTo>
                <a:cubicBezTo>
                  <a:pt x="32332" y="603994"/>
                  <a:pt x="70797" y="609674"/>
                  <a:pt x="98025" y="589454"/>
                </a:cubicBezTo>
                <a:cubicBezTo>
                  <a:pt x="98247" y="589288"/>
                  <a:pt x="98469" y="589122"/>
                  <a:pt x="98689" y="588954"/>
                </a:cubicBezTo>
                <a:lnTo>
                  <a:pt x="293860" y="441942"/>
                </a:lnTo>
                <a:cubicBezTo>
                  <a:pt x="306415" y="432485"/>
                  <a:pt x="314867" y="418571"/>
                  <a:pt x="317472" y="403070"/>
                </a:cubicBezTo>
                <a:lnTo>
                  <a:pt x="344215" y="243623"/>
                </a:lnTo>
                <a:lnTo>
                  <a:pt x="345750" y="245634"/>
                </a:lnTo>
                <a:lnTo>
                  <a:pt x="345750" y="636653"/>
                </a:lnTo>
                <a:cubicBezTo>
                  <a:pt x="447613" y="650732"/>
                  <a:pt x="550930" y="650732"/>
                  <a:pt x="652793" y="636653"/>
                </a:cubicBezTo>
                <a:lnTo>
                  <a:pt x="652793" y="242564"/>
                </a:lnTo>
                <a:lnTo>
                  <a:pt x="653254" y="241934"/>
                </a:lnTo>
                <a:close/>
              </a:path>
            </a:pathLst>
          </a:custGeom>
          <a:solidFill>
            <a:srgbClr val="FFFFFF"/>
          </a:solidFill>
          <a:ln w="15280" cap="flat">
            <a:noFill/>
            <a:prstDash val="solid"/>
            <a:miter/>
          </a:ln>
        </p:spPr>
        <p:txBody>
          <a:bodyPr rtlCol="0" anchor="ctr"/>
          <a:lstStyle/>
          <a:p>
            <a:endParaRPr lang="en-GB"/>
          </a:p>
        </p:txBody>
      </p:sp>
      <p:sp>
        <p:nvSpPr>
          <p:cNvPr id="7" name="Freeform: Shape 6">
            <a:extLst>
              <a:ext uri="{FF2B5EF4-FFF2-40B4-BE49-F238E27FC236}">
                <a16:creationId xmlns:a16="http://schemas.microsoft.com/office/drawing/2014/main" id="{2E12E203-184E-4A7A-B065-4E32053DABA5}"/>
              </a:ext>
            </a:extLst>
          </p:cNvPr>
          <p:cNvSpPr/>
          <p:nvPr/>
        </p:nvSpPr>
        <p:spPr>
          <a:xfrm>
            <a:off x="2254882" y="2831090"/>
            <a:ext cx="632066" cy="176872"/>
          </a:xfrm>
          <a:custGeom>
            <a:avLst/>
            <a:gdLst>
              <a:gd name="connsiteX0" fmla="*/ 569737 w 632066"/>
              <a:gd name="connsiteY0" fmla="*/ 51035 h 176872"/>
              <a:gd name="connsiteX1" fmla="*/ 569138 w 632066"/>
              <a:gd name="connsiteY1" fmla="*/ 51035 h 176872"/>
              <a:gd name="connsiteX2" fmla="*/ 553632 w 632066"/>
              <a:gd name="connsiteY2" fmla="*/ 52109 h 176872"/>
              <a:gd name="connsiteX3" fmla="*/ 497935 w 632066"/>
              <a:gd name="connsiteY3" fmla="*/ 53644 h 176872"/>
              <a:gd name="connsiteX4" fmla="*/ 75291 w 632066"/>
              <a:gd name="connsiteY4" fmla="*/ 1601 h 176872"/>
              <a:gd name="connsiteX5" fmla="*/ 1599 w 632066"/>
              <a:gd name="connsiteY5" fmla="*/ 47551 h 176872"/>
              <a:gd name="connsiteX6" fmla="*/ 45508 w 632066"/>
              <a:gd name="connsiteY6" fmla="*/ 120733 h 176872"/>
              <a:gd name="connsiteX7" fmla="*/ 497935 w 632066"/>
              <a:gd name="connsiteY7" fmla="*/ 176461 h 176872"/>
              <a:gd name="connsiteX8" fmla="*/ 632066 w 632066"/>
              <a:gd name="connsiteY8" fmla="*/ 114285 h 176872"/>
              <a:gd name="connsiteX9" fmla="*/ 630239 w 632066"/>
              <a:gd name="connsiteY9" fmla="*/ 98933 h 176872"/>
              <a:gd name="connsiteX10" fmla="*/ 569737 w 632066"/>
              <a:gd name="connsiteY10" fmla="*/ 51035 h 176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066" h="176872">
                <a:moveTo>
                  <a:pt x="569737" y="51035"/>
                </a:moveTo>
                <a:lnTo>
                  <a:pt x="569138" y="51035"/>
                </a:lnTo>
                <a:cubicBezTo>
                  <a:pt x="566359" y="51342"/>
                  <a:pt x="555920" y="51940"/>
                  <a:pt x="553632" y="52109"/>
                </a:cubicBezTo>
                <a:cubicBezTo>
                  <a:pt x="533859" y="53644"/>
                  <a:pt x="527181" y="53552"/>
                  <a:pt x="497935" y="53644"/>
                </a:cubicBezTo>
                <a:cubicBezTo>
                  <a:pt x="355441" y="53882"/>
                  <a:pt x="213471" y="36401"/>
                  <a:pt x="75291" y="1601"/>
                </a:cubicBezTo>
                <a:cubicBezTo>
                  <a:pt x="42253" y="-6060"/>
                  <a:pt x="9260" y="14513"/>
                  <a:pt x="1599" y="47551"/>
                </a:cubicBezTo>
                <a:cubicBezTo>
                  <a:pt x="-5876" y="79792"/>
                  <a:pt x="13543" y="112158"/>
                  <a:pt x="45508" y="120733"/>
                </a:cubicBezTo>
                <a:cubicBezTo>
                  <a:pt x="193468" y="157752"/>
                  <a:pt x="345413" y="176468"/>
                  <a:pt x="497935" y="176461"/>
                </a:cubicBezTo>
                <a:cubicBezTo>
                  <a:pt x="547062" y="176461"/>
                  <a:pt x="632066" y="185903"/>
                  <a:pt x="632066" y="114285"/>
                </a:cubicBezTo>
                <a:cubicBezTo>
                  <a:pt x="632065" y="109113"/>
                  <a:pt x="631452" y="103961"/>
                  <a:pt x="630239" y="98933"/>
                </a:cubicBezTo>
                <a:cubicBezTo>
                  <a:pt x="623271" y="71092"/>
                  <a:pt x="598434" y="51429"/>
                  <a:pt x="569737" y="51035"/>
                </a:cubicBezTo>
                <a:close/>
              </a:path>
            </a:pathLst>
          </a:custGeom>
          <a:solidFill>
            <a:srgbClr val="FFFFFF"/>
          </a:solidFill>
          <a:ln w="15280" cap="flat">
            <a:noFill/>
            <a:prstDash val="solid"/>
            <a:miter/>
          </a:ln>
        </p:spPr>
        <p:txBody>
          <a:bodyPr rtlCol="0" anchor="ctr"/>
          <a:lstStyle/>
          <a:p>
            <a:endParaRPr lang="en-GB"/>
          </a:p>
        </p:txBody>
      </p:sp>
      <p:sp>
        <p:nvSpPr>
          <p:cNvPr id="8" name="Freeform: Shape 7">
            <a:extLst>
              <a:ext uri="{FF2B5EF4-FFF2-40B4-BE49-F238E27FC236}">
                <a16:creationId xmlns:a16="http://schemas.microsoft.com/office/drawing/2014/main" id="{5C2A65FD-F0D6-487D-AF03-822D560722E5}"/>
              </a:ext>
            </a:extLst>
          </p:cNvPr>
          <p:cNvSpPr/>
          <p:nvPr/>
        </p:nvSpPr>
        <p:spPr>
          <a:xfrm>
            <a:off x="2909132" y="2830845"/>
            <a:ext cx="342632" cy="170489"/>
          </a:xfrm>
          <a:custGeom>
            <a:avLst/>
            <a:gdLst>
              <a:gd name="connsiteX0" fmla="*/ 340786 w 342632"/>
              <a:gd name="connsiteY0" fmla="*/ 46521 h 170489"/>
              <a:gd name="connsiteX1" fmla="*/ 266329 w 342632"/>
              <a:gd name="connsiteY1" fmla="*/ 1846 h 170489"/>
              <a:gd name="connsiteX2" fmla="*/ 0 w 342632"/>
              <a:gd name="connsiteY2" fmla="*/ 48440 h 170489"/>
              <a:gd name="connsiteX3" fmla="*/ 23028 w 342632"/>
              <a:gd name="connsiteY3" fmla="*/ 92961 h 170489"/>
              <a:gd name="connsiteX4" fmla="*/ 26252 w 342632"/>
              <a:gd name="connsiteY4" fmla="*/ 119520 h 170489"/>
              <a:gd name="connsiteX5" fmla="*/ 13510 w 342632"/>
              <a:gd name="connsiteY5" fmla="*/ 170489 h 170489"/>
              <a:gd name="connsiteX6" fmla="*/ 296112 w 342632"/>
              <a:gd name="connsiteY6" fmla="*/ 120978 h 170489"/>
              <a:gd name="connsiteX7" fmla="*/ 340786 w 342632"/>
              <a:gd name="connsiteY7" fmla="*/ 46521 h 170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2632" h="170489">
                <a:moveTo>
                  <a:pt x="340786" y="46521"/>
                </a:moveTo>
                <a:cubicBezTo>
                  <a:pt x="332558" y="13626"/>
                  <a:pt x="299225" y="-6374"/>
                  <a:pt x="266329" y="1846"/>
                </a:cubicBezTo>
                <a:cubicBezTo>
                  <a:pt x="178410" y="21933"/>
                  <a:pt x="89517" y="37484"/>
                  <a:pt x="0" y="48440"/>
                </a:cubicBezTo>
                <a:cubicBezTo>
                  <a:pt x="11083" y="61254"/>
                  <a:pt x="18975" y="76511"/>
                  <a:pt x="23028" y="92961"/>
                </a:cubicBezTo>
                <a:cubicBezTo>
                  <a:pt x="25174" y="101650"/>
                  <a:pt x="26257" y="110570"/>
                  <a:pt x="26252" y="119520"/>
                </a:cubicBezTo>
                <a:cubicBezTo>
                  <a:pt x="26304" y="137304"/>
                  <a:pt x="21924" y="154822"/>
                  <a:pt x="13510" y="170489"/>
                </a:cubicBezTo>
                <a:cubicBezTo>
                  <a:pt x="108517" y="158969"/>
                  <a:pt x="202848" y="142442"/>
                  <a:pt x="296112" y="120978"/>
                </a:cubicBezTo>
                <a:cubicBezTo>
                  <a:pt x="329005" y="112750"/>
                  <a:pt x="349006" y="79417"/>
                  <a:pt x="340786" y="46521"/>
                </a:cubicBezTo>
                <a:close/>
              </a:path>
            </a:pathLst>
          </a:custGeom>
          <a:solidFill>
            <a:srgbClr val="FFFFFF"/>
          </a:solidFill>
          <a:ln w="15280"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E95506FE-4F9E-4516-9033-DC37AFAEEF60}"/>
              </a:ext>
            </a:extLst>
          </p:cNvPr>
          <p:cNvSpPr/>
          <p:nvPr/>
        </p:nvSpPr>
        <p:spPr>
          <a:xfrm>
            <a:off x="2630322" y="1917382"/>
            <a:ext cx="245634" cy="245634"/>
          </a:xfrm>
          <a:custGeom>
            <a:avLst/>
            <a:gdLst>
              <a:gd name="connsiteX0" fmla="*/ 245634 w 245634"/>
              <a:gd name="connsiteY0" fmla="*/ 122817 h 245634"/>
              <a:gd name="connsiteX1" fmla="*/ 122817 w 245634"/>
              <a:gd name="connsiteY1" fmla="*/ 245634 h 245634"/>
              <a:gd name="connsiteX2" fmla="*/ 0 w 245634"/>
              <a:gd name="connsiteY2" fmla="*/ 122817 h 245634"/>
              <a:gd name="connsiteX3" fmla="*/ 122817 w 245634"/>
              <a:gd name="connsiteY3" fmla="*/ 0 h 245634"/>
              <a:gd name="connsiteX4" fmla="*/ 245634 w 245634"/>
              <a:gd name="connsiteY4" fmla="*/ 122817 h 2456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5634" h="245634">
                <a:moveTo>
                  <a:pt x="245634" y="122817"/>
                </a:moveTo>
                <a:cubicBezTo>
                  <a:pt x="245634" y="190647"/>
                  <a:pt x="190647" y="245634"/>
                  <a:pt x="122817" y="245634"/>
                </a:cubicBezTo>
                <a:cubicBezTo>
                  <a:pt x="54987" y="245634"/>
                  <a:pt x="0" y="190647"/>
                  <a:pt x="0" y="122817"/>
                </a:cubicBezTo>
                <a:cubicBezTo>
                  <a:pt x="0" y="54987"/>
                  <a:pt x="54987" y="0"/>
                  <a:pt x="122817" y="0"/>
                </a:cubicBezTo>
                <a:cubicBezTo>
                  <a:pt x="190647" y="0"/>
                  <a:pt x="245634" y="54987"/>
                  <a:pt x="245634" y="122817"/>
                </a:cubicBezTo>
                <a:close/>
              </a:path>
            </a:pathLst>
          </a:custGeom>
          <a:solidFill>
            <a:srgbClr val="FFFFFF"/>
          </a:solidFill>
          <a:ln w="15280" cap="flat">
            <a:noFill/>
            <a:prstDash val="solid"/>
            <a:miter/>
          </a:ln>
        </p:spPr>
        <p:txBody>
          <a:bodyPr rtlCol="0" anchor="ctr"/>
          <a:lstStyle/>
          <a:p>
            <a:endParaRPr lang="en-GB"/>
          </a:p>
        </p:txBody>
      </p:sp>
      <p:grpSp>
        <p:nvGrpSpPr>
          <p:cNvPr id="14" name="Picture Placeholder 25" descr="Snooze with solid fill">
            <a:extLst>
              <a:ext uri="{FF2B5EF4-FFF2-40B4-BE49-F238E27FC236}">
                <a16:creationId xmlns:a16="http://schemas.microsoft.com/office/drawing/2014/main" id="{9BCFC712-3494-ADDB-14FA-044951418BFD}"/>
              </a:ext>
            </a:extLst>
          </p:cNvPr>
          <p:cNvGrpSpPr/>
          <p:nvPr/>
        </p:nvGrpSpPr>
        <p:grpSpPr>
          <a:xfrm>
            <a:off x="4098045" y="1718107"/>
            <a:ext cx="1474788" cy="1473200"/>
            <a:chOff x="4098045" y="1718107"/>
            <a:chExt cx="1474788" cy="1473200"/>
          </a:xfrm>
        </p:grpSpPr>
        <p:sp>
          <p:nvSpPr>
            <p:cNvPr id="15" name="Freeform: Shape 14">
              <a:extLst>
                <a:ext uri="{FF2B5EF4-FFF2-40B4-BE49-F238E27FC236}">
                  <a16:creationId xmlns:a16="http://schemas.microsoft.com/office/drawing/2014/main" id="{D3539C12-19F9-4A0E-AD61-6263A6933CEA}"/>
                </a:ext>
              </a:extLst>
            </p:cNvPr>
            <p:cNvSpPr/>
            <p:nvPr/>
          </p:nvSpPr>
          <p:spPr>
            <a:xfrm>
              <a:off x="4367313" y="2123236"/>
              <a:ext cx="859505" cy="1012825"/>
            </a:xfrm>
            <a:custGeom>
              <a:avLst/>
              <a:gdLst>
                <a:gd name="connsiteX0" fmla="*/ 91747 w 859505"/>
                <a:gd name="connsiteY0" fmla="*/ 552450 h 1012825"/>
                <a:gd name="connsiteX1" fmla="*/ 429719 w 859505"/>
                <a:gd name="connsiteY1" fmla="*/ 214842 h 1012825"/>
                <a:gd name="connsiteX2" fmla="*/ 767692 w 859505"/>
                <a:gd name="connsiteY2" fmla="*/ 552450 h 1012825"/>
                <a:gd name="connsiteX3" fmla="*/ 429719 w 859505"/>
                <a:gd name="connsiteY3" fmla="*/ 890058 h 1012825"/>
                <a:gd name="connsiteX4" fmla="*/ 429719 w 859505"/>
                <a:gd name="connsiteY4" fmla="*/ 890058 h 1012825"/>
                <a:gd name="connsiteX5" fmla="*/ 91747 w 859505"/>
                <a:gd name="connsiteY5" fmla="*/ 552450 h 1012825"/>
                <a:gd name="connsiteX6" fmla="*/ 460444 w 859505"/>
                <a:gd name="connsiteY6" fmla="*/ 124301 h 1012825"/>
                <a:gd name="connsiteX7" fmla="*/ 460444 w 859505"/>
                <a:gd name="connsiteY7" fmla="*/ 61383 h 1012825"/>
                <a:gd name="connsiteX8" fmla="*/ 521894 w 859505"/>
                <a:gd name="connsiteY8" fmla="*/ 61383 h 1012825"/>
                <a:gd name="connsiteX9" fmla="*/ 552618 w 859505"/>
                <a:gd name="connsiteY9" fmla="*/ 30692 h 1012825"/>
                <a:gd name="connsiteX10" fmla="*/ 521894 w 859505"/>
                <a:gd name="connsiteY10" fmla="*/ 0 h 1012825"/>
                <a:gd name="connsiteX11" fmla="*/ 337545 w 859505"/>
                <a:gd name="connsiteY11" fmla="*/ 0 h 1012825"/>
                <a:gd name="connsiteX12" fmla="*/ 306820 w 859505"/>
                <a:gd name="connsiteY12" fmla="*/ 30692 h 1012825"/>
                <a:gd name="connsiteX13" fmla="*/ 337545 w 859505"/>
                <a:gd name="connsiteY13" fmla="*/ 61383 h 1012825"/>
                <a:gd name="connsiteX14" fmla="*/ 398995 w 859505"/>
                <a:gd name="connsiteY14" fmla="*/ 61383 h 1012825"/>
                <a:gd name="connsiteX15" fmla="*/ 398995 w 859505"/>
                <a:gd name="connsiteY15" fmla="*/ 124301 h 1012825"/>
                <a:gd name="connsiteX16" fmla="*/ 1109 w 859505"/>
                <a:gd name="connsiteY16" fmla="*/ 583142 h 1012825"/>
                <a:gd name="connsiteX17" fmla="*/ 122472 w 859505"/>
                <a:gd name="connsiteY17" fmla="*/ 853228 h 1012825"/>
                <a:gd name="connsiteX18" fmla="*/ 64095 w 859505"/>
                <a:gd name="connsiteY18" fmla="*/ 968322 h 1012825"/>
                <a:gd name="connsiteX19" fmla="*/ 77921 w 859505"/>
                <a:gd name="connsiteY19" fmla="*/ 1009756 h 1012825"/>
                <a:gd name="connsiteX20" fmla="*/ 77921 w 859505"/>
                <a:gd name="connsiteY20" fmla="*/ 1009756 h 1012825"/>
                <a:gd name="connsiteX21" fmla="*/ 91747 w 859505"/>
                <a:gd name="connsiteY21" fmla="*/ 1012825 h 1012825"/>
                <a:gd name="connsiteX22" fmla="*/ 119399 w 859505"/>
                <a:gd name="connsiteY22" fmla="*/ 995945 h 1012825"/>
                <a:gd name="connsiteX23" fmla="*/ 170095 w 859505"/>
                <a:gd name="connsiteY23" fmla="*/ 894662 h 1012825"/>
                <a:gd name="connsiteX24" fmla="*/ 689344 w 859505"/>
                <a:gd name="connsiteY24" fmla="*/ 894662 h 1012825"/>
                <a:gd name="connsiteX25" fmla="*/ 740039 w 859505"/>
                <a:gd name="connsiteY25" fmla="*/ 995945 h 1012825"/>
                <a:gd name="connsiteX26" fmla="*/ 767692 w 859505"/>
                <a:gd name="connsiteY26" fmla="*/ 1012825 h 1012825"/>
                <a:gd name="connsiteX27" fmla="*/ 781518 w 859505"/>
                <a:gd name="connsiteY27" fmla="*/ 1009756 h 1012825"/>
                <a:gd name="connsiteX28" fmla="*/ 795344 w 859505"/>
                <a:gd name="connsiteY28" fmla="*/ 968322 h 1012825"/>
                <a:gd name="connsiteX29" fmla="*/ 795344 w 859505"/>
                <a:gd name="connsiteY29" fmla="*/ 968322 h 1012825"/>
                <a:gd name="connsiteX30" fmla="*/ 736967 w 859505"/>
                <a:gd name="connsiteY30" fmla="*/ 853228 h 1012825"/>
                <a:gd name="connsiteX31" fmla="*/ 730822 w 859505"/>
                <a:gd name="connsiteY31" fmla="*/ 247068 h 1012825"/>
                <a:gd name="connsiteX32" fmla="*/ 460444 w 859505"/>
                <a:gd name="connsiteY32" fmla="*/ 124301 h 1012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859505" h="1012825">
                  <a:moveTo>
                    <a:pt x="91747" y="552450"/>
                  </a:moveTo>
                  <a:cubicBezTo>
                    <a:pt x="91747" y="366765"/>
                    <a:pt x="242298" y="214842"/>
                    <a:pt x="429719" y="214842"/>
                  </a:cubicBezTo>
                  <a:cubicBezTo>
                    <a:pt x="615604" y="214842"/>
                    <a:pt x="767692" y="365231"/>
                    <a:pt x="767692" y="552450"/>
                  </a:cubicBezTo>
                  <a:cubicBezTo>
                    <a:pt x="767692" y="738135"/>
                    <a:pt x="617140" y="890058"/>
                    <a:pt x="429719" y="890058"/>
                  </a:cubicBezTo>
                  <a:lnTo>
                    <a:pt x="429719" y="890058"/>
                  </a:lnTo>
                  <a:cubicBezTo>
                    <a:pt x="243835" y="888524"/>
                    <a:pt x="91747" y="738135"/>
                    <a:pt x="91747" y="552450"/>
                  </a:cubicBezTo>
                  <a:close/>
                  <a:moveTo>
                    <a:pt x="460444" y="124301"/>
                  </a:moveTo>
                  <a:lnTo>
                    <a:pt x="460444" y="61383"/>
                  </a:lnTo>
                  <a:lnTo>
                    <a:pt x="521894" y="61383"/>
                  </a:lnTo>
                  <a:cubicBezTo>
                    <a:pt x="538792" y="61383"/>
                    <a:pt x="552618" y="47572"/>
                    <a:pt x="552618" y="30692"/>
                  </a:cubicBezTo>
                  <a:cubicBezTo>
                    <a:pt x="552618" y="13811"/>
                    <a:pt x="538792" y="0"/>
                    <a:pt x="521894" y="0"/>
                  </a:cubicBezTo>
                  <a:lnTo>
                    <a:pt x="337545" y="0"/>
                  </a:lnTo>
                  <a:cubicBezTo>
                    <a:pt x="320647" y="0"/>
                    <a:pt x="306820" y="13811"/>
                    <a:pt x="306820" y="30692"/>
                  </a:cubicBezTo>
                  <a:cubicBezTo>
                    <a:pt x="306820" y="47572"/>
                    <a:pt x="320647" y="61383"/>
                    <a:pt x="337545" y="61383"/>
                  </a:cubicBezTo>
                  <a:lnTo>
                    <a:pt x="398995" y="61383"/>
                  </a:lnTo>
                  <a:lnTo>
                    <a:pt x="398995" y="124301"/>
                  </a:lnTo>
                  <a:cubicBezTo>
                    <a:pt x="162414" y="141182"/>
                    <a:pt x="-15790" y="346816"/>
                    <a:pt x="1109" y="583142"/>
                  </a:cubicBezTo>
                  <a:cubicBezTo>
                    <a:pt x="7254" y="684424"/>
                    <a:pt x="51805" y="779568"/>
                    <a:pt x="122472" y="853228"/>
                  </a:cubicBezTo>
                  <a:lnTo>
                    <a:pt x="64095" y="968322"/>
                  </a:lnTo>
                  <a:cubicBezTo>
                    <a:pt x="56414" y="983668"/>
                    <a:pt x="62559" y="1002083"/>
                    <a:pt x="77921" y="1009756"/>
                  </a:cubicBezTo>
                  <a:lnTo>
                    <a:pt x="77921" y="1009756"/>
                  </a:lnTo>
                  <a:cubicBezTo>
                    <a:pt x="82530" y="1011291"/>
                    <a:pt x="87138" y="1012825"/>
                    <a:pt x="91747" y="1012825"/>
                  </a:cubicBezTo>
                  <a:cubicBezTo>
                    <a:pt x="104037" y="1012825"/>
                    <a:pt x="113254" y="1006687"/>
                    <a:pt x="119399" y="995945"/>
                  </a:cubicBezTo>
                  <a:lnTo>
                    <a:pt x="170095" y="894662"/>
                  </a:lnTo>
                  <a:cubicBezTo>
                    <a:pt x="323719" y="1011291"/>
                    <a:pt x="535720" y="1011291"/>
                    <a:pt x="689344" y="894662"/>
                  </a:cubicBezTo>
                  <a:lnTo>
                    <a:pt x="740039" y="995945"/>
                  </a:lnTo>
                  <a:cubicBezTo>
                    <a:pt x="746184" y="1006687"/>
                    <a:pt x="755402" y="1012825"/>
                    <a:pt x="767692" y="1012825"/>
                  </a:cubicBezTo>
                  <a:cubicBezTo>
                    <a:pt x="772300" y="1012825"/>
                    <a:pt x="776909" y="1011291"/>
                    <a:pt x="781518" y="1009756"/>
                  </a:cubicBezTo>
                  <a:cubicBezTo>
                    <a:pt x="796880" y="1002083"/>
                    <a:pt x="803025" y="983668"/>
                    <a:pt x="795344" y="968322"/>
                  </a:cubicBezTo>
                  <a:lnTo>
                    <a:pt x="795344" y="968322"/>
                  </a:lnTo>
                  <a:lnTo>
                    <a:pt x="736967" y="853228"/>
                  </a:lnTo>
                  <a:cubicBezTo>
                    <a:pt x="902881" y="684424"/>
                    <a:pt x="899808" y="412803"/>
                    <a:pt x="730822" y="247068"/>
                  </a:cubicBezTo>
                  <a:cubicBezTo>
                    <a:pt x="657083" y="174943"/>
                    <a:pt x="561836" y="131974"/>
                    <a:pt x="460444" y="124301"/>
                  </a:cubicBezTo>
                  <a:close/>
                </a:path>
              </a:pathLst>
            </a:custGeom>
            <a:solidFill>
              <a:srgbClr val="FFFFFF"/>
            </a:solidFill>
            <a:ln w="15280" cap="flat">
              <a:noFill/>
              <a:prstDash val="solid"/>
              <a:miter/>
            </a:ln>
          </p:spPr>
          <p:txBody>
            <a:bodyPr rtlCol="0" anchor="ctr"/>
            <a:lstStyle/>
            <a:p>
              <a:endParaRPr lang="en-GB"/>
            </a:p>
          </p:txBody>
        </p:sp>
        <p:sp>
          <p:nvSpPr>
            <p:cNvPr id="16" name="Freeform: Shape 15">
              <a:extLst>
                <a:ext uri="{FF2B5EF4-FFF2-40B4-BE49-F238E27FC236}">
                  <a16:creationId xmlns:a16="http://schemas.microsoft.com/office/drawing/2014/main" id="{DA875B28-8D15-4B4D-93F3-A74914CEFA42}"/>
                </a:ext>
              </a:extLst>
            </p:cNvPr>
            <p:cNvSpPr/>
            <p:nvPr/>
          </p:nvSpPr>
          <p:spPr>
            <a:xfrm>
              <a:off x="4551235" y="2430153"/>
              <a:ext cx="276522" cy="276225"/>
            </a:xfrm>
            <a:custGeom>
              <a:avLst/>
              <a:gdLst>
                <a:gd name="connsiteX0" fmla="*/ 215073 w 276522"/>
                <a:gd name="connsiteY0" fmla="*/ 214842 h 276225"/>
                <a:gd name="connsiteX1" fmla="*/ 0 w 276522"/>
                <a:gd name="connsiteY1" fmla="*/ 214842 h 276225"/>
                <a:gd name="connsiteX2" fmla="*/ 0 w 276522"/>
                <a:gd name="connsiteY2" fmla="*/ 276225 h 276225"/>
                <a:gd name="connsiteX3" fmla="*/ 245798 w 276522"/>
                <a:gd name="connsiteY3" fmla="*/ 276225 h 276225"/>
                <a:gd name="connsiteX4" fmla="*/ 276523 w 276522"/>
                <a:gd name="connsiteY4" fmla="*/ 245533 h 276225"/>
                <a:gd name="connsiteX5" fmla="*/ 276523 w 276522"/>
                <a:gd name="connsiteY5" fmla="*/ 0 h 276225"/>
                <a:gd name="connsiteX6" fmla="*/ 215073 w 276522"/>
                <a:gd name="connsiteY6" fmla="*/ 0 h 276225"/>
                <a:gd name="connsiteX7" fmla="*/ 215073 w 276522"/>
                <a:gd name="connsiteY7" fmla="*/ 214842 h 27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6522" h="276225">
                  <a:moveTo>
                    <a:pt x="215073" y="214842"/>
                  </a:moveTo>
                  <a:lnTo>
                    <a:pt x="0" y="214842"/>
                  </a:lnTo>
                  <a:lnTo>
                    <a:pt x="0" y="276225"/>
                  </a:lnTo>
                  <a:lnTo>
                    <a:pt x="245798" y="276225"/>
                  </a:lnTo>
                  <a:cubicBezTo>
                    <a:pt x="262697" y="276225"/>
                    <a:pt x="276523" y="262414"/>
                    <a:pt x="276523" y="245533"/>
                  </a:cubicBezTo>
                  <a:lnTo>
                    <a:pt x="276523" y="0"/>
                  </a:lnTo>
                  <a:lnTo>
                    <a:pt x="215073" y="0"/>
                  </a:lnTo>
                  <a:lnTo>
                    <a:pt x="215073" y="214842"/>
                  </a:lnTo>
                  <a:close/>
                </a:path>
              </a:pathLst>
            </a:custGeom>
            <a:solidFill>
              <a:srgbClr val="FFFFFF"/>
            </a:solidFill>
            <a:ln w="15280"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78233DB1-B1E6-49C0-BE58-855BA4524F74}"/>
                </a:ext>
              </a:extLst>
            </p:cNvPr>
            <p:cNvSpPr/>
            <p:nvPr/>
          </p:nvSpPr>
          <p:spPr>
            <a:xfrm>
              <a:off x="4996743" y="2103090"/>
              <a:ext cx="312240" cy="311716"/>
            </a:xfrm>
            <a:custGeom>
              <a:avLst/>
              <a:gdLst>
                <a:gd name="connsiteX0" fmla="*/ 294958 w 312240"/>
                <a:gd name="connsiteY0" fmla="*/ 145982 h 311716"/>
                <a:gd name="connsiteX1" fmla="*/ 167450 w 312240"/>
                <a:gd name="connsiteY1" fmla="*/ 18611 h 311716"/>
                <a:gd name="connsiteX2" fmla="*/ 81421 w 312240"/>
                <a:gd name="connsiteY2" fmla="*/ 17077 h 311716"/>
                <a:gd name="connsiteX3" fmla="*/ 79884 w 312240"/>
                <a:gd name="connsiteY3" fmla="*/ 18611 h 311716"/>
                <a:gd name="connsiteX4" fmla="*/ 0 w 312240"/>
                <a:gd name="connsiteY4" fmla="*/ 96875 h 311716"/>
                <a:gd name="connsiteX5" fmla="*/ 215073 w 312240"/>
                <a:gd name="connsiteY5" fmla="*/ 311717 h 311716"/>
                <a:gd name="connsiteX6" fmla="*/ 294958 w 312240"/>
                <a:gd name="connsiteY6" fmla="*/ 231919 h 311716"/>
                <a:gd name="connsiteX7" fmla="*/ 294958 w 312240"/>
                <a:gd name="connsiteY7" fmla="*/ 145982 h 311716"/>
                <a:gd name="connsiteX8" fmla="*/ 294958 w 312240"/>
                <a:gd name="connsiteY8" fmla="*/ 145982 h 31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240" h="311716">
                  <a:moveTo>
                    <a:pt x="294958" y="145982"/>
                  </a:moveTo>
                  <a:lnTo>
                    <a:pt x="167450" y="18611"/>
                  </a:lnTo>
                  <a:cubicBezTo>
                    <a:pt x="144406" y="-5942"/>
                    <a:pt x="104464" y="-5942"/>
                    <a:pt x="81421" y="17077"/>
                  </a:cubicBezTo>
                  <a:cubicBezTo>
                    <a:pt x="81421" y="17077"/>
                    <a:pt x="81421" y="17077"/>
                    <a:pt x="79884" y="18611"/>
                  </a:cubicBezTo>
                  <a:lnTo>
                    <a:pt x="0" y="96875"/>
                  </a:lnTo>
                  <a:lnTo>
                    <a:pt x="215073" y="311717"/>
                  </a:lnTo>
                  <a:lnTo>
                    <a:pt x="294958" y="231919"/>
                  </a:lnTo>
                  <a:cubicBezTo>
                    <a:pt x="318001" y="207365"/>
                    <a:pt x="318001" y="170535"/>
                    <a:pt x="294958" y="145982"/>
                  </a:cubicBezTo>
                  <a:lnTo>
                    <a:pt x="294958" y="145982"/>
                  </a:lnTo>
                  <a:close/>
                </a:path>
              </a:pathLst>
            </a:custGeom>
            <a:solidFill>
              <a:srgbClr val="FFFFFF"/>
            </a:solidFill>
            <a:ln w="15280" cap="flat">
              <a:noFill/>
              <a:prstDash val="solid"/>
              <a:miter/>
            </a:ln>
          </p:spPr>
          <p:txBody>
            <a:bodyPr rtlCol="0" anchor="ctr"/>
            <a:lstStyle/>
            <a:p>
              <a:endParaRPr lang="en-GB"/>
            </a:p>
          </p:txBody>
        </p:sp>
        <p:sp>
          <p:nvSpPr>
            <p:cNvPr id="24" name="Freeform: Shape 23">
              <a:extLst>
                <a:ext uri="{FF2B5EF4-FFF2-40B4-BE49-F238E27FC236}">
                  <a16:creationId xmlns:a16="http://schemas.microsoft.com/office/drawing/2014/main" id="{259E7BAC-27B3-4343-A8C3-97B723C06ACF}"/>
                </a:ext>
              </a:extLst>
            </p:cNvPr>
            <p:cNvSpPr/>
            <p:nvPr/>
          </p:nvSpPr>
          <p:spPr>
            <a:xfrm>
              <a:off x="4283733" y="2101556"/>
              <a:ext cx="313589" cy="313251"/>
            </a:xfrm>
            <a:custGeom>
              <a:avLst/>
              <a:gdLst>
                <a:gd name="connsiteX0" fmla="*/ 313589 w 313589"/>
                <a:gd name="connsiteY0" fmla="*/ 98410 h 313251"/>
                <a:gd name="connsiteX1" fmla="*/ 233705 w 313589"/>
                <a:gd name="connsiteY1" fmla="*/ 18611 h 313251"/>
                <a:gd name="connsiteX2" fmla="*/ 147675 w 313589"/>
                <a:gd name="connsiteY2" fmla="*/ 17077 h 313251"/>
                <a:gd name="connsiteX3" fmla="*/ 146139 w 313589"/>
                <a:gd name="connsiteY3" fmla="*/ 18611 h 313251"/>
                <a:gd name="connsiteX4" fmla="*/ 18632 w 313589"/>
                <a:gd name="connsiteY4" fmla="*/ 145982 h 313251"/>
                <a:gd name="connsiteX5" fmla="*/ 17095 w 313589"/>
                <a:gd name="connsiteY5" fmla="*/ 231919 h 313251"/>
                <a:gd name="connsiteX6" fmla="*/ 18632 w 313589"/>
                <a:gd name="connsiteY6" fmla="*/ 233453 h 313251"/>
                <a:gd name="connsiteX7" fmla="*/ 98516 w 313589"/>
                <a:gd name="connsiteY7" fmla="*/ 313251 h 313251"/>
                <a:gd name="connsiteX8" fmla="*/ 313589 w 313589"/>
                <a:gd name="connsiteY8" fmla="*/ 98410 h 313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3589" h="313251">
                  <a:moveTo>
                    <a:pt x="313589" y="98410"/>
                  </a:moveTo>
                  <a:lnTo>
                    <a:pt x="233705" y="18611"/>
                  </a:lnTo>
                  <a:cubicBezTo>
                    <a:pt x="210661" y="-5942"/>
                    <a:pt x="170719" y="-5942"/>
                    <a:pt x="147675" y="17077"/>
                  </a:cubicBezTo>
                  <a:cubicBezTo>
                    <a:pt x="147675" y="17077"/>
                    <a:pt x="147675" y="17077"/>
                    <a:pt x="146139" y="18611"/>
                  </a:cubicBezTo>
                  <a:lnTo>
                    <a:pt x="18632" y="145982"/>
                  </a:lnTo>
                  <a:cubicBezTo>
                    <a:pt x="-5948" y="169001"/>
                    <a:pt x="-5948" y="208900"/>
                    <a:pt x="17095" y="231919"/>
                  </a:cubicBezTo>
                  <a:cubicBezTo>
                    <a:pt x="17095" y="231919"/>
                    <a:pt x="17095" y="231919"/>
                    <a:pt x="18632" y="233453"/>
                  </a:cubicBezTo>
                  <a:lnTo>
                    <a:pt x="98516" y="313251"/>
                  </a:lnTo>
                  <a:lnTo>
                    <a:pt x="313589" y="98410"/>
                  </a:lnTo>
                  <a:close/>
                </a:path>
              </a:pathLst>
            </a:custGeom>
            <a:solidFill>
              <a:srgbClr val="FFFFFF"/>
            </a:solidFill>
            <a:ln w="15280" cap="flat">
              <a:no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D7CD28B3-2746-455F-9A63-D24152051B71}"/>
                </a:ext>
              </a:extLst>
            </p:cNvPr>
            <p:cNvSpPr/>
            <p:nvPr/>
          </p:nvSpPr>
          <p:spPr>
            <a:xfrm>
              <a:off x="4906105" y="1874634"/>
              <a:ext cx="110609" cy="110489"/>
            </a:xfrm>
            <a:custGeom>
              <a:avLst/>
              <a:gdLst>
                <a:gd name="connsiteX0" fmla="*/ 0 w 110609"/>
                <a:gd name="connsiteY0" fmla="*/ 110490 h 110489"/>
                <a:gd name="connsiteX1" fmla="*/ 0 w 110609"/>
                <a:gd name="connsiteY1" fmla="*/ 82868 h 110489"/>
                <a:gd name="connsiteX2" fmla="*/ 55305 w 110609"/>
                <a:gd name="connsiteY2" fmla="*/ 27623 h 110489"/>
                <a:gd name="connsiteX3" fmla="*/ 0 w 110609"/>
                <a:gd name="connsiteY3" fmla="*/ 27623 h 110489"/>
                <a:gd name="connsiteX4" fmla="*/ 0 w 110609"/>
                <a:gd name="connsiteY4" fmla="*/ 0 h 110489"/>
                <a:gd name="connsiteX5" fmla="*/ 110609 w 110609"/>
                <a:gd name="connsiteY5" fmla="*/ 0 h 110489"/>
                <a:gd name="connsiteX6" fmla="*/ 110609 w 110609"/>
                <a:gd name="connsiteY6" fmla="*/ 27623 h 110489"/>
                <a:gd name="connsiteX7" fmla="*/ 55305 w 110609"/>
                <a:gd name="connsiteY7" fmla="*/ 82868 h 110489"/>
                <a:gd name="connsiteX8" fmla="*/ 110609 w 110609"/>
                <a:gd name="connsiteY8" fmla="*/ 82868 h 110489"/>
                <a:gd name="connsiteX9" fmla="*/ 110609 w 110609"/>
                <a:gd name="connsiteY9" fmla="*/ 110490 h 110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0609" h="110489">
                  <a:moveTo>
                    <a:pt x="0" y="110490"/>
                  </a:moveTo>
                  <a:lnTo>
                    <a:pt x="0" y="82868"/>
                  </a:lnTo>
                  <a:lnTo>
                    <a:pt x="55305" y="27623"/>
                  </a:lnTo>
                  <a:lnTo>
                    <a:pt x="0" y="27623"/>
                  </a:lnTo>
                  <a:lnTo>
                    <a:pt x="0" y="0"/>
                  </a:lnTo>
                  <a:lnTo>
                    <a:pt x="110609" y="0"/>
                  </a:lnTo>
                  <a:lnTo>
                    <a:pt x="110609" y="27623"/>
                  </a:lnTo>
                  <a:lnTo>
                    <a:pt x="55305" y="82868"/>
                  </a:lnTo>
                  <a:lnTo>
                    <a:pt x="110609" y="82868"/>
                  </a:lnTo>
                  <a:lnTo>
                    <a:pt x="110609" y="110490"/>
                  </a:lnTo>
                  <a:close/>
                </a:path>
              </a:pathLst>
            </a:custGeom>
            <a:solidFill>
              <a:srgbClr val="FFFFFF"/>
            </a:solidFill>
            <a:ln w="15280"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4603AB9D-7265-4291-A2A2-14902525B253}"/>
                </a:ext>
              </a:extLst>
            </p:cNvPr>
            <p:cNvSpPr/>
            <p:nvPr/>
          </p:nvSpPr>
          <p:spPr>
            <a:xfrm>
              <a:off x="5044367" y="1764144"/>
              <a:ext cx="165913" cy="193357"/>
            </a:xfrm>
            <a:custGeom>
              <a:avLst/>
              <a:gdLst>
                <a:gd name="connsiteX0" fmla="*/ 0 w 165913"/>
                <a:gd name="connsiteY0" fmla="*/ 193358 h 193357"/>
                <a:gd name="connsiteX1" fmla="*/ 0 w 165913"/>
                <a:gd name="connsiteY1" fmla="*/ 138113 h 193357"/>
                <a:gd name="connsiteX2" fmla="*/ 82957 w 165913"/>
                <a:gd name="connsiteY2" fmla="*/ 55245 h 193357"/>
                <a:gd name="connsiteX3" fmla="*/ 0 w 165913"/>
                <a:gd name="connsiteY3" fmla="*/ 55245 h 193357"/>
                <a:gd name="connsiteX4" fmla="*/ 0 w 165913"/>
                <a:gd name="connsiteY4" fmla="*/ 0 h 193357"/>
                <a:gd name="connsiteX5" fmla="*/ 165914 w 165913"/>
                <a:gd name="connsiteY5" fmla="*/ 0 h 193357"/>
                <a:gd name="connsiteX6" fmla="*/ 165914 w 165913"/>
                <a:gd name="connsiteY6" fmla="*/ 55245 h 193357"/>
                <a:gd name="connsiteX7" fmla="*/ 82957 w 165913"/>
                <a:gd name="connsiteY7" fmla="*/ 138113 h 193357"/>
                <a:gd name="connsiteX8" fmla="*/ 165914 w 165913"/>
                <a:gd name="connsiteY8" fmla="*/ 138113 h 193357"/>
                <a:gd name="connsiteX9" fmla="*/ 165914 w 165913"/>
                <a:gd name="connsiteY9" fmla="*/ 193358 h 193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5913" h="193357">
                  <a:moveTo>
                    <a:pt x="0" y="193358"/>
                  </a:moveTo>
                  <a:lnTo>
                    <a:pt x="0" y="138113"/>
                  </a:lnTo>
                  <a:lnTo>
                    <a:pt x="82957" y="55245"/>
                  </a:lnTo>
                  <a:lnTo>
                    <a:pt x="0" y="55245"/>
                  </a:lnTo>
                  <a:lnTo>
                    <a:pt x="0" y="0"/>
                  </a:lnTo>
                  <a:lnTo>
                    <a:pt x="165914" y="0"/>
                  </a:lnTo>
                  <a:lnTo>
                    <a:pt x="165914" y="55245"/>
                  </a:lnTo>
                  <a:lnTo>
                    <a:pt x="82957" y="138113"/>
                  </a:lnTo>
                  <a:lnTo>
                    <a:pt x="165914" y="138113"/>
                  </a:lnTo>
                  <a:lnTo>
                    <a:pt x="165914" y="193358"/>
                  </a:lnTo>
                  <a:close/>
                </a:path>
              </a:pathLst>
            </a:custGeom>
            <a:solidFill>
              <a:srgbClr val="FFFFFF"/>
            </a:solidFill>
            <a:ln w="15280"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D4D6B8E1-D59D-492B-999A-37205CCFF2F1}"/>
                </a:ext>
              </a:extLst>
            </p:cNvPr>
            <p:cNvSpPr/>
            <p:nvPr/>
          </p:nvSpPr>
          <p:spPr>
            <a:xfrm>
              <a:off x="5237933" y="1847011"/>
              <a:ext cx="165913" cy="193357"/>
            </a:xfrm>
            <a:custGeom>
              <a:avLst/>
              <a:gdLst>
                <a:gd name="connsiteX0" fmla="*/ 165914 w 165913"/>
                <a:gd name="connsiteY0" fmla="*/ 55245 h 193357"/>
                <a:gd name="connsiteX1" fmla="*/ 82957 w 165913"/>
                <a:gd name="connsiteY1" fmla="*/ 138113 h 193357"/>
                <a:gd name="connsiteX2" fmla="*/ 165914 w 165913"/>
                <a:gd name="connsiteY2" fmla="*/ 138113 h 193357"/>
                <a:gd name="connsiteX3" fmla="*/ 165914 w 165913"/>
                <a:gd name="connsiteY3" fmla="*/ 193358 h 193357"/>
                <a:gd name="connsiteX4" fmla="*/ 0 w 165913"/>
                <a:gd name="connsiteY4" fmla="*/ 193358 h 193357"/>
                <a:gd name="connsiteX5" fmla="*/ 0 w 165913"/>
                <a:gd name="connsiteY5" fmla="*/ 138113 h 193357"/>
                <a:gd name="connsiteX6" fmla="*/ 82957 w 165913"/>
                <a:gd name="connsiteY6" fmla="*/ 55245 h 193357"/>
                <a:gd name="connsiteX7" fmla="*/ 0 w 165913"/>
                <a:gd name="connsiteY7" fmla="*/ 55245 h 193357"/>
                <a:gd name="connsiteX8" fmla="*/ 0 w 165913"/>
                <a:gd name="connsiteY8" fmla="*/ 0 h 193357"/>
                <a:gd name="connsiteX9" fmla="*/ 165914 w 165913"/>
                <a:gd name="connsiteY9" fmla="*/ 0 h 193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5913" h="193357">
                  <a:moveTo>
                    <a:pt x="165914" y="55245"/>
                  </a:moveTo>
                  <a:lnTo>
                    <a:pt x="82957" y="138113"/>
                  </a:lnTo>
                  <a:lnTo>
                    <a:pt x="165914" y="138113"/>
                  </a:lnTo>
                  <a:lnTo>
                    <a:pt x="165914" y="193358"/>
                  </a:lnTo>
                  <a:lnTo>
                    <a:pt x="0" y="193358"/>
                  </a:lnTo>
                  <a:lnTo>
                    <a:pt x="0" y="138113"/>
                  </a:lnTo>
                  <a:lnTo>
                    <a:pt x="82957" y="55245"/>
                  </a:lnTo>
                  <a:lnTo>
                    <a:pt x="0" y="55245"/>
                  </a:lnTo>
                  <a:lnTo>
                    <a:pt x="0" y="0"/>
                  </a:lnTo>
                  <a:lnTo>
                    <a:pt x="165914" y="0"/>
                  </a:lnTo>
                  <a:close/>
                </a:path>
              </a:pathLst>
            </a:custGeom>
            <a:solidFill>
              <a:srgbClr val="FFFFFF"/>
            </a:solidFill>
            <a:ln w="15280" cap="flat">
              <a:noFill/>
              <a:prstDash val="solid"/>
              <a:miter/>
            </a:ln>
          </p:spPr>
          <p:txBody>
            <a:bodyPr rtlCol="0" anchor="ctr"/>
            <a:lstStyle/>
            <a:p>
              <a:endParaRPr lang="en-GB"/>
            </a:p>
          </p:txBody>
        </p:sp>
      </p:grpSp>
      <p:grpSp>
        <p:nvGrpSpPr>
          <p:cNvPr id="32" name="Picture Placeholder 27" descr="Weight Loss with solid fill">
            <a:extLst>
              <a:ext uri="{FF2B5EF4-FFF2-40B4-BE49-F238E27FC236}">
                <a16:creationId xmlns:a16="http://schemas.microsoft.com/office/drawing/2014/main" id="{EB5175E3-ECA0-12E4-57F6-404DCDB66E9F}"/>
              </a:ext>
            </a:extLst>
          </p:cNvPr>
          <p:cNvGrpSpPr/>
          <p:nvPr/>
        </p:nvGrpSpPr>
        <p:grpSpPr>
          <a:xfrm>
            <a:off x="6143468" y="1718107"/>
            <a:ext cx="1473200" cy="1473200"/>
            <a:chOff x="6143468" y="1718107"/>
            <a:chExt cx="1473200" cy="1473200"/>
          </a:xfrm>
        </p:grpSpPr>
        <p:sp>
          <p:nvSpPr>
            <p:cNvPr id="35" name="Freeform: Shape 34">
              <a:extLst>
                <a:ext uri="{FF2B5EF4-FFF2-40B4-BE49-F238E27FC236}">
                  <a16:creationId xmlns:a16="http://schemas.microsoft.com/office/drawing/2014/main" id="{54DDF137-30B6-46C2-BA7C-737A5AB7E276}"/>
                </a:ext>
              </a:extLst>
            </p:cNvPr>
            <p:cNvSpPr/>
            <p:nvPr/>
          </p:nvSpPr>
          <p:spPr>
            <a:xfrm>
              <a:off x="6680572" y="1871565"/>
              <a:ext cx="398991" cy="398991"/>
            </a:xfrm>
            <a:custGeom>
              <a:avLst/>
              <a:gdLst>
                <a:gd name="connsiteX0" fmla="*/ 398992 w 398991"/>
                <a:gd name="connsiteY0" fmla="*/ 199496 h 398991"/>
                <a:gd name="connsiteX1" fmla="*/ 199496 w 398991"/>
                <a:gd name="connsiteY1" fmla="*/ 0 h 398991"/>
                <a:gd name="connsiteX2" fmla="*/ 0 w 398991"/>
                <a:gd name="connsiteY2" fmla="*/ 199496 h 398991"/>
                <a:gd name="connsiteX3" fmla="*/ 199496 w 398991"/>
                <a:gd name="connsiteY3" fmla="*/ 398992 h 398991"/>
                <a:gd name="connsiteX4" fmla="*/ 398992 w 398991"/>
                <a:gd name="connsiteY4" fmla="*/ 199496 h 398991"/>
                <a:gd name="connsiteX5" fmla="*/ 199496 w 398991"/>
                <a:gd name="connsiteY5" fmla="*/ 352954 h 398991"/>
                <a:gd name="connsiteX6" fmla="*/ 46038 w 398991"/>
                <a:gd name="connsiteY6" fmla="*/ 199496 h 398991"/>
                <a:gd name="connsiteX7" fmla="*/ 199496 w 398991"/>
                <a:gd name="connsiteY7" fmla="*/ 46038 h 398991"/>
                <a:gd name="connsiteX8" fmla="*/ 352954 w 398991"/>
                <a:gd name="connsiteY8" fmla="*/ 199496 h 398991"/>
                <a:gd name="connsiteX9" fmla="*/ 199496 w 398991"/>
                <a:gd name="connsiteY9" fmla="*/ 352954 h 39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8991" h="398991">
                  <a:moveTo>
                    <a:pt x="398992" y="199496"/>
                  </a:moveTo>
                  <a:cubicBezTo>
                    <a:pt x="398992" y="89317"/>
                    <a:pt x="309674" y="0"/>
                    <a:pt x="199496" y="0"/>
                  </a:cubicBezTo>
                  <a:cubicBezTo>
                    <a:pt x="89317" y="0"/>
                    <a:pt x="0" y="89317"/>
                    <a:pt x="0" y="199496"/>
                  </a:cubicBezTo>
                  <a:cubicBezTo>
                    <a:pt x="0" y="309674"/>
                    <a:pt x="89317" y="398992"/>
                    <a:pt x="199496" y="398992"/>
                  </a:cubicBezTo>
                  <a:cubicBezTo>
                    <a:pt x="309674" y="398992"/>
                    <a:pt x="398992" y="309674"/>
                    <a:pt x="398992" y="199496"/>
                  </a:cubicBezTo>
                  <a:close/>
                  <a:moveTo>
                    <a:pt x="199496" y="352954"/>
                  </a:moveTo>
                  <a:cubicBezTo>
                    <a:pt x="114744" y="352954"/>
                    <a:pt x="46038" y="284248"/>
                    <a:pt x="46038" y="199496"/>
                  </a:cubicBezTo>
                  <a:cubicBezTo>
                    <a:pt x="46038" y="114744"/>
                    <a:pt x="114744" y="46038"/>
                    <a:pt x="199496" y="46038"/>
                  </a:cubicBezTo>
                  <a:cubicBezTo>
                    <a:pt x="284248" y="46038"/>
                    <a:pt x="352954" y="114744"/>
                    <a:pt x="352954" y="199496"/>
                  </a:cubicBezTo>
                  <a:cubicBezTo>
                    <a:pt x="352857" y="284208"/>
                    <a:pt x="284208" y="352857"/>
                    <a:pt x="199496" y="352954"/>
                  </a:cubicBezTo>
                  <a:close/>
                </a:path>
              </a:pathLst>
            </a:custGeom>
            <a:solidFill>
              <a:srgbClr val="FFFFFF"/>
            </a:solidFill>
            <a:ln w="15280" cap="flat">
              <a:noFill/>
              <a:prstDash val="solid"/>
              <a:miter/>
            </a:ln>
          </p:spPr>
          <p:txBody>
            <a:bodyPr rtlCol="0" anchor="ctr"/>
            <a:lstStyle/>
            <a:p>
              <a:endParaRPr lang="en-GB"/>
            </a:p>
          </p:txBody>
        </p:sp>
        <p:sp>
          <p:nvSpPr>
            <p:cNvPr id="36" name="Freeform: Shape 35">
              <a:extLst>
                <a:ext uri="{FF2B5EF4-FFF2-40B4-BE49-F238E27FC236}">
                  <a16:creationId xmlns:a16="http://schemas.microsoft.com/office/drawing/2014/main" id="{C4F478C7-909A-4102-A608-E54FCCBA0290}"/>
                </a:ext>
              </a:extLst>
            </p:cNvPr>
            <p:cNvSpPr/>
            <p:nvPr/>
          </p:nvSpPr>
          <p:spPr>
            <a:xfrm>
              <a:off x="6839690" y="1972901"/>
              <a:ext cx="84151" cy="138543"/>
            </a:xfrm>
            <a:custGeom>
              <a:avLst/>
              <a:gdLst>
                <a:gd name="connsiteX0" fmla="*/ 3586 w 84151"/>
                <a:gd name="connsiteY0" fmla="*/ 81637 h 138543"/>
                <a:gd name="connsiteX1" fmla="*/ 23716 w 84151"/>
                <a:gd name="connsiteY1" fmla="*/ 134959 h 138543"/>
                <a:gd name="connsiteX2" fmla="*/ 77038 w 84151"/>
                <a:gd name="connsiteY2" fmla="*/ 114827 h 138543"/>
                <a:gd name="connsiteX3" fmla="*/ 77169 w 84151"/>
                <a:gd name="connsiteY3" fmla="*/ 114535 h 138543"/>
                <a:gd name="connsiteX4" fmla="*/ 84151 w 84151"/>
                <a:gd name="connsiteY4" fmla="*/ 0 h 138543"/>
                <a:gd name="connsiteX5" fmla="*/ 3586 w 84151"/>
                <a:gd name="connsiteY5" fmla="*/ 81637 h 138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151" h="138543">
                  <a:moveTo>
                    <a:pt x="3586" y="81637"/>
                  </a:moveTo>
                  <a:cubicBezTo>
                    <a:pt x="-5581" y="101921"/>
                    <a:pt x="3434" y="125794"/>
                    <a:pt x="23716" y="134959"/>
                  </a:cubicBezTo>
                  <a:cubicBezTo>
                    <a:pt x="44000" y="144123"/>
                    <a:pt x="67874" y="135111"/>
                    <a:pt x="77038" y="114827"/>
                  </a:cubicBezTo>
                  <a:cubicBezTo>
                    <a:pt x="77081" y="114730"/>
                    <a:pt x="77126" y="114633"/>
                    <a:pt x="77169" y="114535"/>
                  </a:cubicBezTo>
                  <a:cubicBezTo>
                    <a:pt x="80660" y="105404"/>
                    <a:pt x="84151" y="0"/>
                    <a:pt x="84151" y="0"/>
                  </a:cubicBezTo>
                  <a:cubicBezTo>
                    <a:pt x="84151" y="0"/>
                    <a:pt x="7614" y="72508"/>
                    <a:pt x="3586" y="81637"/>
                  </a:cubicBezTo>
                  <a:close/>
                </a:path>
              </a:pathLst>
            </a:custGeom>
            <a:solidFill>
              <a:srgbClr val="FFFFFF"/>
            </a:solidFill>
            <a:ln w="15280" cap="flat">
              <a:noFill/>
              <a:prstDash val="solid"/>
              <a:miter/>
            </a:ln>
          </p:spPr>
          <p:txBody>
            <a:bodyPr rtlCol="0" anchor="ctr"/>
            <a:lstStyle/>
            <a:p>
              <a:endParaRPr lang="en-GB"/>
            </a:p>
          </p:txBody>
        </p:sp>
        <p:sp>
          <p:nvSpPr>
            <p:cNvPr id="37" name="Freeform: Shape 36">
              <a:extLst>
                <a:ext uri="{FF2B5EF4-FFF2-40B4-BE49-F238E27FC236}">
                  <a16:creationId xmlns:a16="http://schemas.microsoft.com/office/drawing/2014/main" id="{0CF00964-2105-4296-890D-654A87EC4DE1}"/>
                </a:ext>
              </a:extLst>
            </p:cNvPr>
            <p:cNvSpPr/>
            <p:nvPr/>
          </p:nvSpPr>
          <p:spPr>
            <a:xfrm>
              <a:off x="6358309" y="1994332"/>
              <a:ext cx="491066" cy="1043516"/>
            </a:xfrm>
            <a:custGeom>
              <a:avLst/>
              <a:gdLst>
                <a:gd name="connsiteX0" fmla="*/ 276227 w 491066"/>
                <a:gd name="connsiteY0" fmla="*/ 76729 h 1043516"/>
                <a:gd name="connsiteX1" fmla="*/ 288677 w 491066"/>
                <a:gd name="connsiteY1" fmla="*/ 0 h 1043516"/>
                <a:gd name="connsiteX2" fmla="*/ 61383 w 491066"/>
                <a:gd name="connsiteY2" fmla="*/ 0 h 1043516"/>
                <a:gd name="connsiteX3" fmla="*/ 0 w 491066"/>
                <a:gd name="connsiteY3" fmla="*/ 61380 h 1043516"/>
                <a:gd name="connsiteX4" fmla="*/ 0 w 491066"/>
                <a:gd name="connsiteY4" fmla="*/ 61383 h 1043516"/>
                <a:gd name="connsiteX5" fmla="*/ 0 w 491066"/>
                <a:gd name="connsiteY5" fmla="*/ 982133 h 1043516"/>
                <a:gd name="connsiteX6" fmla="*/ 61380 w 491066"/>
                <a:gd name="connsiteY6" fmla="*/ 1043517 h 1043516"/>
                <a:gd name="connsiteX7" fmla="*/ 61383 w 491066"/>
                <a:gd name="connsiteY7" fmla="*/ 1043517 h 1043516"/>
                <a:gd name="connsiteX8" fmla="*/ 491067 w 491066"/>
                <a:gd name="connsiteY8" fmla="*/ 1043517 h 1043516"/>
                <a:gd name="connsiteX9" fmla="*/ 491067 w 491066"/>
                <a:gd name="connsiteY9" fmla="*/ 320131 h 1043516"/>
                <a:gd name="connsiteX10" fmla="*/ 276227 w 491066"/>
                <a:gd name="connsiteY10" fmla="*/ 76729 h 1043516"/>
                <a:gd name="connsiteX11" fmla="*/ 258936 w 491066"/>
                <a:gd name="connsiteY11" fmla="*/ 320903 h 1043516"/>
                <a:gd name="connsiteX12" fmla="*/ 315698 w 491066"/>
                <a:gd name="connsiteY12" fmla="*/ 307518 h 1043516"/>
                <a:gd name="connsiteX13" fmla="*/ 320835 w 491066"/>
                <a:gd name="connsiteY13" fmla="*/ 311272 h 1043516"/>
                <a:gd name="connsiteX14" fmla="*/ 331536 w 491066"/>
                <a:gd name="connsiteY14" fmla="*/ 380049 h 1043516"/>
                <a:gd name="connsiteX15" fmla="*/ 274786 w 491066"/>
                <a:gd name="connsiteY15" fmla="*/ 393443 h 1043516"/>
                <a:gd name="connsiteX16" fmla="*/ 269637 w 491066"/>
                <a:gd name="connsiteY16" fmla="*/ 389680 h 1043516"/>
                <a:gd name="connsiteX17" fmla="*/ 258936 w 491066"/>
                <a:gd name="connsiteY17" fmla="*/ 320903 h 1043516"/>
                <a:gd name="connsiteX18" fmla="*/ 187942 w 491066"/>
                <a:gd name="connsiteY18" fmla="*/ 364378 h 1043516"/>
                <a:gd name="connsiteX19" fmla="*/ 218529 w 491066"/>
                <a:gd name="connsiteY19" fmla="*/ 355201 h 1043516"/>
                <a:gd name="connsiteX20" fmla="*/ 223514 w 491066"/>
                <a:gd name="connsiteY20" fmla="*/ 358844 h 1043516"/>
                <a:gd name="connsiteX21" fmla="*/ 230155 w 491066"/>
                <a:gd name="connsiteY21" fmla="*/ 401528 h 1043516"/>
                <a:gd name="connsiteX22" fmla="*/ 199579 w 491066"/>
                <a:gd name="connsiteY22" fmla="*/ 410713 h 1043516"/>
                <a:gd name="connsiteX23" fmla="*/ 194584 w 491066"/>
                <a:gd name="connsiteY23" fmla="*/ 407062 h 1043516"/>
                <a:gd name="connsiteX24" fmla="*/ 187942 w 491066"/>
                <a:gd name="connsiteY24" fmla="*/ 364378 h 1043516"/>
                <a:gd name="connsiteX25" fmla="*/ 142392 w 491066"/>
                <a:gd name="connsiteY25" fmla="*/ 412284 h 1043516"/>
                <a:gd name="connsiteX26" fmla="*/ 165845 w 491066"/>
                <a:gd name="connsiteY26" fmla="*/ 404403 h 1043516"/>
                <a:gd name="connsiteX27" fmla="*/ 170621 w 491066"/>
                <a:gd name="connsiteY27" fmla="*/ 407894 h 1043516"/>
                <a:gd name="connsiteX28" fmla="*/ 176110 w 491066"/>
                <a:gd name="connsiteY28" fmla="*/ 443178 h 1043516"/>
                <a:gd name="connsiteX29" fmla="*/ 152667 w 491066"/>
                <a:gd name="connsiteY29" fmla="*/ 451066 h 1043516"/>
                <a:gd name="connsiteX30" fmla="*/ 147883 w 491066"/>
                <a:gd name="connsiteY30" fmla="*/ 447570 h 1043516"/>
                <a:gd name="connsiteX31" fmla="*/ 142392 w 491066"/>
                <a:gd name="connsiteY31" fmla="*/ 412284 h 1043516"/>
                <a:gd name="connsiteX32" fmla="*/ 116407 w 491066"/>
                <a:gd name="connsiteY32" fmla="*/ 466137 h 1043516"/>
                <a:gd name="connsiteX33" fmla="*/ 133585 w 491066"/>
                <a:gd name="connsiteY33" fmla="*/ 459310 h 1043516"/>
                <a:gd name="connsiteX34" fmla="*/ 138274 w 491066"/>
                <a:gd name="connsiteY34" fmla="*/ 462735 h 1043516"/>
                <a:gd name="connsiteX35" fmla="*/ 142808 w 491066"/>
                <a:gd name="connsiteY35" fmla="*/ 491891 h 1043516"/>
                <a:gd name="connsiteX36" fmla="*/ 125630 w 491066"/>
                <a:gd name="connsiteY36" fmla="*/ 498718 h 1043516"/>
                <a:gd name="connsiteX37" fmla="*/ 120942 w 491066"/>
                <a:gd name="connsiteY37" fmla="*/ 495293 h 1043516"/>
                <a:gd name="connsiteX38" fmla="*/ 116407 w 491066"/>
                <a:gd name="connsiteY38" fmla="*/ 466137 h 1043516"/>
                <a:gd name="connsiteX39" fmla="*/ 96432 w 491066"/>
                <a:gd name="connsiteY39" fmla="*/ 541337 h 1043516"/>
                <a:gd name="connsiteX40" fmla="*/ 91897 w 491066"/>
                <a:gd name="connsiteY40" fmla="*/ 512181 h 1043516"/>
                <a:gd name="connsiteX41" fmla="*/ 109081 w 491066"/>
                <a:gd name="connsiteY41" fmla="*/ 505355 h 1043516"/>
                <a:gd name="connsiteX42" fmla="*/ 113763 w 491066"/>
                <a:gd name="connsiteY42" fmla="*/ 508776 h 1043516"/>
                <a:gd name="connsiteX43" fmla="*/ 118300 w 491066"/>
                <a:gd name="connsiteY43" fmla="*/ 537933 h 1043516"/>
                <a:gd name="connsiteX44" fmla="*/ 101118 w 491066"/>
                <a:gd name="connsiteY44" fmla="*/ 544759 h 1043516"/>
                <a:gd name="connsiteX45" fmla="*/ 96432 w 491066"/>
                <a:gd name="connsiteY45" fmla="*/ 541337 h 1043516"/>
                <a:gd name="connsiteX46" fmla="*/ 345142 w 491066"/>
                <a:gd name="connsiteY46" fmla="*/ 608990 h 1043516"/>
                <a:gd name="connsiteX47" fmla="*/ 334284 w 491066"/>
                <a:gd name="connsiteY47" fmla="*/ 742781 h 1043516"/>
                <a:gd name="connsiteX48" fmla="*/ 380736 w 491066"/>
                <a:gd name="connsiteY48" fmla="*/ 868318 h 1043516"/>
                <a:gd name="connsiteX49" fmla="*/ 307718 w 491066"/>
                <a:gd name="connsiteY49" fmla="*/ 979181 h 1043516"/>
                <a:gd name="connsiteX50" fmla="*/ 199579 w 491066"/>
                <a:gd name="connsiteY50" fmla="*/ 917747 h 1043516"/>
                <a:gd name="connsiteX51" fmla="*/ 182872 w 491066"/>
                <a:gd name="connsiteY51" fmla="*/ 787451 h 1043516"/>
                <a:gd name="connsiteX52" fmla="*/ 150009 w 491066"/>
                <a:gd name="connsiteY52" fmla="*/ 711933 h 1043516"/>
                <a:gd name="connsiteX53" fmla="*/ 114377 w 491066"/>
                <a:gd name="connsiteY53" fmla="*/ 618629 h 1043516"/>
                <a:gd name="connsiteX54" fmla="*/ 158486 w 491066"/>
                <a:gd name="connsiteY54" fmla="*/ 506853 h 1043516"/>
                <a:gd name="connsiteX55" fmla="*/ 255250 w 491066"/>
                <a:gd name="connsiteY55" fmla="*/ 438352 h 1043516"/>
                <a:gd name="connsiteX56" fmla="*/ 326302 w 491066"/>
                <a:gd name="connsiteY56" fmla="*/ 442077 h 1043516"/>
                <a:gd name="connsiteX57" fmla="*/ 359249 w 491066"/>
                <a:gd name="connsiteY57" fmla="*/ 496076 h 1043516"/>
                <a:gd name="connsiteX58" fmla="*/ 345143 w 491066"/>
                <a:gd name="connsiteY58" fmla="*/ 608990 h 1043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491066" h="1043516">
                  <a:moveTo>
                    <a:pt x="276227" y="76729"/>
                  </a:moveTo>
                  <a:cubicBezTo>
                    <a:pt x="276254" y="50652"/>
                    <a:pt x="280457" y="24748"/>
                    <a:pt x="288677" y="0"/>
                  </a:cubicBezTo>
                  <a:lnTo>
                    <a:pt x="61383" y="0"/>
                  </a:lnTo>
                  <a:cubicBezTo>
                    <a:pt x="27483" y="0"/>
                    <a:pt x="0" y="27480"/>
                    <a:pt x="0" y="61380"/>
                  </a:cubicBezTo>
                  <a:cubicBezTo>
                    <a:pt x="0" y="61382"/>
                    <a:pt x="0" y="61382"/>
                    <a:pt x="0" y="61383"/>
                  </a:cubicBezTo>
                  <a:lnTo>
                    <a:pt x="0" y="982133"/>
                  </a:lnTo>
                  <a:cubicBezTo>
                    <a:pt x="0" y="1016034"/>
                    <a:pt x="27480" y="1043517"/>
                    <a:pt x="61380" y="1043517"/>
                  </a:cubicBezTo>
                  <a:cubicBezTo>
                    <a:pt x="61382" y="1043517"/>
                    <a:pt x="61382" y="1043517"/>
                    <a:pt x="61383" y="1043517"/>
                  </a:cubicBezTo>
                  <a:lnTo>
                    <a:pt x="491067" y="1043517"/>
                  </a:lnTo>
                  <a:lnTo>
                    <a:pt x="491067" y="320131"/>
                  </a:lnTo>
                  <a:cubicBezTo>
                    <a:pt x="368426" y="304583"/>
                    <a:pt x="276426" y="200351"/>
                    <a:pt x="276227" y="76729"/>
                  </a:cubicBezTo>
                  <a:close/>
                  <a:moveTo>
                    <a:pt x="258936" y="320903"/>
                  </a:moveTo>
                  <a:cubicBezTo>
                    <a:pt x="270914" y="301532"/>
                    <a:pt x="296328" y="295539"/>
                    <a:pt x="315698" y="307518"/>
                  </a:cubicBezTo>
                  <a:cubicBezTo>
                    <a:pt x="317505" y="308635"/>
                    <a:pt x="319222" y="309891"/>
                    <a:pt x="320835" y="311272"/>
                  </a:cubicBezTo>
                  <a:cubicBezTo>
                    <a:pt x="341000" y="328353"/>
                    <a:pt x="345558" y="357650"/>
                    <a:pt x="331536" y="380049"/>
                  </a:cubicBezTo>
                  <a:cubicBezTo>
                    <a:pt x="319563" y="399418"/>
                    <a:pt x="294155" y="405415"/>
                    <a:pt x="274786" y="393443"/>
                  </a:cubicBezTo>
                  <a:cubicBezTo>
                    <a:pt x="272975" y="392322"/>
                    <a:pt x="271253" y="391066"/>
                    <a:pt x="269637" y="389680"/>
                  </a:cubicBezTo>
                  <a:cubicBezTo>
                    <a:pt x="249473" y="372600"/>
                    <a:pt x="244915" y="343302"/>
                    <a:pt x="258936" y="320903"/>
                  </a:cubicBezTo>
                  <a:close/>
                  <a:moveTo>
                    <a:pt x="187942" y="364378"/>
                  </a:moveTo>
                  <a:cubicBezTo>
                    <a:pt x="193855" y="353398"/>
                    <a:pt x="207549" y="349288"/>
                    <a:pt x="218529" y="355201"/>
                  </a:cubicBezTo>
                  <a:cubicBezTo>
                    <a:pt x="220349" y="356181"/>
                    <a:pt x="222027" y="357408"/>
                    <a:pt x="223514" y="358844"/>
                  </a:cubicBezTo>
                  <a:cubicBezTo>
                    <a:pt x="235285" y="369848"/>
                    <a:pt x="238028" y="387467"/>
                    <a:pt x="230155" y="401528"/>
                  </a:cubicBezTo>
                  <a:cubicBezTo>
                    <a:pt x="224247" y="412508"/>
                    <a:pt x="210559" y="416619"/>
                    <a:pt x="199579" y="410713"/>
                  </a:cubicBezTo>
                  <a:cubicBezTo>
                    <a:pt x="197754" y="409731"/>
                    <a:pt x="196072" y="408502"/>
                    <a:pt x="194584" y="407062"/>
                  </a:cubicBezTo>
                  <a:cubicBezTo>
                    <a:pt x="182810" y="396058"/>
                    <a:pt x="180068" y="378437"/>
                    <a:pt x="187942" y="364378"/>
                  </a:cubicBezTo>
                  <a:close/>
                  <a:moveTo>
                    <a:pt x="142392" y="412284"/>
                  </a:moveTo>
                  <a:cubicBezTo>
                    <a:pt x="146692" y="403632"/>
                    <a:pt x="157192" y="400103"/>
                    <a:pt x="165845" y="404403"/>
                  </a:cubicBezTo>
                  <a:cubicBezTo>
                    <a:pt x="167624" y="405287"/>
                    <a:pt x="169238" y="406468"/>
                    <a:pt x="170621" y="407894"/>
                  </a:cubicBezTo>
                  <a:cubicBezTo>
                    <a:pt x="180047" y="417150"/>
                    <a:pt x="182278" y="431496"/>
                    <a:pt x="176110" y="443178"/>
                  </a:cubicBezTo>
                  <a:cubicBezTo>
                    <a:pt x="171815" y="451830"/>
                    <a:pt x="161318" y="455363"/>
                    <a:pt x="152667" y="451066"/>
                  </a:cubicBezTo>
                  <a:cubicBezTo>
                    <a:pt x="150885" y="450182"/>
                    <a:pt x="149267" y="449001"/>
                    <a:pt x="147883" y="447570"/>
                  </a:cubicBezTo>
                  <a:cubicBezTo>
                    <a:pt x="138458" y="438314"/>
                    <a:pt x="136227" y="423969"/>
                    <a:pt x="142392" y="412284"/>
                  </a:cubicBezTo>
                  <a:close/>
                  <a:moveTo>
                    <a:pt x="116407" y="466137"/>
                  </a:moveTo>
                  <a:cubicBezTo>
                    <a:pt x="119265" y="459508"/>
                    <a:pt x="126956" y="456451"/>
                    <a:pt x="133585" y="459310"/>
                  </a:cubicBezTo>
                  <a:cubicBezTo>
                    <a:pt x="135386" y="460085"/>
                    <a:pt x="136988" y="461256"/>
                    <a:pt x="138274" y="462735"/>
                  </a:cubicBezTo>
                  <a:cubicBezTo>
                    <a:pt x="145678" y="470577"/>
                    <a:pt x="147481" y="482171"/>
                    <a:pt x="142808" y="491891"/>
                  </a:cubicBezTo>
                  <a:cubicBezTo>
                    <a:pt x="139951" y="498520"/>
                    <a:pt x="132260" y="501577"/>
                    <a:pt x="125630" y="498718"/>
                  </a:cubicBezTo>
                  <a:cubicBezTo>
                    <a:pt x="123830" y="497942"/>
                    <a:pt x="122228" y="496772"/>
                    <a:pt x="120942" y="495293"/>
                  </a:cubicBezTo>
                  <a:cubicBezTo>
                    <a:pt x="113538" y="487451"/>
                    <a:pt x="111735" y="475857"/>
                    <a:pt x="116407" y="466137"/>
                  </a:cubicBezTo>
                  <a:close/>
                  <a:moveTo>
                    <a:pt x="96432" y="541337"/>
                  </a:moveTo>
                  <a:cubicBezTo>
                    <a:pt x="89029" y="533495"/>
                    <a:pt x="87226" y="521900"/>
                    <a:pt x="91897" y="512181"/>
                  </a:cubicBezTo>
                  <a:cubicBezTo>
                    <a:pt x="94757" y="505550"/>
                    <a:pt x="102452" y="502495"/>
                    <a:pt x="109081" y="505355"/>
                  </a:cubicBezTo>
                  <a:cubicBezTo>
                    <a:pt x="110878" y="506132"/>
                    <a:pt x="112479" y="507301"/>
                    <a:pt x="113763" y="508776"/>
                  </a:cubicBezTo>
                  <a:cubicBezTo>
                    <a:pt x="121168" y="516618"/>
                    <a:pt x="122971" y="528211"/>
                    <a:pt x="118300" y="537933"/>
                  </a:cubicBezTo>
                  <a:cubicBezTo>
                    <a:pt x="115441" y="544562"/>
                    <a:pt x="107748" y="547619"/>
                    <a:pt x="101118" y="544759"/>
                  </a:cubicBezTo>
                  <a:cubicBezTo>
                    <a:pt x="99320" y="543984"/>
                    <a:pt x="97718" y="542814"/>
                    <a:pt x="96432" y="541337"/>
                  </a:cubicBezTo>
                  <a:close/>
                  <a:moveTo>
                    <a:pt x="345142" y="608990"/>
                  </a:moveTo>
                  <a:cubicBezTo>
                    <a:pt x="331060" y="652115"/>
                    <a:pt x="327340" y="697952"/>
                    <a:pt x="334284" y="742781"/>
                  </a:cubicBezTo>
                  <a:cubicBezTo>
                    <a:pt x="337653" y="764430"/>
                    <a:pt x="369150" y="817597"/>
                    <a:pt x="380736" y="868318"/>
                  </a:cubicBezTo>
                  <a:cubicBezTo>
                    <a:pt x="392322" y="919037"/>
                    <a:pt x="383997" y="967312"/>
                    <a:pt x="307718" y="979181"/>
                  </a:cubicBezTo>
                  <a:cubicBezTo>
                    <a:pt x="241232" y="989525"/>
                    <a:pt x="212785" y="959375"/>
                    <a:pt x="199579" y="917747"/>
                  </a:cubicBezTo>
                  <a:cubicBezTo>
                    <a:pt x="186372" y="876120"/>
                    <a:pt x="188404" y="823016"/>
                    <a:pt x="182872" y="787451"/>
                  </a:cubicBezTo>
                  <a:cubicBezTo>
                    <a:pt x="178222" y="759981"/>
                    <a:pt x="166941" y="734059"/>
                    <a:pt x="150009" y="711933"/>
                  </a:cubicBezTo>
                  <a:cubicBezTo>
                    <a:pt x="130931" y="684080"/>
                    <a:pt x="118720" y="652107"/>
                    <a:pt x="114377" y="618629"/>
                  </a:cubicBezTo>
                  <a:cubicBezTo>
                    <a:pt x="109166" y="585129"/>
                    <a:pt x="129438" y="542385"/>
                    <a:pt x="158486" y="506853"/>
                  </a:cubicBezTo>
                  <a:cubicBezTo>
                    <a:pt x="187534" y="471321"/>
                    <a:pt x="225357" y="443002"/>
                    <a:pt x="255250" y="438352"/>
                  </a:cubicBezTo>
                  <a:cubicBezTo>
                    <a:pt x="278791" y="432640"/>
                    <a:pt x="303488" y="433934"/>
                    <a:pt x="326302" y="442077"/>
                  </a:cubicBezTo>
                  <a:cubicBezTo>
                    <a:pt x="343705" y="450455"/>
                    <a:pt x="354757" y="467213"/>
                    <a:pt x="359249" y="496076"/>
                  </a:cubicBezTo>
                  <a:cubicBezTo>
                    <a:pt x="366064" y="539883"/>
                    <a:pt x="355333" y="572699"/>
                    <a:pt x="345143" y="608990"/>
                  </a:cubicBezTo>
                  <a:close/>
                </a:path>
              </a:pathLst>
            </a:custGeom>
            <a:solidFill>
              <a:srgbClr val="FFFFFF"/>
            </a:solidFill>
            <a:ln w="15280" cap="flat">
              <a:noFill/>
              <a:prstDash val="solid"/>
              <a:miter/>
            </a:ln>
          </p:spPr>
          <p:txBody>
            <a:bodyPr rtlCol="0" anchor="ctr"/>
            <a:lstStyle/>
            <a:p>
              <a:endParaRPr lang="en-GB"/>
            </a:p>
          </p:txBody>
        </p:sp>
        <p:sp>
          <p:nvSpPr>
            <p:cNvPr id="38" name="Freeform: Shape 37">
              <a:extLst>
                <a:ext uri="{FF2B5EF4-FFF2-40B4-BE49-F238E27FC236}">
                  <a16:creationId xmlns:a16="http://schemas.microsoft.com/office/drawing/2014/main" id="{5680631F-E565-4A0C-8007-12A6BDA8177F}"/>
                </a:ext>
              </a:extLst>
            </p:cNvPr>
            <p:cNvSpPr/>
            <p:nvPr/>
          </p:nvSpPr>
          <p:spPr>
            <a:xfrm>
              <a:off x="6910759" y="1994332"/>
              <a:ext cx="491066" cy="1043516"/>
            </a:xfrm>
            <a:custGeom>
              <a:avLst/>
              <a:gdLst>
                <a:gd name="connsiteX0" fmla="*/ 429683 w 491066"/>
                <a:gd name="connsiteY0" fmla="*/ 0 h 1043516"/>
                <a:gd name="connsiteX1" fmla="*/ 202393 w 491066"/>
                <a:gd name="connsiteY1" fmla="*/ 0 h 1043516"/>
                <a:gd name="connsiteX2" fmla="*/ 47043 w 491066"/>
                <a:gd name="connsiteY2" fmla="*/ 309532 h 1043516"/>
                <a:gd name="connsiteX3" fmla="*/ 0 w 491066"/>
                <a:gd name="connsiteY3" fmla="*/ 320131 h 1043516"/>
                <a:gd name="connsiteX4" fmla="*/ 0 w 491066"/>
                <a:gd name="connsiteY4" fmla="*/ 1043517 h 1043516"/>
                <a:gd name="connsiteX5" fmla="*/ 429683 w 491066"/>
                <a:gd name="connsiteY5" fmla="*/ 1043517 h 1043516"/>
                <a:gd name="connsiteX6" fmla="*/ 491067 w 491066"/>
                <a:gd name="connsiteY6" fmla="*/ 982133 h 1043516"/>
                <a:gd name="connsiteX7" fmla="*/ 491067 w 491066"/>
                <a:gd name="connsiteY7" fmla="*/ 61383 h 1043516"/>
                <a:gd name="connsiteX8" fmla="*/ 429683 w 491066"/>
                <a:gd name="connsiteY8" fmla="*/ 0 h 1043516"/>
                <a:gd name="connsiteX9" fmla="*/ 363241 w 491066"/>
                <a:gd name="connsiteY9" fmla="*/ 458397 h 1043516"/>
                <a:gd name="connsiteX10" fmla="*/ 373234 w 491066"/>
                <a:gd name="connsiteY10" fmla="*/ 466137 h 1043516"/>
                <a:gd name="connsiteX11" fmla="*/ 368699 w 491066"/>
                <a:gd name="connsiteY11" fmla="*/ 495293 h 1043516"/>
                <a:gd name="connsiteX12" fmla="*/ 350258 w 491066"/>
                <a:gd name="connsiteY12" fmla="*/ 496579 h 1043516"/>
                <a:gd name="connsiteX13" fmla="*/ 346833 w 491066"/>
                <a:gd name="connsiteY13" fmla="*/ 491891 h 1043516"/>
                <a:gd name="connsiteX14" fmla="*/ 351367 w 491066"/>
                <a:gd name="connsiteY14" fmla="*/ 462735 h 1043516"/>
                <a:gd name="connsiteX15" fmla="*/ 363241 w 491066"/>
                <a:gd name="connsiteY15" fmla="*/ 458397 h 1043516"/>
                <a:gd name="connsiteX16" fmla="*/ 310428 w 491066"/>
                <a:gd name="connsiteY16" fmla="*/ 424625 h 1043516"/>
                <a:gd name="connsiteX17" fmla="*/ 319020 w 491066"/>
                <a:gd name="connsiteY17" fmla="*/ 407894 h 1043516"/>
                <a:gd name="connsiteX18" fmla="*/ 343757 w 491066"/>
                <a:gd name="connsiteY18" fmla="*/ 407509 h 1043516"/>
                <a:gd name="connsiteX19" fmla="*/ 347249 w 491066"/>
                <a:gd name="connsiteY19" fmla="*/ 412284 h 1043516"/>
                <a:gd name="connsiteX20" fmla="*/ 341759 w 491066"/>
                <a:gd name="connsiteY20" fmla="*/ 447570 h 1043516"/>
                <a:gd name="connsiteX21" fmla="*/ 317025 w 491066"/>
                <a:gd name="connsiteY21" fmla="*/ 447962 h 1043516"/>
                <a:gd name="connsiteX22" fmla="*/ 313529 w 491066"/>
                <a:gd name="connsiteY22" fmla="*/ 443178 h 1043516"/>
                <a:gd name="connsiteX23" fmla="*/ 310428 w 491066"/>
                <a:gd name="connsiteY23" fmla="*/ 424625 h 1043516"/>
                <a:gd name="connsiteX24" fmla="*/ 255441 w 491066"/>
                <a:gd name="connsiteY24" fmla="*/ 379042 h 1043516"/>
                <a:gd name="connsiteX25" fmla="*/ 266128 w 491066"/>
                <a:gd name="connsiteY25" fmla="*/ 358844 h 1043516"/>
                <a:gd name="connsiteX26" fmla="*/ 298056 w 491066"/>
                <a:gd name="connsiteY26" fmla="*/ 359393 h 1043516"/>
                <a:gd name="connsiteX27" fmla="*/ 301699 w 491066"/>
                <a:gd name="connsiteY27" fmla="*/ 364378 h 1043516"/>
                <a:gd name="connsiteX28" fmla="*/ 295057 w 491066"/>
                <a:gd name="connsiteY28" fmla="*/ 407062 h 1043516"/>
                <a:gd name="connsiteX29" fmla="*/ 263137 w 491066"/>
                <a:gd name="connsiteY29" fmla="*/ 406525 h 1043516"/>
                <a:gd name="connsiteX30" fmla="*/ 259486 w 491066"/>
                <a:gd name="connsiteY30" fmla="*/ 401528 h 1043516"/>
                <a:gd name="connsiteX31" fmla="*/ 255441 w 491066"/>
                <a:gd name="connsiteY31" fmla="*/ 379042 h 1043516"/>
                <a:gd name="connsiteX32" fmla="*/ 150635 w 491066"/>
                <a:gd name="connsiteY32" fmla="*/ 343667 h 1043516"/>
                <a:gd name="connsiteX33" fmla="*/ 168804 w 491066"/>
                <a:gd name="connsiteY33" fmla="*/ 311272 h 1043516"/>
                <a:gd name="connsiteX34" fmla="*/ 226950 w 491066"/>
                <a:gd name="connsiteY34" fmla="*/ 315765 h 1043516"/>
                <a:gd name="connsiteX35" fmla="*/ 230703 w 491066"/>
                <a:gd name="connsiteY35" fmla="*/ 320903 h 1043516"/>
                <a:gd name="connsiteX36" fmla="*/ 220004 w 491066"/>
                <a:gd name="connsiteY36" fmla="*/ 389680 h 1043516"/>
                <a:gd name="connsiteX37" fmla="*/ 161866 w 491066"/>
                <a:gd name="connsiteY37" fmla="*/ 385199 h 1043516"/>
                <a:gd name="connsiteX38" fmla="*/ 158104 w 491066"/>
                <a:gd name="connsiteY38" fmla="*/ 380049 h 1043516"/>
                <a:gd name="connsiteX39" fmla="*/ 150635 w 491066"/>
                <a:gd name="connsiteY39" fmla="*/ 343667 h 1043516"/>
                <a:gd name="connsiteX40" fmla="*/ 375264 w 491066"/>
                <a:gd name="connsiteY40" fmla="*/ 618629 h 1043516"/>
                <a:gd name="connsiteX41" fmla="*/ 339634 w 491066"/>
                <a:gd name="connsiteY41" fmla="*/ 711933 h 1043516"/>
                <a:gd name="connsiteX42" fmla="*/ 306769 w 491066"/>
                <a:gd name="connsiteY42" fmla="*/ 787451 h 1043516"/>
                <a:gd name="connsiteX43" fmla="*/ 290062 w 491066"/>
                <a:gd name="connsiteY43" fmla="*/ 917747 h 1043516"/>
                <a:gd name="connsiteX44" fmla="*/ 181925 w 491066"/>
                <a:gd name="connsiteY44" fmla="*/ 979181 h 1043516"/>
                <a:gd name="connsiteX45" fmla="*/ 108905 w 491066"/>
                <a:gd name="connsiteY45" fmla="*/ 868318 h 1043516"/>
                <a:gd name="connsiteX46" fmla="*/ 155357 w 491066"/>
                <a:gd name="connsiteY46" fmla="*/ 742781 h 1043516"/>
                <a:gd name="connsiteX47" fmla="*/ 144498 w 491066"/>
                <a:gd name="connsiteY47" fmla="*/ 608992 h 1043516"/>
                <a:gd name="connsiteX48" fmla="*/ 130394 w 491066"/>
                <a:gd name="connsiteY48" fmla="*/ 496077 h 1043516"/>
                <a:gd name="connsiteX49" fmla="*/ 163340 w 491066"/>
                <a:gd name="connsiteY49" fmla="*/ 442078 h 1043516"/>
                <a:gd name="connsiteX50" fmla="*/ 234391 w 491066"/>
                <a:gd name="connsiteY50" fmla="*/ 438354 h 1043516"/>
                <a:gd name="connsiteX51" fmla="*/ 331157 w 491066"/>
                <a:gd name="connsiteY51" fmla="*/ 506853 h 1043516"/>
                <a:gd name="connsiteX52" fmla="*/ 375264 w 491066"/>
                <a:gd name="connsiteY52" fmla="*/ 618629 h 1043516"/>
                <a:gd name="connsiteX53" fmla="*/ 400005 w 491066"/>
                <a:gd name="connsiteY53" fmla="*/ 527461 h 1043516"/>
                <a:gd name="connsiteX54" fmla="*/ 393208 w 491066"/>
                <a:gd name="connsiteY54" fmla="*/ 541337 h 1043516"/>
                <a:gd name="connsiteX55" fmla="*/ 374764 w 491066"/>
                <a:gd name="connsiteY55" fmla="*/ 542618 h 1043516"/>
                <a:gd name="connsiteX56" fmla="*/ 371340 w 491066"/>
                <a:gd name="connsiteY56" fmla="*/ 537933 h 1043516"/>
                <a:gd name="connsiteX57" fmla="*/ 375876 w 491066"/>
                <a:gd name="connsiteY57" fmla="*/ 508776 h 1043516"/>
                <a:gd name="connsiteX58" fmla="*/ 394323 w 491066"/>
                <a:gd name="connsiteY58" fmla="*/ 507499 h 1043516"/>
                <a:gd name="connsiteX59" fmla="*/ 397744 w 491066"/>
                <a:gd name="connsiteY59" fmla="*/ 512179 h 1043516"/>
                <a:gd name="connsiteX60" fmla="*/ 400005 w 491066"/>
                <a:gd name="connsiteY60" fmla="*/ 527461 h 1043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491066" h="1043516">
                  <a:moveTo>
                    <a:pt x="429683" y="0"/>
                  </a:moveTo>
                  <a:lnTo>
                    <a:pt x="202393" y="0"/>
                  </a:lnTo>
                  <a:cubicBezTo>
                    <a:pt x="244969" y="128374"/>
                    <a:pt x="175415" y="266956"/>
                    <a:pt x="47043" y="309532"/>
                  </a:cubicBezTo>
                  <a:cubicBezTo>
                    <a:pt x="31747" y="314603"/>
                    <a:pt x="15992" y="318153"/>
                    <a:pt x="0" y="320131"/>
                  </a:cubicBezTo>
                  <a:lnTo>
                    <a:pt x="0" y="1043517"/>
                  </a:lnTo>
                  <a:lnTo>
                    <a:pt x="429683" y="1043517"/>
                  </a:lnTo>
                  <a:cubicBezTo>
                    <a:pt x="463584" y="1043517"/>
                    <a:pt x="491067" y="1016034"/>
                    <a:pt x="491067" y="982133"/>
                  </a:cubicBezTo>
                  <a:lnTo>
                    <a:pt x="491067" y="61383"/>
                  </a:lnTo>
                  <a:cubicBezTo>
                    <a:pt x="491067" y="27483"/>
                    <a:pt x="463584" y="0"/>
                    <a:pt x="429683" y="0"/>
                  </a:cubicBezTo>
                  <a:close/>
                  <a:moveTo>
                    <a:pt x="363241" y="458397"/>
                  </a:moveTo>
                  <a:cubicBezTo>
                    <a:pt x="367614" y="459236"/>
                    <a:pt x="371326" y="462112"/>
                    <a:pt x="373234" y="466137"/>
                  </a:cubicBezTo>
                  <a:cubicBezTo>
                    <a:pt x="377906" y="475857"/>
                    <a:pt x="376103" y="487451"/>
                    <a:pt x="368699" y="495293"/>
                  </a:cubicBezTo>
                  <a:cubicBezTo>
                    <a:pt x="363962" y="500741"/>
                    <a:pt x="355706" y="501316"/>
                    <a:pt x="350258" y="496579"/>
                  </a:cubicBezTo>
                  <a:cubicBezTo>
                    <a:pt x="348779" y="495293"/>
                    <a:pt x="347608" y="493691"/>
                    <a:pt x="346833" y="491891"/>
                  </a:cubicBezTo>
                  <a:cubicBezTo>
                    <a:pt x="342160" y="482171"/>
                    <a:pt x="343963" y="470577"/>
                    <a:pt x="351367" y="462735"/>
                  </a:cubicBezTo>
                  <a:cubicBezTo>
                    <a:pt x="354407" y="459480"/>
                    <a:pt x="358818" y="457869"/>
                    <a:pt x="363241" y="458397"/>
                  </a:cubicBezTo>
                  <a:close/>
                  <a:moveTo>
                    <a:pt x="310428" y="424625"/>
                  </a:moveTo>
                  <a:cubicBezTo>
                    <a:pt x="311327" y="418240"/>
                    <a:pt x="314355" y="412344"/>
                    <a:pt x="319020" y="407894"/>
                  </a:cubicBezTo>
                  <a:cubicBezTo>
                    <a:pt x="325744" y="400956"/>
                    <a:pt x="336820" y="400783"/>
                    <a:pt x="343757" y="407509"/>
                  </a:cubicBezTo>
                  <a:cubicBezTo>
                    <a:pt x="345185" y="408890"/>
                    <a:pt x="346365" y="410506"/>
                    <a:pt x="347249" y="412284"/>
                  </a:cubicBezTo>
                  <a:cubicBezTo>
                    <a:pt x="353415" y="423967"/>
                    <a:pt x="351183" y="438314"/>
                    <a:pt x="341759" y="447570"/>
                  </a:cubicBezTo>
                  <a:cubicBezTo>
                    <a:pt x="335036" y="454510"/>
                    <a:pt x="323963" y="454685"/>
                    <a:pt x="317025" y="447962"/>
                  </a:cubicBezTo>
                  <a:cubicBezTo>
                    <a:pt x="315596" y="446578"/>
                    <a:pt x="314415" y="444960"/>
                    <a:pt x="313529" y="443178"/>
                  </a:cubicBezTo>
                  <a:cubicBezTo>
                    <a:pt x="310437" y="437519"/>
                    <a:pt x="309344" y="430983"/>
                    <a:pt x="310428" y="424625"/>
                  </a:cubicBezTo>
                  <a:close/>
                  <a:moveTo>
                    <a:pt x="255441" y="379042"/>
                  </a:moveTo>
                  <a:cubicBezTo>
                    <a:pt x="256547" y="371272"/>
                    <a:pt x="260327" y="364131"/>
                    <a:pt x="266128" y="358844"/>
                  </a:cubicBezTo>
                  <a:cubicBezTo>
                    <a:pt x="275096" y="350180"/>
                    <a:pt x="289390" y="350425"/>
                    <a:pt x="298056" y="359393"/>
                  </a:cubicBezTo>
                  <a:cubicBezTo>
                    <a:pt x="299492" y="360880"/>
                    <a:pt x="300718" y="362558"/>
                    <a:pt x="301699" y="364378"/>
                  </a:cubicBezTo>
                  <a:cubicBezTo>
                    <a:pt x="309571" y="378439"/>
                    <a:pt x="306831" y="396058"/>
                    <a:pt x="295057" y="407062"/>
                  </a:cubicBezTo>
                  <a:cubicBezTo>
                    <a:pt x="286094" y="415729"/>
                    <a:pt x="271802" y="415488"/>
                    <a:pt x="263137" y="406525"/>
                  </a:cubicBezTo>
                  <a:cubicBezTo>
                    <a:pt x="261697" y="405035"/>
                    <a:pt x="260468" y="403355"/>
                    <a:pt x="259486" y="401528"/>
                  </a:cubicBezTo>
                  <a:cubicBezTo>
                    <a:pt x="255565" y="394732"/>
                    <a:pt x="254135" y="386781"/>
                    <a:pt x="255441" y="379042"/>
                  </a:cubicBezTo>
                  <a:close/>
                  <a:moveTo>
                    <a:pt x="150635" y="343667"/>
                  </a:moveTo>
                  <a:cubicBezTo>
                    <a:pt x="152492" y="330997"/>
                    <a:pt x="158963" y="319462"/>
                    <a:pt x="168804" y="311272"/>
                  </a:cubicBezTo>
                  <a:cubicBezTo>
                    <a:pt x="186102" y="296455"/>
                    <a:pt x="212133" y="298467"/>
                    <a:pt x="226950" y="315765"/>
                  </a:cubicBezTo>
                  <a:cubicBezTo>
                    <a:pt x="228331" y="317378"/>
                    <a:pt x="229586" y="319095"/>
                    <a:pt x="230703" y="320903"/>
                  </a:cubicBezTo>
                  <a:cubicBezTo>
                    <a:pt x="244726" y="343302"/>
                    <a:pt x="240167" y="372598"/>
                    <a:pt x="220004" y="389680"/>
                  </a:cubicBezTo>
                  <a:cubicBezTo>
                    <a:pt x="202712" y="404496"/>
                    <a:pt x="176684" y="402489"/>
                    <a:pt x="161866" y="385199"/>
                  </a:cubicBezTo>
                  <a:cubicBezTo>
                    <a:pt x="160482" y="383581"/>
                    <a:pt x="159224" y="381860"/>
                    <a:pt x="158104" y="380049"/>
                  </a:cubicBezTo>
                  <a:cubicBezTo>
                    <a:pt x="151215" y="369256"/>
                    <a:pt x="148555" y="356300"/>
                    <a:pt x="150635" y="343667"/>
                  </a:cubicBezTo>
                  <a:close/>
                  <a:moveTo>
                    <a:pt x="375264" y="618629"/>
                  </a:moveTo>
                  <a:cubicBezTo>
                    <a:pt x="370921" y="652107"/>
                    <a:pt x="358712" y="684080"/>
                    <a:pt x="339634" y="711933"/>
                  </a:cubicBezTo>
                  <a:cubicBezTo>
                    <a:pt x="322700" y="734059"/>
                    <a:pt x="311419" y="759981"/>
                    <a:pt x="306769" y="787451"/>
                  </a:cubicBezTo>
                  <a:cubicBezTo>
                    <a:pt x="301237" y="823016"/>
                    <a:pt x="303269" y="876121"/>
                    <a:pt x="290062" y="917747"/>
                  </a:cubicBezTo>
                  <a:cubicBezTo>
                    <a:pt x="276856" y="959372"/>
                    <a:pt x="248411" y="989525"/>
                    <a:pt x="181925" y="979181"/>
                  </a:cubicBezTo>
                  <a:cubicBezTo>
                    <a:pt x="105645" y="967314"/>
                    <a:pt x="97319" y="919037"/>
                    <a:pt x="108905" y="868318"/>
                  </a:cubicBezTo>
                  <a:cubicBezTo>
                    <a:pt x="120491" y="817597"/>
                    <a:pt x="151990" y="764430"/>
                    <a:pt x="155357" y="742781"/>
                  </a:cubicBezTo>
                  <a:cubicBezTo>
                    <a:pt x="162302" y="697952"/>
                    <a:pt x="158581" y="652115"/>
                    <a:pt x="144498" y="608992"/>
                  </a:cubicBezTo>
                  <a:cubicBezTo>
                    <a:pt x="134308" y="572699"/>
                    <a:pt x="123578" y="539883"/>
                    <a:pt x="130394" y="496077"/>
                  </a:cubicBezTo>
                  <a:cubicBezTo>
                    <a:pt x="134884" y="467213"/>
                    <a:pt x="145937" y="450457"/>
                    <a:pt x="163340" y="442078"/>
                  </a:cubicBezTo>
                  <a:cubicBezTo>
                    <a:pt x="186154" y="433936"/>
                    <a:pt x="210850" y="432640"/>
                    <a:pt x="234391" y="438354"/>
                  </a:cubicBezTo>
                  <a:cubicBezTo>
                    <a:pt x="264284" y="443004"/>
                    <a:pt x="302109" y="471323"/>
                    <a:pt x="331157" y="506853"/>
                  </a:cubicBezTo>
                  <a:cubicBezTo>
                    <a:pt x="360205" y="542383"/>
                    <a:pt x="380477" y="585129"/>
                    <a:pt x="375264" y="618629"/>
                  </a:cubicBezTo>
                  <a:close/>
                  <a:moveTo>
                    <a:pt x="400005" y="527461"/>
                  </a:moveTo>
                  <a:cubicBezTo>
                    <a:pt x="399280" y="532694"/>
                    <a:pt x="396897" y="537555"/>
                    <a:pt x="393208" y="541337"/>
                  </a:cubicBezTo>
                  <a:cubicBezTo>
                    <a:pt x="388468" y="546783"/>
                    <a:pt x="380211" y="547357"/>
                    <a:pt x="374764" y="542618"/>
                  </a:cubicBezTo>
                  <a:cubicBezTo>
                    <a:pt x="373286" y="541332"/>
                    <a:pt x="372117" y="539731"/>
                    <a:pt x="371340" y="537933"/>
                  </a:cubicBezTo>
                  <a:cubicBezTo>
                    <a:pt x="366669" y="528211"/>
                    <a:pt x="368473" y="516618"/>
                    <a:pt x="375876" y="508776"/>
                  </a:cubicBezTo>
                  <a:cubicBezTo>
                    <a:pt x="380618" y="503330"/>
                    <a:pt x="388876" y="502757"/>
                    <a:pt x="394323" y="507499"/>
                  </a:cubicBezTo>
                  <a:cubicBezTo>
                    <a:pt x="395800" y="508783"/>
                    <a:pt x="396968" y="510384"/>
                    <a:pt x="397744" y="512179"/>
                  </a:cubicBezTo>
                  <a:cubicBezTo>
                    <a:pt x="400110" y="516901"/>
                    <a:pt x="400904" y="522257"/>
                    <a:pt x="400005" y="527461"/>
                  </a:cubicBezTo>
                  <a:close/>
                </a:path>
              </a:pathLst>
            </a:custGeom>
            <a:solidFill>
              <a:srgbClr val="FFFFFF"/>
            </a:solidFill>
            <a:ln w="15280" cap="flat">
              <a:noFill/>
              <a:prstDash val="solid"/>
              <a:miter/>
            </a:ln>
          </p:spPr>
          <p:txBody>
            <a:bodyPr rtlCol="0" anchor="ctr"/>
            <a:lstStyle/>
            <a:p>
              <a:endParaRPr lang="en-GB"/>
            </a:p>
          </p:txBody>
        </p:sp>
      </p:grpSp>
      <p:grpSp>
        <p:nvGrpSpPr>
          <p:cNvPr id="39" name="Picture Placeholder 15" descr="Body builder with solid fill">
            <a:extLst>
              <a:ext uri="{FF2B5EF4-FFF2-40B4-BE49-F238E27FC236}">
                <a16:creationId xmlns:a16="http://schemas.microsoft.com/office/drawing/2014/main" id="{84E98470-3371-D87D-101E-94AFEEB4C804}"/>
              </a:ext>
            </a:extLst>
          </p:cNvPr>
          <p:cNvGrpSpPr/>
          <p:nvPr/>
        </p:nvGrpSpPr>
        <p:grpSpPr>
          <a:xfrm>
            <a:off x="8396942" y="1855974"/>
            <a:ext cx="1258874" cy="1197465"/>
            <a:chOff x="8396942" y="1855974"/>
            <a:chExt cx="1258874" cy="1197465"/>
          </a:xfrm>
          <a:solidFill>
            <a:srgbClr val="FFFFFF"/>
          </a:solidFill>
        </p:grpSpPr>
        <p:sp>
          <p:nvSpPr>
            <p:cNvPr id="40" name="Freeform: Shape 39">
              <a:extLst>
                <a:ext uri="{FF2B5EF4-FFF2-40B4-BE49-F238E27FC236}">
                  <a16:creationId xmlns:a16="http://schemas.microsoft.com/office/drawing/2014/main" id="{E97E1329-F53A-4E08-9F09-4A530985A17A}"/>
                </a:ext>
              </a:extLst>
            </p:cNvPr>
            <p:cNvSpPr/>
            <p:nvPr/>
          </p:nvSpPr>
          <p:spPr>
            <a:xfrm>
              <a:off x="9548345" y="1902030"/>
              <a:ext cx="61422" cy="153521"/>
            </a:xfrm>
            <a:custGeom>
              <a:avLst/>
              <a:gdLst>
                <a:gd name="connsiteX0" fmla="*/ 34089 w 61422"/>
                <a:gd name="connsiteY0" fmla="*/ 0 h 153521"/>
                <a:gd name="connsiteX1" fmla="*/ 27334 w 61422"/>
                <a:gd name="connsiteY1" fmla="*/ 0 h 153521"/>
                <a:gd name="connsiteX2" fmla="*/ 7 w 61422"/>
                <a:gd name="connsiteY2" fmla="*/ 28708 h 153521"/>
                <a:gd name="connsiteX3" fmla="*/ 7 w 61422"/>
                <a:gd name="connsiteY3" fmla="*/ 124813 h 153521"/>
                <a:gd name="connsiteX4" fmla="*/ 27334 w 61422"/>
                <a:gd name="connsiteY4" fmla="*/ 153521 h 153521"/>
                <a:gd name="connsiteX5" fmla="*/ 34089 w 61422"/>
                <a:gd name="connsiteY5" fmla="*/ 153521 h 153521"/>
                <a:gd name="connsiteX6" fmla="*/ 61416 w 61422"/>
                <a:gd name="connsiteY6" fmla="*/ 124813 h 153521"/>
                <a:gd name="connsiteX7" fmla="*/ 61416 w 61422"/>
                <a:gd name="connsiteY7" fmla="*/ 28708 h 153521"/>
                <a:gd name="connsiteX8" fmla="*/ 34089 w 61422"/>
                <a:gd name="connsiteY8" fmla="*/ 0 h 15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422" h="153521">
                  <a:moveTo>
                    <a:pt x="34089" y="0"/>
                  </a:moveTo>
                  <a:lnTo>
                    <a:pt x="27334" y="0"/>
                  </a:lnTo>
                  <a:cubicBezTo>
                    <a:pt x="11877" y="419"/>
                    <a:pt x="-337" y="13249"/>
                    <a:pt x="7" y="28708"/>
                  </a:cubicBezTo>
                  <a:lnTo>
                    <a:pt x="7" y="124813"/>
                  </a:lnTo>
                  <a:cubicBezTo>
                    <a:pt x="-337" y="140272"/>
                    <a:pt x="11877" y="153102"/>
                    <a:pt x="27334" y="153521"/>
                  </a:cubicBezTo>
                  <a:lnTo>
                    <a:pt x="34089" y="153521"/>
                  </a:lnTo>
                  <a:cubicBezTo>
                    <a:pt x="49545" y="153102"/>
                    <a:pt x="61759" y="140272"/>
                    <a:pt x="61416" y="124813"/>
                  </a:cubicBezTo>
                  <a:lnTo>
                    <a:pt x="61416" y="28708"/>
                  </a:lnTo>
                  <a:cubicBezTo>
                    <a:pt x="61759" y="13249"/>
                    <a:pt x="49545" y="419"/>
                    <a:pt x="34089" y="0"/>
                  </a:cubicBezTo>
                  <a:close/>
                </a:path>
              </a:pathLst>
            </a:custGeom>
            <a:solidFill>
              <a:srgbClr val="FFFFFF"/>
            </a:solidFill>
            <a:ln w="15280" cap="flat">
              <a:noFill/>
              <a:prstDash val="solid"/>
              <a:miter/>
            </a:ln>
          </p:spPr>
          <p:txBody>
            <a:bodyPr rtlCol="0" anchor="ctr"/>
            <a:lstStyle/>
            <a:p>
              <a:endParaRPr lang="en-GB"/>
            </a:p>
          </p:txBody>
        </p:sp>
        <p:sp>
          <p:nvSpPr>
            <p:cNvPr id="41" name="Freeform: Shape 40">
              <a:extLst>
                <a:ext uri="{FF2B5EF4-FFF2-40B4-BE49-F238E27FC236}">
                  <a16:creationId xmlns:a16="http://schemas.microsoft.com/office/drawing/2014/main" id="{7D9ED1A5-66C3-4091-8016-D87D3B50A614}"/>
                </a:ext>
              </a:extLst>
            </p:cNvPr>
            <p:cNvSpPr/>
            <p:nvPr/>
          </p:nvSpPr>
          <p:spPr>
            <a:xfrm>
              <a:off x="8442992" y="1902030"/>
              <a:ext cx="61422" cy="153521"/>
            </a:xfrm>
            <a:custGeom>
              <a:avLst/>
              <a:gdLst>
                <a:gd name="connsiteX0" fmla="*/ 34089 w 61422"/>
                <a:gd name="connsiteY0" fmla="*/ 0 h 153521"/>
                <a:gd name="connsiteX1" fmla="*/ 27334 w 61422"/>
                <a:gd name="connsiteY1" fmla="*/ 0 h 153521"/>
                <a:gd name="connsiteX2" fmla="*/ 7 w 61422"/>
                <a:gd name="connsiteY2" fmla="*/ 28708 h 153521"/>
                <a:gd name="connsiteX3" fmla="*/ 7 w 61422"/>
                <a:gd name="connsiteY3" fmla="*/ 124813 h 153521"/>
                <a:gd name="connsiteX4" fmla="*/ 27334 w 61422"/>
                <a:gd name="connsiteY4" fmla="*/ 153521 h 153521"/>
                <a:gd name="connsiteX5" fmla="*/ 34089 w 61422"/>
                <a:gd name="connsiteY5" fmla="*/ 153521 h 153521"/>
                <a:gd name="connsiteX6" fmla="*/ 61416 w 61422"/>
                <a:gd name="connsiteY6" fmla="*/ 124813 h 153521"/>
                <a:gd name="connsiteX7" fmla="*/ 61416 w 61422"/>
                <a:gd name="connsiteY7" fmla="*/ 28708 h 153521"/>
                <a:gd name="connsiteX8" fmla="*/ 34089 w 61422"/>
                <a:gd name="connsiteY8" fmla="*/ 0 h 15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422" h="153521">
                  <a:moveTo>
                    <a:pt x="34089" y="0"/>
                  </a:moveTo>
                  <a:lnTo>
                    <a:pt x="27334" y="0"/>
                  </a:lnTo>
                  <a:cubicBezTo>
                    <a:pt x="11877" y="419"/>
                    <a:pt x="-337" y="13249"/>
                    <a:pt x="7" y="28708"/>
                  </a:cubicBezTo>
                  <a:lnTo>
                    <a:pt x="7" y="124813"/>
                  </a:lnTo>
                  <a:cubicBezTo>
                    <a:pt x="-336" y="140272"/>
                    <a:pt x="11877" y="153102"/>
                    <a:pt x="27334" y="153521"/>
                  </a:cubicBezTo>
                  <a:lnTo>
                    <a:pt x="34089" y="153521"/>
                  </a:lnTo>
                  <a:cubicBezTo>
                    <a:pt x="49545" y="153102"/>
                    <a:pt x="61759" y="140272"/>
                    <a:pt x="61416" y="124813"/>
                  </a:cubicBezTo>
                  <a:lnTo>
                    <a:pt x="61416" y="28708"/>
                  </a:lnTo>
                  <a:cubicBezTo>
                    <a:pt x="61759" y="13249"/>
                    <a:pt x="49545" y="419"/>
                    <a:pt x="34089" y="0"/>
                  </a:cubicBezTo>
                  <a:close/>
                </a:path>
              </a:pathLst>
            </a:custGeom>
            <a:solidFill>
              <a:srgbClr val="FFFFFF"/>
            </a:solidFill>
            <a:ln w="15280" cap="flat">
              <a:noFill/>
              <a:prstDash val="solid"/>
              <a:miter/>
            </a:ln>
          </p:spPr>
          <p:txBody>
            <a:bodyPr rtlCol="0" anchor="ctr"/>
            <a:lstStyle/>
            <a:p>
              <a:endParaRPr lang="en-GB"/>
            </a:p>
          </p:txBody>
        </p:sp>
        <p:sp>
          <p:nvSpPr>
            <p:cNvPr id="42" name="Freeform: Shape 41">
              <a:extLst>
                <a:ext uri="{FF2B5EF4-FFF2-40B4-BE49-F238E27FC236}">
                  <a16:creationId xmlns:a16="http://schemas.microsoft.com/office/drawing/2014/main" id="{D1F7ACD0-96BF-45BB-A2DF-BB8BF3C3815F}"/>
                </a:ext>
              </a:extLst>
            </p:cNvPr>
            <p:cNvSpPr/>
            <p:nvPr/>
          </p:nvSpPr>
          <p:spPr>
            <a:xfrm>
              <a:off x="9625112" y="1948086"/>
              <a:ext cx="30704" cy="61408"/>
            </a:xfrm>
            <a:custGeom>
              <a:avLst/>
              <a:gdLst>
                <a:gd name="connsiteX0" fmla="*/ 0 w 30704"/>
                <a:gd name="connsiteY0" fmla="*/ 0 h 61408"/>
                <a:gd name="connsiteX1" fmla="*/ 0 w 30704"/>
                <a:gd name="connsiteY1" fmla="*/ 61409 h 61408"/>
                <a:gd name="connsiteX2" fmla="*/ 30704 w 30704"/>
                <a:gd name="connsiteY2" fmla="*/ 30704 h 61408"/>
                <a:gd name="connsiteX3" fmla="*/ 0 w 30704"/>
                <a:gd name="connsiteY3" fmla="*/ 0 h 61408"/>
              </a:gdLst>
              <a:ahLst/>
              <a:cxnLst>
                <a:cxn ang="0">
                  <a:pos x="connsiteX0" y="connsiteY0"/>
                </a:cxn>
                <a:cxn ang="0">
                  <a:pos x="connsiteX1" y="connsiteY1"/>
                </a:cxn>
                <a:cxn ang="0">
                  <a:pos x="connsiteX2" y="connsiteY2"/>
                </a:cxn>
                <a:cxn ang="0">
                  <a:pos x="connsiteX3" y="connsiteY3"/>
                </a:cxn>
              </a:cxnLst>
              <a:rect l="l" t="t" r="r" b="b"/>
              <a:pathLst>
                <a:path w="30704" h="61408">
                  <a:moveTo>
                    <a:pt x="0" y="0"/>
                  </a:moveTo>
                  <a:lnTo>
                    <a:pt x="0" y="61409"/>
                  </a:lnTo>
                  <a:cubicBezTo>
                    <a:pt x="16958" y="61409"/>
                    <a:pt x="30704" y="47662"/>
                    <a:pt x="30704" y="30704"/>
                  </a:cubicBezTo>
                  <a:cubicBezTo>
                    <a:pt x="30704" y="13746"/>
                    <a:pt x="16958" y="0"/>
                    <a:pt x="0" y="0"/>
                  </a:cubicBezTo>
                  <a:close/>
                </a:path>
              </a:pathLst>
            </a:custGeom>
            <a:solidFill>
              <a:srgbClr val="FFFFFF"/>
            </a:solidFill>
            <a:ln w="15280" cap="flat">
              <a:noFill/>
              <a:prstDash val="solid"/>
              <a:miter/>
            </a:ln>
          </p:spPr>
          <p:txBody>
            <a:bodyPr rtlCol="0" anchor="ctr"/>
            <a:lstStyle/>
            <a:p>
              <a:endParaRPr lang="en-GB"/>
            </a:p>
          </p:txBody>
        </p:sp>
        <p:sp>
          <p:nvSpPr>
            <p:cNvPr id="43" name="Freeform: Shape 42">
              <a:extLst>
                <a:ext uri="{FF2B5EF4-FFF2-40B4-BE49-F238E27FC236}">
                  <a16:creationId xmlns:a16="http://schemas.microsoft.com/office/drawing/2014/main" id="{56604B6E-20C4-4EDC-8C44-14E069FA83CE}"/>
                </a:ext>
              </a:extLst>
            </p:cNvPr>
            <p:cNvSpPr/>
            <p:nvPr/>
          </p:nvSpPr>
          <p:spPr>
            <a:xfrm>
              <a:off x="8396942" y="1948086"/>
              <a:ext cx="30704" cy="61408"/>
            </a:xfrm>
            <a:custGeom>
              <a:avLst/>
              <a:gdLst>
                <a:gd name="connsiteX0" fmla="*/ 30704 w 30704"/>
                <a:gd name="connsiteY0" fmla="*/ 61409 h 61408"/>
                <a:gd name="connsiteX1" fmla="*/ 30704 w 30704"/>
                <a:gd name="connsiteY1" fmla="*/ 0 h 61408"/>
                <a:gd name="connsiteX2" fmla="*/ 0 w 30704"/>
                <a:gd name="connsiteY2" fmla="*/ 30704 h 61408"/>
                <a:gd name="connsiteX3" fmla="*/ 30704 w 30704"/>
                <a:gd name="connsiteY3" fmla="*/ 61409 h 61408"/>
              </a:gdLst>
              <a:ahLst/>
              <a:cxnLst>
                <a:cxn ang="0">
                  <a:pos x="connsiteX0" y="connsiteY0"/>
                </a:cxn>
                <a:cxn ang="0">
                  <a:pos x="connsiteX1" y="connsiteY1"/>
                </a:cxn>
                <a:cxn ang="0">
                  <a:pos x="connsiteX2" y="connsiteY2"/>
                </a:cxn>
                <a:cxn ang="0">
                  <a:pos x="connsiteX3" y="connsiteY3"/>
                </a:cxn>
              </a:cxnLst>
              <a:rect l="l" t="t" r="r" b="b"/>
              <a:pathLst>
                <a:path w="30704" h="61408">
                  <a:moveTo>
                    <a:pt x="30704" y="61409"/>
                  </a:moveTo>
                  <a:lnTo>
                    <a:pt x="30704" y="0"/>
                  </a:lnTo>
                  <a:cubicBezTo>
                    <a:pt x="13747" y="0"/>
                    <a:pt x="0" y="13746"/>
                    <a:pt x="0" y="30704"/>
                  </a:cubicBezTo>
                  <a:cubicBezTo>
                    <a:pt x="0" y="47662"/>
                    <a:pt x="13747" y="61409"/>
                    <a:pt x="30704" y="61409"/>
                  </a:cubicBezTo>
                  <a:close/>
                </a:path>
              </a:pathLst>
            </a:custGeom>
            <a:solidFill>
              <a:srgbClr val="FFFFFF"/>
            </a:solidFill>
            <a:ln w="15280" cap="flat">
              <a:noFill/>
              <a:prstDash val="solid"/>
              <a:miter/>
            </a:ln>
          </p:spPr>
          <p:txBody>
            <a:bodyPr rtlCol="0" anchor="ctr"/>
            <a:lstStyle/>
            <a:p>
              <a:endParaRPr lang="en-GB"/>
            </a:p>
          </p:txBody>
        </p:sp>
        <p:sp>
          <p:nvSpPr>
            <p:cNvPr id="44" name="Freeform: Shape 43">
              <a:extLst>
                <a:ext uri="{FF2B5EF4-FFF2-40B4-BE49-F238E27FC236}">
                  <a16:creationId xmlns:a16="http://schemas.microsoft.com/office/drawing/2014/main" id="{31C1DA0D-BA1A-49B4-9446-CE4C5C64CFDD}"/>
                </a:ext>
              </a:extLst>
            </p:cNvPr>
            <p:cNvSpPr/>
            <p:nvPr/>
          </p:nvSpPr>
          <p:spPr>
            <a:xfrm>
              <a:off x="8519681" y="1855974"/>
              <a:ext cx="1013396" cy="1197465"/>
            </a:xfrm>
            <a:custGeom>
              <a:avLst/>
              <a:gdLst>
                <a:gd name="connsiteX0" fmla="*/ 985992 w 1013396"/>
                <a:gd name="connsiteY0" fmla="*/ 0 h 1197465"/>
                <a:gd name="connsiteX1" fmla="*/ 979237 w 1013396"/>
                <a:gd name="connsiteY1" fmla="*/ 0 h 1197465"/>
                <a:gd name="connsiteX2" fmla="*/ 951910 w 1013396"/>
                <a:gd name="connsiteY2" fmla="*/ 32700 h 1197465"/>
                <a:gd name="connsiteX3" fmla="*/ 951910 w 1013396"/>
                <a:gd name="connsiteY3" fmla="*/ 92113 h 1197465"/>
                <a:gd name="connsiteX4" fmla="*/ 61487 w 1013396"/>
                <a:gd name="connsiteY4" fmla="*/ 92113 h 1197465"/>
                <a:gd name="connsiteX5" fmla="*/ 61487 w 1013396"/>
                <a:gd name="connsiteY5" fmla="*/ 32700 h 1197465"/>
                <a:gd name="connsiteX6" fmla="*/ 34160 w 1013396"/>
                <a:gd name="connsiteY6" fmla="*/ 0 h 1197465"/>
                <a:gd name="connsiteX7" fmla="*/ 27405 w 1013396"/>
                <a:gd name="connsiteY7" fmla="*/ 0 h 1197465"/>
                <a:gd name="connsiteX8" fmla="*/ 78 w 1013396"/>
                <a:gd name="connsiteY8" fmla="*/ 32700 h 1197465"/>
                <a:gd name="connsiteX9" fmla="*/ 78 w 1013396"/>
                <a:gd name="connsiteY9" fmla="*/ 212934 h 1197465"/>
                <a:gd name="connsiteX10" fmla="*/ 27405 w 1013396"/>
                <a:gd name="connsiteY10" fmla="*/ 245634 h 1197465"/>
                <a:gd name="connsiteX11" fmla="*/ 34160 w 1013396"/>
                <a:gd name="connsiteY11" fmla="*/ 245634 h 1197465"/>
                <a:gd name="connsiteX12" fmla="*/ 61487 w 1013396"/>
                <a:gd name="connsiteY12" fmla="*/ 212934 h 1197465"/>
                <a:gd name="connsiteX13" fmla="*/ 61487 w 1013396"/>
                <a:gd name="connsiteY13" fmla="*/ 153521 h 1197465"/>
                <a:gd name="connsiteX14" fmla="*/ 138247 w 1013396"/>
                <a:gd name="connsiteY14" fmla="*/ 153521 h 1197465"/>
                <a:gd name="connsiteX15" fmla="*/ 138247 w 1013396"/>
                <a:gd name="connsiteY15" fmla="*/ 383803 h 1197465"/>
                <a:gd name="connsiteX16" fmla="*/ 168952 w 1013396"/>
                <a:gd name="connsiteY16" fmla="*/ 436768 h 1197465"/>
                <a:gd name="connsiteX17" fmla="*/ 383881 w 1013396"/>
                <a:gd name="connsiteY17" fmla="*/ 563423 h 1197465"/>
                <a:gd name="connsiteX18" fmla="*/ 383881 w 1013396"/>
                <a:gd name="connsiteY18" fmla="*/ 713413 h 1197465"/>
                <a:gd name="connsiteX19" fmla="*/ 166342 w 1013396"/>
                <a:gd name="connsiteY19" fmla="*/ 854192 h 1197465"/>
                <a:gd name="connsiteX20" fmla="*/ 138247 w 1013396"/>
                <a:gd name="connsiteY20" fmla="*/ 905775 h 1197465"/>
                <a:gd name="connsiteX21" fmla="*/ 138247 w 1013396"/>
                <a:gd name="connsiteY21" fmla="*/ 1197466 h 1197465"/>
                <a:gd name="connsiteX22" fmla="*/ 261064 w 1013396"/>
                <a:gd name="connsiteY22" fmla="*/ 1197466 h 1197465"/>
                <a:gd name="connsiteX23" fmla="*/ 261064 w 1013396"/>
                <a:gd name="connsiteY23" fmla="*/ 939243 h 1197465"/>
                <a:gd name="connsiteX24" fmla="*/ 383881 w 1013396"/>
                <a:gd name="connsiteY24" fmla="*/ 859719 h 1197465"/>
                <a:gd name="connsiteX25" fmla="*/ 629515 w 1013396"/>
                <a:gd name="connsiteY25" fmla="*/ 859719 h 1197465"/>
                <a:gd name="connsiteX26" fmla="*/ 752332 w 1013396"/>
                <a:gd name="connsiteY26" fmla="*/ 939243 h 1197465"/>
                <a:gd name="connsiteX27" fmla="*/ 752332 w 1013396"/>
                <a:gd name="connsiteY27" fmla="*/ 1197466 h 1197465"/>
                <a:gd name="connsiteX28" fmla="*/ 875149 w 1013396"/>
                <a:gd name="connsiteY28" fmla="*/ 1197466 h 1197465"/>
                <a:gd name="connsiteX29" fmla="*/ 875149 w 1013396"/>
                <a:gd name="connsiteY29" fmla="*/ 905775 h 1197465"/>
                <a:gd name="connsiteX30" fmla="*/ 847055 w 1013396"/>
                <a:gd name="connsiteY30" fmla="*/ 854192 h 1197465"/>
                <a:gd name="connsiteX31" fmla="*/ 629515 w 1013396"/>
                <a:gd name="connsiteY31" fmla="*/ 713413 h 1197465"/>
                <a:gd name="connsiteX32" fmla="*/ 629515 w 1013396"/>
                <a:gd name="connsiteY32" fmla="*/ 563423 h 1197465"/>
                <a:gd name="connsiteX33" fmla="*/ 844445 w 1013396"/>
                <a:gd name="connsiteY33" fmla="*/ 436768 h 1197465"/>
                <a:gd name="connsiteX34" fmla="*/ 875149 w 1013396"/>
                <a:gd name="connsiteY34" fmla="*/ 383803 h 1197465"/>
                <a:gd name="connsiteX35" fmla="*/ 875149 w 1013396"/>
                <a:gd name="connsiteY35" fmla="*/ 153521 h 1197465"/>
                <a:gd name="connsiteX36" fmla="*/ 951910 w 1013396"/>
                <a:gd name="connsiteY36" fmla="*/ 153521 h 1197465"/>
                <a:gd name="connsiteX37" fmla="*/ 951910 w 1013396"/>
                <a:gd name="connsiteY37" fmla="*/ 212934 h 1197465"/>
                <a:gd name="connsiteX38" fmla="*/ 979237 w 1013396"/>
                <a:gd name="connsiteY38" fmla="*/ 245634 h 1197465"/>
                <a:gd name="connsiteX39" fmla="*/ 985992 w 1013396"/>
                <a:gd name="connsiteY39" fmla="*/ 245634 h 1197465"/>
                <a:gd name="connsiteX40" fmla="*/ 1013319 w 1013396"/>
                <a:gd name="connsiteY40" fmla="*/ 212934 h 1197465"/>
                <a:gd name="connsiteX41" fmla="*/ 1013319 w 1013396"/>
                <a:gd name="connsiteY41" fmla="*/ 32700 h 1197465"/>
                <a:gd name="connsiteX42" fmla="*/ 985992 w 1013396"/>
                <a:gd name="connsiteY42" fmla="*/ 0 h 1197465"/>
                <a:gd name="connsiteX43" fmla="*/ 752332 w 1013396"/>
                <a:gd name="connsiteY43" fmla="*/ 348647 h 1197465"/>
                <a:gd name="connsiteX44" fmla="*/ 562120 w 1013396"/>
                <a:gd name="connsiteY44" fmla="*/ 460564 h 1197465"/>
                <a:gd name="connsiteX45" fmla="*/ 451277 w 1013396"/>
                <a:gd name="connsiteY45" fmla="*/ 460564 h 1197465"/>
                <a:gd name="connsiteX46" fmla="*/ 261064 w 1013396"/>
                <a:gd name="connsiteY46" fmla="*/ 348647 h 1197465"/>
                <a:gd name="connsiteX47" fmla="*/ 261064 w 1013396"/>
                <a:gd name="connsiteY47" fmla="*/ 153521 h 1197465"/>
                <a:gd name="connsiteX48" fmla="*/ 752332 w 1013396"/>
                <a:gd name="connsiteY48" fmla="*/ 153521 h 1197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013396" h="1197465">
                  <a:moveTo>
                    <a:pt x="985992" y="0"/>
                  </a:moveTo>
                  <a:lnTo>
                    <a:pt x="979237" y="0"/>
                  </a:lnTo>
                  <a:cubicBezTo>
                    <a:pt x="962815" y="1775"/>
                    <a:pt x="950740" y="16224"/>
                    <a:pt x="951910" y="32700"/>
                  </a:cubicBezTo>
                  <a:lnTo>
                    <a:pt x="951910" y="92113"/>
                  </a:lnTo>
                  <a:lnTo>
                    <a:pt x="61487" y="92113"/>
                  </a:lnTo>
                  <a:lnTo>
                    <a:pt x="61487" y="32700"/>
                  </a:lnTo>
                  <a:cubicBezTo>
                    <a:pt x="62657" y="16224"/>
                    <a:pt x="50582" y="1775"/>
                    <a:pt x="34160" y="0"/>
                  </a:cubicBezTo>
                  <a:lnTo>
                    <a:pt x="27405" y="0"/>
                  </a:lnTo>
                  <a:cubicBezTo>
                    <a:pt x="10983" y="1775"/>
                    <a:pt x="-1092" y="16224"/>
                    <a:pt x="78" y="32700"/>
                  </a:cubicBezTo>
                  <a:lnTo>
                    <a:pt x="78" y="212934"/>
                  </a:lnTo>
                  <a:cubicBezTo>
                    <a:pt x="-1092" y="229410"/>
                    <a:pt x="10983" y="243859"/>
                    <a:pt x="27405" y="245634"/>
                  </a:cubicBezTo>
                  <a:lnTo>
                    <a:pt x="34160" y="245634"/>
                  </a:lnTo>
                  <a:cubicBezTo>
                    <a:pt x="50582" y="243858"/>
                    <a:pt x="62657" y="229410"/>
                    <a:pt x="61487" y="212934"/>
                  </a:cubicBezTo>
                  <a:lnTo>
                    <a:pt x="61487" y="153521"/>
                  </a:lnTo>
                  <a:lnTo>
                    <a:pt x="138247" y="153521"/>
                  </a:lnTo>
                  <a:lnTo>
                    <a:pt x="138247" y="383803"/>
                  </a:lnTo>
                  <a:cubicBezTo>
                    <a:pt x="138324" y="405665"/>
                    <a:pt x="150018" y="425837"/>
                    <a:pt x="168952" y="436768"/>
                  </a:cubicBezTo>
                  <a:lnTo>
                    <a:pt x="383881" y="563423"/>
                  </a:lnTo>
                  <a:lnTo>
                    <a:pt x="383881" y="713413"/>
                  </a:lnTo>
                  <a:lnTo>
                    <a:pt x="166342" y="854192"/>
                  </a:lnTo>
                  <a:cubicBezTo>
                    <a:pt x="148828" y="865502"/>
                    <a:pt x="138249" y="884927"/>
                    <a:pt x="138247" y="905775"/>
                  </a:cubicBezTo>
                  <a:lnTo>
                    <a:pt x="138247" y="1197466"/>
                  </a:lnTo>
                  <a:lnTo>
                    <a:pt x="261064" y="1197466"/>
                  </a:lnTo>
                  <a:lnTo>
                    <a:pt x="261064" y="939243"/>
                  </a:lnTo>
                  <a:lnTo>
                    <a:pt x="383881" y="859719"/>
                  </a:lnTo>
                  <a:lnTo>
                    <a:pt x="629515" y="859719"/>
                  </a:lnTo>
                  <a:lnTo>
                    <a:pt x="752332" y="939243"/>
                  </a:lnTo>
                  <a:lnTo>
                    <a:pt x="752332" y="1197466"/>
                  </a:lnTo>
                  <a:lnTo>
                    <a:pt x="875149" y="1197466"/>
                  </a:lnTo>
                  <a:lnTo>
                    <a:pt x="875149" y="905775"/>
                  </a:lnTo>
                  <a:cubicBezTo>
                    <a:pt x="875148" y="884927"/>
                    <a:pt x="864569" y="865502"/>
                    <a:pt x="847055" y="854192"/>
                  </a:cubicBezTo>
                  <a:lnTo>
                    <a:pt x="629515" y="713413"/>
                  </a:lnTo>
                  <a:lnTo>
                    <a:pt x="629515" y="563423"/>
                  </a:lnTo>
                  <a:lnTo>
                    <a:pt x="844445" y="436768"/>
                  </a:lnTo>
                  <a:cubicBezTo>
                    <a:pt x="863379" y="425837"/>
                    <a:pt x="875073" y="405665"/>
                    <a:pt x="875149" y="383803"/>
                  </a:cubicBezTo>
                  <a:lnTo>
                    <a:pt x="875149" y="153521"/>
                  </a:lnTo>
                  <a:lnTo>
                    <a:pt x="951910" y="153521"/>
                  </a:lnTo>
                  <a:lnTo>
                    <a:pt x="951910" y="212934"/>
                  </a:lnTo>
                  <a:cubicBezTo>
                    <a:pt x="950740" y="229410"/>
                    <a:pt x="962815" y="243859"/>
                    <a:pt x="979237" y="245634"/>
                  </a:cubicBezTo>
                  <a:lnTo>
                    <a:pt x="985992" y="245634"/>
                  </a:lnTo>
                  <a:cubicBezTo>
                    <a:pt x="1002414" y="243858"/>
                    <a:pt x="1014488" y="229410"/>
                    <a:pt x="1013319" y="212934"/>
                  </a:cubicBezTo>
                  <a:lnTo>
                    <a:pt x="1013319" y="32700"/>
                  </a:lnTo>
                  <a:cubicBezTo>
                    <a:pt x="1014488" y="16224"/>
                    <a:pt x="1002414" y="1775"/>
                    <a:pt x="985992" y="0"/>
                  </a:cubicBezTo>
                  <a:close/>
                  <a:moveTo>
                    <a:pt x="752332" y="348647"/>
                  </a:moveTo>
                  <a:lnTo>
                    <a:pt x="562120" y="460564"/>
                  </a:lnTo>
                  <a:lnTo>
                    <a:pt x="451277" y="460564"/>
                  </a:lnTo>
                  <a:lnTo>
                    <a:pt x="261064" y="348647"/>
                  </a:lnTo>
                  <a:lnTo>
                    <a:pt x="261064" y="153521"/>
                  </a:lnTo>
                  <a:lnTo>
                    <a:pt x="752332" y="153521"/>
                  </a:lnTo>
                  <a:close/>
                </a:path>
              </a:pathLst>
            </a:custGeom>
            <a:solidFill>
              <a:srgbClr val="FFFFFF"/>
            </a:solidFill>
            <a:ln w="15280" cap="flat">
              <a:noFill/>
              <a:prstDash val="solid"/>
              <a:miter/>
            </a:ln>
          </p:spPr>
          <p:txBody>
            <a:bodyPr rtlCol="0" anchor="ctr"/>
            <a:lstStyle/>
            <a:p>
              <a:endParaRPr lang="en-GB"/>
            </a:p>
          </p:txBody>
        </p:sp>
        <p:sp>
          <p:nvSpPr>
            <p:cNvPr id="45" name="Freeform: Shape 44">
              <a:extLst>
                <a:ext uri="{FF2B5EF4-FFF2-40B4-BE49-F238E27FC236}">
                  <a16:creationId xmlns:a16="http://schemas.microsoft.com/office/drawing/2014/main" id="{ED7A1069-83E4-43EA-8EA2-7205C8A15CE2}"/>
                </a:ext>
              </a:extLst>
            </p:cNvPr>
            <p:cNvSpPr/>
            <p:nvPr/>
          </p:nvSpPr>
          <p:spPr>
            <a:xfrm>
              <a:off x="8903563" y="2024847"/>
              <a:ext cx="245634" cy="245634"/>
            </a:xfrm>
            <a:custGeom>
              <a:avLst/>
              <a:gdLst>
                <a:gd name="connsiteX0" fmla="*/ 245634 w 245634"/>
                <a:gd name="connsiteY0" fmla="*/ 122817 h 245634"/>
                <a:gd name="connsiteX1" fmla="*/ 122817 w 245634"/>
                <a:gd name="connsiteY1" fmla="*/ 245634 h 245634"/>
                <a:gd name="connsiteX2" fmla="*/ 0 w 245634"/>
                <a:gd name="connsiteY2" fmla="*/ 122817 h 245634"/>
                <a:gd name="connsiteX3" fmla="*/ 122817 w 245634"/>
                <a:gd name="connsiteY3" fmla="*/ 0 h 245634"/>
                <a:gd name="connsiteX4" fmla="*/ 245634 w 245634"/>
                <a:gd name="connsiteY4" fmla="*/ 122817 h 2456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5634" h="245634">
                  <a:moveTo>
                    <a:pt x="245634" y="122817"/>
                  </a:moveTo>
                  <a:cubicBezTo>
                    <a:pt x="245634" y="190647"/>
                    <a:pt x="190647" y="245634"/>
                    <a:pt x="122817" y="245634"/>
                  </a:cubicBezTo>
                  <a:cubicBezTo>
                    <a:pt x="54987" y="245634"/>
                    <a:pt x="0" y="190647"/>
                    <a:pt x="0" y="122817"/>
                  </a:cubicBezTo>
                  <a:cubicBezTo>
                    <a:pt x="0" y="54987"/>
                    <a:pt x="54987" y="0"/>
                    <a:pt x="122817" y="0"/>
                  </a:cubicBezTo>
                  <a:cubicBezTo>
                    <a:pt x="190647" y="0"/>
                    <a:pt x="245634" y="54987"/>
                    <a:pt x="245634" y="122817"/>
                  </a:cubicBezTo>
                  <a:close/>
                </a:path>
              </a:pathLst>
            </a:custGeom>
            <a:solidFill>
              <a:srgbClr val="FFFFFF"/>
            </a:solidFill>
            <a:ln w="15280" cap="flat">
              <a:noFill/>
              <a:prstDash val="solid"/>
              <a:miter/>
            </a:ln>
          </p:spPr>
          <p:txBody>
            <a:bodyPr rtlCol="0" anchor="ctr"/>
            <a:lstStyle/>
            <a:p>
              <a:endParaRPr lang="en-GB"/>
            </a:p>
          </p:txBody>
        </p:sp>
      </p:grpSp>
    </p:spTree>
    <p:extLst>
      <p:ext uri="{BB962C8B-B14F-4D97-AF65-F5344CB8AC3E}">
        <p14:creationId xmlns:p14="http://schemas.microsoft.com/office/powerpoint/2010/main" val="84422951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GUID" val="fc932e95-4593-4244-a1c8-48f4f3b7e807"/>
</p:tagLst>
</file>

<file path=ppt/theme/theme1.xml><?xml version="1.0" encoding="utf-8"?>
<a:theme xmlns:a="http://schemas.openxmlformats.org/drawingml/2006/main" name="Title_Chapter_Agenda">
  <a:themeElements>
    <a:clrScheme name="RedC">
      <a:dk1>
        <a:srgbClr val="000000"/>
      </a:dk1>
      <a:lt1>
        <a:srgbClr val="FFFFFF"/>
      </a:lt1>
      <a:dk2>
        <a:srgbClr val="22505F"/>
      </a:dk2>
      <a:lt2>
        <a:srgbClr val="FFFFFF"/>
      </a:lt2>
      <a:accent1>
        <a:srgbClr val="D0103A"/>
      </a:accent1>
      <a:accent2>
        <a:srgbClr val="22505F"/>
      </a:accent2>
      <a:accent3>
        <a:srgbClr val="50C9B5"/>
      </a:accent3>
      <a:accent4>
        <a:srgbClr val="3095B4"/>
      </a:accent4>
      <a:accent5>
        <a:srgbClr val="E37222"/>
      </a:accent5>
      <a:accent6>
        <a:srgbClr val="532E60"/>
      </a:accent6>
      <a:hlink>
        <a:srgbClr val="22505F"/>
      </a:hlink>
      <a:folHlink>
        <a:srgbClr val="949D9E"/>
      </a:folHlink>
    </a:clrScheme>
    <a:fontScheme name="RedC">
      <a:majorFont>
        <a:latin typeface="Calibri"/>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lnSpc>
            <a:spcPct val="90000"/>
          </a:lnSpc>
          <a:spcAft>
            <a:spcPts val="600"/>
          </a:spcAft>
          <a:defRPr dirty="0" smtClean="0">
            <a:solidFill>
              <a:schemeClr val="bg2"/>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noAutofit/>
      </a:bodyPr>
      <a:lstStyle>
        <a:defPPr algn="l">
          <a:lnSpc>
            <a:spcPct val="90000"/>
          </a:lnSpc>
          <a:spcAft>
            <a:spcPts val="600"/>
          </a:spcAft>
          <a:defRPr sz="1400" dirty="0" smtClean="0">
            <a:solidFill>
              <a:schemeClr val="tx2"/>
            </a:solidFill>
          </a:defRPr>
        </a:defPPr>
      </a:lstStyle>
    </a:txDef>
  </a:objectDefaults>
  <a:extraClrSchemeLst/>
  <a:custClrLst>
    <a:custClr name="Yellow">
      <a:srgbClr val="EAE900"/>
    </a:custClr>
    <a:custClr name="Tan 1">
      <a:srgbClr val="C7B37F"/>
    </a:custClr>
    <a:custClr name="Tan 2">
      <a:srgbClr val="CEC7BA"/>
    </a:custClr>
    <a:custClr name="Grey">
      <a:srgbClr val="949D9E"/>
    </a:custClr>
  </a:custClrLst>
  <a:extLst>
    <a:ext uri="{05A4C25C-085E-4340-85A3-A5531E510DB2}">
      <thm15:themeFamily xmlns:thm15="http://schemas.microsoft.com/office/thememl/2012/main" name="Presentation1" id="{507C0A4A-4FA0-4C52-9748-5891209BBA82}" vid="{1E37B944-7279-4CB5-9C5D-F96C053B46D8}"/>
    </a:ext>
  </a:extLst>
</a:theme>
</file>

<file path=ppt/theme/theme2.xml><?xml version="1.0" encoding="utf-8"?>
<a:theme xmlns:a="http://schemas.openxmlformats.org/drawingml/2006/main" name="Content">
  <a:themeElements>
    <a:clrScheme name="RedC">
      <a:dk1>
        <a:sysClr val="windowText" lastClr="000000"/>
      </a:dk1>
      <a:lt1>
        <a:sysClr val="window" lastClr="FFFFFF"/>
      </a:lt1>
      <a:dk2>
        <a:srgbClr val="22505F"/>
      </a:dk2>
      <a:lt2>
        <a:srgbClr val="FFFFFF"/>
      </a:lt2>
      <a:accent1>
        <a:srgbClr val="D0103A"/>
      </a:accent1>
      <a:accent2>
        <a:srgbClr val="22505F"/>
      </a:accent2>
      <a:accent3>
        <a:srgbClr val="50C9B5"/>
      </a:accent3>
      <a:accent4>
        <a:srgbClr val="3095B4"/>
      </a:accent4>
      <a:accent5>
        <a:srgbClr val="E37222"/>
      </a:accent5>
      <a:accent6>
        <a:srgbClr val="532E60"/>
      </a:accent6>
      <a:hlink>
        <a:srgbClr val="22505F"/>
      </a:hlink>
      <a:folHlink>
        <a:srgbClr val="949D9E"/>
      </a:folHlink>
    </a:clrScheme>
    <a:fontScheme name="RedC">
      <a:majorFont>
        <a:latin typeface="Calibri"/>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lnSpc>
            <a:spcPct val="90000"/>
          </a:lnSpc>
          <a:spcAft>
            <a:spcPts val="600"/>
          </a:spcAft>
          <a:defRPr dirty="0" smtClean="0">
            <a:solidFill>
              <a:schemeClr val="bg2"/>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noAutofit/>
      </a:bodyPr>
      <a:lstStyle>
        <a:defPPr algn="l">
          <a:lnSpc>
            <a:spcPct val="90000"/>
          </a:lnSpc>
          <a:spcAft>
            <a:spcPts val="600"/>
          </a:spcAft>
          <a:defRPr sz="1400" dirty="0" smtClean="0">
            <a:solidFill>
              <a:schemeClr val="tx2"/>
            </a:solidFill>
          </a:defRPr>
        </a:defPPr>
      </a:lstStyle>
    </a:txDef>
  </a:objectDefaults>
  <a:extraClrSchemeLst/>
  <a:custClrLst>
    <a:custClr name="Yellow">
      <a:srgbClr val="EAE900"/>
    </a:custClr>
    <a:custClr name="Tan 1">
      <a:srgbClr val="C7B37F"/>
    </a:custClr>
    <a:custClr name="Tan 2">
      <a:srgbClr val="CEC7BA"/>
    </a:custClr>
    <a:custClr name="Grey">
      <a:srgbClr val="949D9E"/>
    </a:custClr>
  </a:custClrLst>
  <a:extLst>
    <a:ext uri="{05A4C25C-085E-4340-85A3-A5531E510DB2}">
      <thm15:themeFamily xmlns:thm15="http://schemas.microsoft.com/office/thememl/2012/main" name="Presentation1" id="{507C0A4A-4FA0-4C52-9748-5891209BBA82}" vid="{FA4CAD3C-A30F-43E4-BD71-40A3346779B7}"/>
    </a:ext>
  </a:extLst>
</a:theme>
</file>

<file path=ppt/theme/theme3.xml><?xml version="1.0" encoding="utf-8"?>
<a:theme xmlns:a="http://schemas.openxmlformats.org/drawingml/2006/main" name="Conclusions - So What">
  <a:themeElements>
    <a:clrScheme name="RedC">
      <a:dk1>
        <a:sysClr val="windowText" lastClr="000000"/>
      </a:dk1>
      <a:lt1>
        <a:sysClr val="window" lastClr="FFFFFF"/>
      </a:lt1>
      <a:dk2>
        <a:srgbClr val="22505F"/>
      </a:dk2>
      <a:lt2>
        <a:srgbClr val="FFFFFF"/>
      </a:lt2>
      <a:accent1>
        <a:srgbClr val="D0103A"/>
      </a:accent1>
      <a:accent2>
        <a:srgbClr val="22505F"/>
      </a:accent2>
      <a:accent3>
        <a:srgbClr val="50C9B5"/>
      </a:accent3>
      <a:accent4>
        <a:srgbClr val="3095B4"/>
      </a:accent4>
      <a:accent5>
        <a:srgbClr val="E37222"/>
      </a:accent5>
      <a:accent6>
        <a:srgbClr val="532E60"/>
      </a:accent6>
      <a:hlink>
        <a:srgbClr val="22505F"/>
      </a:hlink>
      <a:folHlink>
        <a:srgbClr val="949D9E"/>
      </a:folHlink>
    </a:clrScheme>
    <a:fontScheme name="RedC">
      <a:majorFont>
        <a:latin typeface="Calibri"/>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lnSpc>
            <a:spcPct val="90000"/>
          </a:lnSpc>
          <a:spcAft>
            <a:spcPts val="600"/>
          </a:spcAft>
          <a:defRPr dirty="0" smtClean="0">
            <a:solidFill>
              <a:schemeClr val="bg2"/>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noAutofit/>
      </a:bodyPr>
      <a:lstStyle>
        <a:defPPr algn="l">
          <a:lnSpc>
            <a:spcPct val="90000"/>
          </a:lnSpc>
          <a:spcAft>
            <a:spcPts val="600"/>
          </a:spcAft>
          <a:defRPr sz="1400" dirty="0" smtClean="0">
            <a:solidFill>
              <a:schemeClr val="tx2"/>
            </a:solidFill>
          </a:defRPr>
        </a:defPPr>
      </a:lstStyle>
    </a:txDef>
  </a:objectDefaults>
  <a:extraClrSchemeLst/>
  <a:custClrLst>
    <a:custClr name="Yellow">
      <a:srgbClr val="EAE900"/>
    </a:custClr>
    <a:custClr name="Tan 1">
      <a:srgbClr val="C7B37F"/>
    </a:custClr>
    <a:custClr name="Tan 2">
      <a:srgbClr val="CEC7BA"/>
    </a:custClr>
    <a:custClr name="Grey">
      <a:srgbClr val="949D9E"/>
    </a:custClr>
  </a:custClrLst>
  <a:extLst>
    <a:ext uri="{05A4C25C-085E-4340-85A3-A5531E510DB2}">
      <thm15:themeFamily xmlns:thm15="http://schemas.microsoft.com/office/thememl/2012/main" name="Presentation1" id="{507C0A4A-4FA0-4C52-9748-5891209BBA82}" vid="{3ABC8BD6-F3E2-47C2-A175-38037EAA2F36}"/>
    </a:ext>
  </a:extLst>
</a:theme>
</file>

<file path=ppt/theme/theme4.xml><?xml version="1.0" encoding="utf-8"?>
<a:theme xmlns:a="http://schemas.openxmlformats.org/drawingml/2006/main" name="Sign Off">
  <a:themeElements>
    <a:clrScheme name="RedC">
      <a:dk1>
        <a:srgbClr val="000000"/>
      </a:dk1>
      <a:lt1>
        <a:srgbClr val="FFFFFF"/>
      </a:lt1>
      <a:dk2>
        <a:srgbClr val="22505F"/>
      </a:dk2>
      <a:lt2>
        <a:srgbClr val="FFFFFF"/>
      </a:lt2>
      <a:accent1>
        <a:srgbClr val="D0103A"/>
      </a:accent1>
      <a:accent2>
        <a:srgbClr val="22505F"/>
      </a:accent2>
      <a:accent3>
        <a:srgbClr val="50C9B5"/>
      </a:accent3>
      <a:accent4>
        <a:srgbClr val="3095B4"/>
      </a:accent4>
      <a:accent5>
        <a:srgbClr val="E37222"/>
      </a:accent5>
      <a:accent6>
        <a:srgbClr val="532E60"/>
      </a:accent6>
      <a:hlink>
        <a:srgbClr val="22505F"/>
      </a:hlink>
      <a:folHlink>
        <a:srgbClr val="949D9E"/>
      </a:folHlink>
    </a:clrScheme>
    <a:fontScheme name="RedC">
      <a:majorFont>
        <a:latin typeface="Calibri"/>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lnSpc>
            <a:spcPct val="90000"/>
          </a:lnSpc>
          <a:spcAft>
            <a:spcPts val="600"/>
          </a:spcAft>
          <a:defRPr dirty="0" smtClean="0">
            <a:solidFill>
              <a:schemeClr val="bg2"/>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noAutofit/>
      </a:bodyPr>
      <a:lstStyle>
        <a:defPPr algn="l">
          <a:lnSpc>
            <a:spcPct val="90000"/>
          </a:lnSpc>
          <a:spcAft>
            <a:spcPts val="600"/>
          </a:spcAft>
          <a:defRPr sz="1400" dirty="0" smtClean="0">
            <a:solidFill>
              <a:schemeClr val="tx2"/>
            </a:solidFill>
          </a:defRPr>
        </a:defPPr>
      </a:lstStyle>
    </a:txDef>
  </a:objectDefaults>
  <a:extraClrSchemeLst/>
  <a:custClrLst>
    <a:custClr name="Yellow">
      <a:srgbClr val="EAE900"/>
    </a:custClr>
    <a:custClr name="Tan 1">
      <a:srgbClr val="C7B37F"/>
    </a:custClr>
    <a:custClr name="Tan 2">
      <a:srgbClr val="CEC7BA"/>
    </a:custClr>
    <a:custClr name="Grey">
      <a:srgbClr val="949D9E"/>
    </a:custClr>
  </a:custClrLst>
  <a:extLst>
    <a:ext uri="{05A4C25C-085E-4340-85A3-A5531E510DB2}">
      <thm15:themeFamily xmlns:thm15="http://schemas.microsoft.com/office/thememl/2012/main" name="Presentation1" id="{507C0A4A-4FA0-4C52-9748-5891209BBA82}" vid="{75CE5B9F-8325-4DCA-AA56-3CC6FC57FEA4}"/>
    </a:ext>
  </a:extLst>
</a:theme>
</file>

<file path=ppt/theme/theme5.xml><?xml version="1.0" encoding="utf-8"?>
<a:theme xmlns:a="http://schemas.openxmlformats.org/drawingml/2006/main" name="1_Chart">
  <a:themeElements>
    <a:clrScheme name="RedC">
      <a:dk1>
        <a:sysClr val="windowText" lastClr="000000"/>
      </a:dk1>
      <a:lt1>
        <a:sysClr val="window" lastClr="FFFFFF"/>
      </a:lt1>
      <a:dk2>
        <a:srgbClr val="22505F"/>
      </a:dk2>
      <a:lt2>
        <a:srgbClr val="FFFFFF"/>
      </a:lt2>
      <a:accent1>
        <a:srgbClr val="D0103A"/>
      </a:accent1>
      <a:accent2>
        <a:srgbClr val="22505F"/>
      </a:accent2>
      <a:accent3>
        <a:srgbClr val="50C9B5"/>
      </a:accent3>
      <a:accent4>
        <a:srgbClr val="3095B4"/>
      </a:accent4>
      <a:accent5>
        <a:srgbClr val="E37222"/>
      </a:accent5>
      <a:accent6>
        <a:srgbClr val="532E60"/>
      </a:accent6>
      <a:hlink>
        <a:srgbClr val="22505F"/>
      </a:hlink>
      <a:folHlink>
        <a:srgbClr val="949D9E"/>
      </a:folHlink>
    </a:clrScheme>
    <a:fontScheme name="RedC">
      <a:majorFont>
        <a:latin typeface="Calibri"/>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lnSpc>
            <a:spcPct val="90000"/>
          </a:lnSpc>
          <a:spcAft>
            <a:spcPts val="600"/>
          </a:spcAft>
          <a:defRPr dirty="0" smtClean="0">
            <a:solidFill>
              <a:schemeClr val="bg2"/>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noAutofit/>
      </a:bodyPr>
      <a:lstStyle>
        <a:defPPr algn="l">
          <a:lnSpc>
            <a:spcPct val="90000"/>
          </a:lnSpc>
          <a:spcAft>
            <a:spcPts val="600"/>
          </a:spcAft>
          <a:defRPr sz="1400" dirty="0" smtClean="0">
            <a:solidFill>
              <a:schemeClr val="tx2"/>
            </a:solidFill>
          </a:defRPr>
        </a:defPPr>
      </a:lstStyle>
    </a:txDef>
  </a:objectDefaults>
  <a:extraClrSchemeLst/>
  <a:custClrLst>
    <a:custClr name="Yellow">
      <a:srgbClr val="EAE900"/>
    </a:custClr>
    <a:custClr name="Tan 1">
      <a:srgbClr val="C7B37F"/>
    </a:custClr>
    <a:custClr name="Tan 2">
      <a:srgbClr val="CEC7BA"/>
    </a:custClr>
    <a:custClr name="Grey">
      <a:srgbClr val="949D9E"/>
    </a:custClr>
  </a:custClrLst>
  <a:extLst>
    <a:ext uri="{05A4C25C-085E-4340-85A3-A5531E510DB2}">
      <thm15:themeFamily xmlns:thm15="http://schemas.microsoft.com/office/thememl/2012/main" name="Presentation1" id="{507C0A4A-4FA0-4C52-9748-5891209BBA82}" vid="{BAB993AA-8FC7-4FE8-B907-96C2DE3DAA8D}"/>
    </a:ext>
  </a:extLst>
</a:theme>
</file>

<file path=ppt/theme/theme6.xml><?xml version="1.0" encoding="utf-8"?>
<a:theme xmlns:a="http://schemas.openxmlformats.org/drawingml/2006/main" name="1_Title_Chapter_Agenda">
  <a:themeElements>
    <a:clrScheme name="RedC">
      <a:dk1>
        <a:srgbClr val="000000"/>
      </a:dk1>
      <a:lt1>
        <a:srgbClr val="FFFFFF"/>
      </a:lt1>
      <a:dk2>
        <a:srgbClr val="22505F"/>
      </a:dk2>
      <a:lt2>
        <a:srgbClr val="FFFFFF"/>
      </a:lt2>
      <a:accent1>
        <a:srgbClr val="D0103A"/>
      </a:accent1>
      <a:accent2>
        <a:srgbClr val="22505F"/>
      </a:accent2>
      <a:accent3>
        <a:srgbClr val="50C9B5"/>
      </a:accent3>
      <a:accent4>
        <a:srgbClr val="3095B4"/>
      </a:accent4>
      <a:accent5>
        <a:srgbClr val="E37222"/>
      </a:accent5>
      <a:accent6>
        <a:srgbClr val="532E60"/>
      </a:accent6>
      <a:hlink>
        <a:srgbClr val="22505F"/>
      </a:hlink>
      <a:folHlink>
        <a:srgbClr val="949D9E"/>
      </a:folHlink>
    </a:clrScheme>
    <a:fontScheme name="RedC">
      <a:majorFont>
        <a:latin typeface="Calibri"/>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lnSpc>
            <a:spcPct val="90000"/>
          </a:lnSpc>
          <a:spcAft>
            <a:spcPts val="600"/>
          </a:spcAft>
          <a:defRPr dirty="0" smtClean="0">
            <a:solidFill>
              <a:schemeClr val="bg2"/>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noAutofit/>
      </a:bodyPr>
      <a:lstStyle>
        <a:defPPr algn="l">
          <a:lnSpc>
            <a:spcPct val="90000"/>
          </a:lnSpc>
          <a:spcAft>
            <a:spcPts val="600"/>
          </a:spcAft>
          <a:defRPr sz="1400" dirty="0" smtClean="0">
            <a:solidFill>
              <a:schemeClr val="tx2"/>
            </a:solidFill>
          </a:defRPr>
        </a:defPPr>
      </a:lstStyle>
    </a:txDef>
  </a:objectDefaults>
  <a:extraClrSchemeLst/>
  <a:custClrLst>
    <a:custClr name="Yellow">
      <a:srgbClr val="EAE900"/>
    </a:custClr>
    <a:custClr name="Tan 1">
      <a:srgbClr val="C7B37F"/>
    </a:custClr>
    <a:custClr name="Tan 2">
      <a:srgbClr val="CEC7BA"/>
    </a:custClr>
    <a:custClr name="Grey">
      <a:srgbClr val="949D9E"/>
    </a:custClr>
  </a:custClrLst>
  <a:extLst>
    <a:ext uri="{05A4C25C-085E-4340-85A3-A5531E510DB2}">
      <thm15:themeFamily xmlns:thm15="http://schemas.microsoft.com/office/thememl/2012/main" name="RedC_Template_v0.22" id="{E00179F8-B423-4794-BA40-FA48A3EA0645}" vid="{EBDECE69-84A1-43FF-81BB-C9E4BE526B85}"/>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9492C28CE379E4AB825A32439D06ACB" ma:contentTypeVersion="4" ma:contentTypeDescription="Create a new document." ma:contentTypeScope="" ma:versionID="c4b954a614d179c71b02f7b6bd049dbb">
  <xsd:schema xmlns:xsd="http://www.w3.org/2001/XMLSchema" xmlns:xs="http://www.w3.org/2001/XMLSchema" xmlns:p="http://schemas.microsoft.com/office/2006/metadata/properties" xmlns:ns3="6f65688e-3600-4e36-8102-361042d233ff" targetNamespace="http://schemas.microsoft.com/office/2006/metadata/properties" ma:root="true" ma:fieldsID="be7a82491fe1180e97166ab36cc0312a" ns3:_="">
    <xsd:import namespace="6f65688e-3600-4e36-8102-361042d233ff"/>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f65688e-3600-4e36-8102-361042d233f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211F1E7-6539-4182-9FA2-A9BF5B08D2C8}">
  <ds:schemaRefs>
    <ds:schemaRef ds:uri="http://schemas.microsoft.com/sharepoint/v3/contenttype/forms"/>
  </ds:schemaRefs>
</ds:datastoreItem>
</file>

<file path=customXml/itemProps2.xml><?xml version="1.0" encoding="utf-8"?>
<ds:datastoreItem xmlns:ds="http://schemas.openxmlformats.org/officeDocument/2006/customXml" ds:itemID="{C845E5F3-FBE7-42D3-9CF0-19C41A44866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f65688e-3600-4e36-8102-361042d233f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AE6AEDB-5230-47F5-823E-BBBCCF2377E2}">
  <ds:schemaRefs>
    <ds:schemaRef ds:uri="http://schemas.openxmlformats.org/package/2006/metadata/core-properties"/>
    <ds:schemaRef ds:uri="http://schemas.microsoft.com/office/infopath/2007/PartnerControls"/>
    <ds:schemaRef ds:uri="6f65688e-3600-4e36-8102-361042d233ff"/>
    <ds:schemaRef ds:uri="http://purl.org/dc/terms/"/>
    <ds:schemaRef ds:uri="http://schemas.microsoft.com/office/2006/documentManagement/types"/>
    <ds:schemaRef ds:uri="http://purl.org/dc/elements/1.1/"/>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RedC_Template_v0.21</Template>
  <TotalTime>8012</TotalTime>
  <Words>2221</Words>
  <Application>Microsoft Office PowerPoint</Application>
  <PresentationFormat>Widescreen</PresentationFormat>
  <Paragraphs>378</Paragraphs>
  <Slides>33</Slides>
  <Notes>4</Notes>
  <HiddenSlides>0</HiddenSlides>
  <MMClips>0</MMClips>
  <ScaleCrop>false</ScaleCrop>
  <HeadingPairs>
    <vt:vector size="6" baseType="variant">
      <vt:variant>
        <vt:lpstr>Fonts Used</vt:lpstr>
      </vt:variant>
      <vt:variant>
        <vt:i4>4</vt:i4>
      </vt:variant>
      <vt:variant>
        <vt:lpstr>Theme</vt:lpstr>
      </vt:variant>
      <vt:variant>
        <vt:i4>6</vt:i4>
      </vt:variant>
      <vt:variant>
        <vt:lpstr>Slide Titles</vt:lpstr>
      </vt:variant>
      <vt:variant>
        <vt:i4>33</vt:i4>
      </vt:variant>
    </vt:vector>
  </HeadingPairs>
  <TitlesOfParts>
    <vt:vector size="43" baseType="lpstr">
      <vt:lpstr>Arial</vt:lpstr>
      <vt:lpstr>Calibri</vt:lpstr>
      <vt:lpstr>Calibri Light</vt:lpstr>
      <vt:lpstr>Symbol</vt:lpstr>
      <vt:lpstr>Title_Chapter_Agenda</vt:lpstr>
      <vt:lpstr>Content</vt:lpstr>
      <vt:lpstr>Conclusions - So What</vt:lpstr>
      <vt:lpstr>Sign Off</vt:lpstr>
      <vt:lpstr>1_Chart</vt:lpstr>
      <vt:lpstr>1_Title_Chapter_Agenda</vt:lpstr>
      <vt:lpstr>WIN World Survey  World Health Index</vt:lpstr>
      <vt:lpstr>WIN World Health Survey – Headlines Ireland Irish health perceptions lag behind global standards, with lower ratings on fitness, weight, and sleep quality. Stress is slightly more common, often due to family and financial worries.</vt:lpstr>
      <vt:lpstr>of Irish consumers consider themselves healthy </vt:lpstr>
      <vt:lpstr>Health perception is on decline each year since 2020</vt:lpstr>
      <vt:lpstr>Perception stronger among Younger Irish adults and white collar </vt:lpstr>
      <vt:lpstr>Perceptions of one’s health are declining over time amongst older age groups</vt:lpstr>
      <vt:lpstr>On a global level, Ireland is behind average on health outlook</vt:lpstr>
      <vt:lpstr>Irish perception on health aspects weaker than the global average, but stress/ mental health is better than average  </vt:lpstr>
      <vt:lpstr>PowerPoint Presentation</vt:lpstr>
      <vt:lpstr>Of Irish think their Mental Health/ Stress levels as good</vt:lpstr>
      <vt:lpstr>Significant rise in mental health perception across demographics</vt:lpstr>
      <vt:lpstr>Mental Health/Stress levels slightly better vs global averages</vt:lpstr>
      <vt:lpstr>claim their sleeping levels as good, one of the lowest seen globally</vt:lpstr>
      <vt:lpstr>Evident economic divide on sleeping levels in Ireland</vt:lpstr>
      <vt:lpstr>Again, Ireland ranks near the bottom globally in sleep perception</vt:lpstr>
      <vt:lpstr>PowerPoint Presentation</vt:lpstr>
      <vt:lpstr>View on weight is weaker across all in Ireland</vt:lpstr>
      <vt:lpstr>Ireland has one of the lowest weight perceptions globally</vt:lpstr>
      <vt:lpstr>Under half claim their fitness levels as good, one of the lowest seen globally</vt:lpstr>
      <vt:lpstr>Evident drop in Irish view on their fitness level across most cohorts</vt:lpstr>
      <vt:lpstr>Ireland have notably poorer fitness perception vs global standards     </vt:lpstr>
      <vt:lpstr>1 in 3 Irish individuals report feeling stressed very or fairly often</vt:lpstr>
      <vt:lpstr>Those aged under 55 years are stressed more often</vt:lpstr>
      <vt:lpstr>Globally, Ireland is slightly higher on being stressed than average</vt:lpstr>
      <vt:lpstr>Concern about family and lack of money are the most common cause for stress in Ireland</vt:lpstr>
      <vt:lpstr>PowerPoint Presentation</vt:lpstr>
      <vt:lpstr>1 in 5 Irish say they stress in worry of their family and money</vt:lpstr>
      <vt:lpstr>In Ireland, job-related stress is less prevalent than in many other countries, with family, finances, and health being more common sources of stress</vt:lpstr>
      <vt:lpstr>Even stress stemming from unemployment and environmental disasters is below global standards in Ireland</vt:lpstr>
      <vt:lpstr>Sample and Methodology</vt:lpstr>
      <vt:lpstr>Questionnaire – World Health Index</vt:lpstr>
      <vt:lpstr>About the WIN Survey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Attitudes to Gender Equality Ireland and the World WIN World Survey</dc:title>
  <dc:creator>Senan Moloney</dc:creator>
  <cp:lastModifiedBy>Richard Colwell</cp:lastModifiedBy>
  <cp:revision>212</cp:revision>
  <cp:lastPrinted>2023-04-12T15:46:21Z</cp:lastPrinted>
  <dcterms:created xsi:type="dcterms:W3CDTF">2021-01-06T09:52:35Z</dcterms:created>
  <dcterms:modified xsi:type="dcterms:W3CDTF">2024-04-05T11:56:00Z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0x01010009492C28CE379E4AB825A32439D06ACB</vt:lpwstr>
  </property>
</Properties>
</file>