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4.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5.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6.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 id="2147483695" r:id="rId2"/>
    <p:sldMasterId id="2147483693" r:id="rId3"/>
    <p:sldMasterId id="2147483737" r:id="rId4"/>
    <p:sldMasterId id="2147483743" r:id="rId5"/>
    <p:sldMasterId id="2147483787" r:id="rId6"/>
    <p:sldMasterId id="2147483921" r:id="rId7"/>
  </p:sldMasterIdLst>
  <p:notesMasterIdLst>
    <p:notesMasterId r:id="rId15"/>
  </p:notesMasterIdLst>
  <p:handoutMasterIdLst>
    <p:handoutMasterId r:id="rId16"/>
  </p:handoutMasterIdLst>
  <p:sldIdLst>
    <p:sldId id="476" r:id="rId8"/>
    <p:sldId id="5690" r:id="rId9"/>
    <p:sldId id="5691" r:id="rId10"/>
    <p:sldId id="5692" r:id="rId11"/>
    <p:sldId id="5693" r:id="rId12"/>
    <p:sldId id="5694" r:id="rId13"/>
    <p:sldId id="5695" r:id="rId14"/>
  </p:sldIdLst>
  <p:sldSz cx="12192000" cy="6858000"/>
  <p:notesSz cx="6797675" cy="9926638"/>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40" userDrawn="1">
          <p15:clr>
            <a:srgbClr val="A4A3A4"/>
          </p15:clr>
        </p15:guide>
        <p15:guide id="2" pos="2457" userDrawn="1">
          <p15:clr>
            <a:srgbClr val="A4A3A4"/>
          </p15:clr>
        </p15:guide>
        <p15:guide id="3" orient="horz" pos="3702" userDrawn="1">
          <p15:clr>
            <a:srgbClr val="A4A3A4"/>
          </p15:clr>
        </p15:guide>
        <p15:guide id="4" pos="7423"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6E82"/>
    <a:srgbClr val="50C9B5"/>
    <a:srgbClr val="3095B4"/>
    <a:srgbClr val="247087"/>
    <a:srgbClr val="32A491"/>
    <a:srgbClr val="3AC0AA"/>
    <a:srgbClr val="2E9685"/>
    <a:srgbClr val="267C6E"/>
    <a:srgbClr val="2D6E63"/>
    <a:srgbClr val="F4C7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77" autoAdjust="0"/>
    <p:restoredTop sz="96177" autoAdjust="0"/>
  </p:normalViewPr>
  <p:slideViewPr>
    <p:cSldViewPr snapToGrid="0">
      <p:cViewPr varScale="1">
        <p:scale>
          <a:sx n="87" d="100"/>
          <a:sy n="87" d="100"/>
        </p:scale>
        <p:origin x="76" y="152"/>
      </p:cViewPr>
      <p:guideLst>
        <p:guide orient="horz" pos="1040"/>
        <p:guide pos="2457"/>
        <p:guide orient="horz" pos="3702"/>
        <p:guide pos="7423"/>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Grid="0">
      <p:cViewPr varScale="1">
        <p:scale>
          <a:sx n="67" d="100"/>
          <a:sy n="67" d="100"/>
        </p:scale>
        <p:origin x="2370"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5" Type="http://schemas.openxmlformats.org/officeDocument/2006/relationships/slideMaster" Target="slideMasters/slideMaster5.xml"/><Relationship Id="rId15"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2945659" cy="498056"/>
          </a:xfrm>
          <a:prstGeom prst="rect">
            <a:avLst/>
          </a:prstGeom>
        </p:spPr>
        <p:txBody>
          <a:bodyPr vert="horz" lIns="91412" tIns="45707" rIns="91412" bIns="45707" rtlCol="0"/>
          <a:lstStyle>
            <a:lvl1pPr algn="l">
              <a:defRPr sz="1200"/>
            </a:lvl1pPr>
          </a:lstStyle>
          <a:p>
            <a:endParaRPr lang="en-IE" dirty="0"/>
          </a:p>
        </p:txBody>
      </p:sp>
      <p:sp>
        <p:nvSpPr>
          <p:cNvPr id="3" name="Date Placeholder 2"/>
          <p:cNvSpPr>
            <a:spLocks noGrp="1"/>
          </p:cNvSpPr>
          <p:nvPr>
            <p:ph type="dt" sz="quarter" idx="1"/>
          </p:nvPr>
        </p:nvSpPr>
        <p:spPr>
          <a:xfrm>
            <a:off x="3850446" y="0"/>
            <a:ext cx="2945659" cy="498056"/>
          </a:xfrm>
          <a:prstGeom prst="rect">
            <a:avLst/>
          </a:prstGeom>
        </p:spPr>
        <p:txBody>
          <a:bodyPr vert="horz" lIns="91412" tIns="45707" rIns="91412" bIns="45707" rtlCol="0"/>
          <a:lstStyle>
            <a:lvl1pPr algn="r">
              <a:defRPr sz="1200"/>
            </a:lvl1pPr>
          </a:lstStyle>
          <a:p>
            <a:fld id="{311B8296-2FA1-4EF5-BC38-C1B1C509981E}" type="datetimeFigureOut">
              <a:rPr lang="en-IE" smtClean="0"/>
              <a:t>27/05/2020</a:t>
            </a:fld>
            <a:endParaRPr lang="en-IE" dirty="0"/>
          </a:p>
        </p:txBody>
      </p:sp>
      <p:sp>
        <p:nvSpPr>
          <p:cNvPr id="4" name="Footer Placeholder 3"/>
          <p:cNvSpPr>
            <a:spLocks noGrp="1"/>
          </p:cNvSpPr>
          <p:nvPr>
            <p:ph type="ftr" sz="quarter" idx="2"/>
          </p:nvPr>
        </p:nvSpPr>
        <p:spPr>
          <a:xfrm>
            <a:off x="3" y="9428587"/>
            <a:ext cx="2945659" cy="498055"/>
          </a:xfrm>
          <a:prstGeom prst="rect">
            <a:avLst/>
          </a:prstGeom>
        </p:spPr>
        <p:txBody>
          <a:bodyPr vert="horz" lIns="91412" tIns="45707" rIns="91412" bIns="45707" rtlCol="0" anchor="b"/>
          <a:lstStyle>
            <a:lvl1pPr algn="l">
              <a:defRPr sz="1200"/>
            </a:lvl1pPr>
          </a:lstStyle>
          <a:p>
            <a:endParaRPr lang="en-IE" dirty="0"/>
          </a:p>
        </p:txBody>
      </p:sp>
      <p:sp>
        <p:nvSpPr>
          <p:cNvPr id="5" name="Slide Number Placeholder 4"/>
          <p:cNvSpPr>
            <a:spLocks noGrp="1"/>
          </p:cNvSpPr>
          <p:nvPr>
            <p:ph type="sldNum" sz="quarter" idx="3"/>
          </p:nvPr>
        </p:nvSpPr>
        <p:spPr>
          <a:xfrm>
            <a:off x="3850446" y="9428587"/>
            <a:ext cx="2945659" cy="498055"/>
          </a:xfrm>
          <a:prstGeom prst="rect">
            <a:avLst/>
          </a:prstGeom>
        </p:spPr>
        <p:txBody>
          <a:bodyPr vert="horz" lIns="91412" tIns="45707" rIns="91412" bIns="45707" rtlCol="0" anchor="b"/>
          <a:lstStyle>
            <a:lvl1pPr algn="r">
              <a:defRPr sz="1200"/>
            </a:lvl1pPr>
          </a:lstStyle>
          <a:p>
            <a:fld id="{10714698-EF8F-41F9-8A02-F6609699C4AE}" type="slidenum">
              <a:rPr lang="en-IE" smtClean="0"/>
              <a:t>‹#›</a:t>
            </a:fld>
            <a:endParaRPr lang="en-IE" dirty="0"/>
          </a:p>
        </p:txBody>
      </p:sp>
    </p:spTree>
    <p:extLst>
      <p:ext uri="{BB962C8B-B14F-4D97-AF65-F5344CB8AC3E}">
        <p14:creationId xmlns:p14="http://schemas.microsoft.com/office/powerpoint/2010/main" val="42705001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3"/>
            <a:ext cx="2945659" cy="496332"/>
          </a:xfrm>
          <a:prstGeom prst="rect">
            <a:avLst/>
          </a:prstGeom>
        </p:spPr>
        <p:txBody>
          <a:bodyPr vert="horz" lIns="91412" tIns="45707" rIns="91412" bIns="45707" rtlCol="0"/>
          <a:lstStyle>
            <a:lvl1pPr algn="l">
              <a:defRPr sz="1200"/>
            </a:lvl1pPr>
          </a:lstStyle>
          <a:p>
            <a:endParaRPr lang="en-IE" dirty="0"/>
          </a:p>
        </p:txBody>
      </p:sp>
      <p:sp>
        <p:nvSpPr>
          <p:cNvPr id="3" name="Date Placeholder 2"/>
          <p:cNvSpPr>
            <a:spLocks noGrp="1"/>
          </p:cNvSpPr>
          <p:nvPr>
            <p:ph type="dt" idx="1"/>
          </p:nvPr>
        </p:nvSpPr>
        <p:spPr>
          <a:xfrm>
            <a:off x="3850446" y="3"/>
            <a:ext cx="2945659" cy="496332"/>
          </a:xfrm>
          <a:prstGeom prst="rect">
            <a:avLst/>
          </a:prstGeom>
        </p:spPr>
        <p:txBody>
          <a:bodyPr vert="horz" lIns="91412" tIns="45707" rIns="91412" bIns="45707" rtlCol="0"/>
          <a:lstStyle>
            <a:lvl1pPr algn="r">
              <a:defRPr sz="1200"/>
            </a:lvl1pPr>
          </a:lstStyle>
          <a:p>
            <a:fld id="{8DB14B12-1324-4F38-AB70-390A5C10DCB7}" type="datetimeFigureOut">
              <a:rPr lang="en-US" smtClean="0"/>
              <a:pPr/>
              <a:t>5/27/2020</a:t>
            </a:fld>
            <a:endParaRPr lang="en-IE" dirty="0"/>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12" tIns="45707" rIns="91412" bIns="45707" rtlCol="0" anchor="ctr"/>
          <a:lstStyle/>
          <a:p>
            <a:endParaRPr lang="en-IE" dirty="0"/>
          </a:p>
        </p:txBody>
      </p:sp>
      <p:sp>
        <p:nvSpPr>
          <p:cNvPr id="5" name="Notes Placeholder 4"/>
          <p:cNvSpPr>
            <a:spLocks noGrp="1"/>
          </p:cNvSpPr>
          <p:nvPr>
            <p:ph type="body" sz="quarter" idx="3"/>
          </p:nvPr>
        </p:nvSpPr>
        <p:spPr>
          <a:xfrm>
            <a:off x="679768" y="4715156"/>
            <a:ext cx="5438140" cy="4466987"/>
          </a:xfrm>
          <a:prstGeom prst="rect">
            <a:avLst/>
          </a:prstGeom>
        </p:spPr>
        <p:txBody>
          <a:bodyPr vert="horz" lIns="91412" tIns="45707" rIns="91412" bIns="4570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3" y="9428586"/>
            <a:ext cx="2945659" cy="496332"/>
          </a:xfrm>
          <a:prstGeom prst="rect">
            <a:avLst/>
          </a:prstGeom>
        </p:spPr>
        <p:txBody>
          <a:bodyPr vert="horz" lIns="91412" tIns="45707" rIns="91412" bIns="45707" rtlCol="0" anchor="b"/>
          <a:lstStyle>
            <a:lvl1pPr algn="l">
              <a:defRPr sz="1200"/>
            </a:lvl1pPr>
          </a:lstStyle>
          <a:p>
            <a:endParaRPr lang="en-IE" dirty="0"/>
          </a:p>
        </p:txBody>
      </p:sp>
      <p:sp>
        <p:nvSpPr>
          <p:cNvPr id="7" name="Slide Number Placeholder 6"/>
          <p:cNvSpPr>
            <a:spLocks noGrp="1"/>
          </p:cNvSpPr>
          <p:nvPr>
            <p:ph type="sldNum" sz="quarter" idx="5"/>
          </p:nvPr>
        </p:nvSpPr>
        <p:spPr>
          <a:xfrm>
            <a:off x="3850446" y="9428586"/>
            <a:ext cx="2945659" cy="496332"/>
          </a:xfrm>
          <a:prstGeom prst="rect">
            <a:avLst/>
          </a:prstGeom>
        </p:spPr>
        <p:txBody>
          <a:bodyPr vert="horz" lIns="91412" tIns="45707" rIns="91412" bIns="45707" rtlCol="0" anchor="b"/>
          <a:lstStyle>
            <a:lvl1pPr algn="r">
              <a:defRPr sz="1200"/>
            </a:lvl1pPr>
          </a:lstStyle>
          <a:p>
            <a:fld id="{7F3E650F-29B7-46CB-8C6A-8E1769DAC737}" type="slidenum">
              <a:rPr lang="en-IE" smtClean="0"/>
              <a:pPr/>
              <a:t>‹#›</a:t>
            </a:fld>
            <a:endParaRPr lang="en-IE" dirty="0"/>
          </a:p>
        </p:txBody>
      </p:sp>
    </p:spTree>
    <p:extLst>
      <p:ext uri="{BB962C8B-B14F-4D97-AF65-F5344CB8AC3E}">
        <p14:creationId xmlns:p14="http://schemas.microsoft.com/office/powerpoint/2010/main" val="42627776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ags" Target="../tags/tag5.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ags" Target="../tags/tag6.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ags" Target="../tags/tag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IE"/>
          </a:p>
        </p:txBody>
      </p:sp>
      <p:sp>
        <p:nvSpPr>
          <p:cNvPr id="4" name="Slide Number Placeholder 3"/>
          <p:cNvSpPr>
            <a:spLocks noGrp="1"/>
          </p:cNvSpPr>
          <p:nvPr>
            <p:ph type="sldNum" sz="quarter" idx="10"/>
          </p:nvPr>
        </p:nvSpPr>
        <p:spPr/>
        <p:txBody>
          <a:bodyPr/>
          <a:lstStyle/>
          <a:p>
            <a:fld id="{7F3E650F-29B7-46CB-8C6A-8E1769DAC737}" type="slidenum">
              <a:rPr lang="en-IE" smtClean="0">
                <a:solidFill>
                  <a:prstClr val="black"/>
                </a:solidFill>
              </a:rPr>
              <a:pPr/>
              <a:t>1</a:t>
            </a:fld>
            <a:endParaRPr lang="en-IE" dirty="0">
              <a:solidFill>
                <a:prstClr val="black"/>
              </a:solidFill>
            </a:endParaRPr>
          </a:p>
        </p:txBody>
      </p:sp>
    </p:spTree>
    <p:extLst>
      <p:ext uri="{BB962C8B-B14F-4D97-AF65-F5344CB8AC3E}">
        <p14:creationId xmlns:p14="http://schemas.microsoft.com/office/powerpoint/2010/main" val="2450265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IE"/>
          </a:p>
        </p:txBody>
      </p:sp>
      <p:sp>
        <p:nvSpPr>
          <p:cNvPr id="4" name="Slide Number Placeholder 3"/>
          <p:cNvSpPr>
            <a:spLocks noGrp="1"/>
          </p:cNvSpPr>
          <p:nvPr>
            <p:ph type="sldNum" sz="quarter" idx="10"/>
          </p:nvPr>
        </p:nvSpPr>
        <p:spPr/>
        <p:txBody>
          <a:bodyPr/>
          <a:lstStyle/>
          <a:p>
            <a:pPr>
              <a:defRPr/>
            </a:pPr>
            <a:fld id="{7F3E650F-29B7-46CB-8C6A-8E1769DAC737}" type="slidenum">
              <a:rPr lang="en-IE" smtClean="0">
                <a:solidFill>
                  <a:prstClr val="black"/>
                </a:solidFill>
              </a:rPr>
              <a:pPr>
                <a:defRPr/>
              </a:pPr>
              <a:t>2</a:t>
            </a:fld>
            <a:endParaRPr lang="en-IE" dirty="0">
              <a:solidFill>
                <a:prstClr val="black"/>
              </a:solidFill>
            </a:endParaRPr>
          </a:p>
        </p:txBody>
      </p:sp>
    </p:spTree>
    <p:extLst>
      <p:ext uri="{BB962C8B-B14F-4D97-AF65-F5344CB8AC3E}">
        <p14:creationId xmlns:p14="http://schemas.microsoft.com/office/powerpoint/2010/main" val="42723106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IE"/>
          </a:p>
        </p:txBody>
      </p:sp>
      <p:sp>
        <p:nvSpPr>
          <p:cNvPr id="4" name="Slide Number Placeholder 3"/>
          <p:cNvSpPr>
            <a:spLocks noGrp="1"/>
          </p:cNvSpPr>
          <p:nvPr>
            <p:ph type="sldNum" sz="quarter" idx="10"/>
          </p:nvPr>
        </p:nvSpPr>
        <p:spPr/>
        <p:txBody>
          <a:bodyPr/>
          <a:lstStyle/>
          <a:p>
            <a:pPr>
              <a:defRPr/>
            </a:pPr>
            <a:fld id="{7F3E650F-29B7-46CB-8C6A-8E1769DAC737}" type="slidenum">
              <a:rPr lang="en-IE" smtClean="0">
                <a:solidFill>
                  <a:prstClr val="black"/>
                </a:solidFill>
              </a:rPr>
              <a:pPr>
                <a:defRPr/>
              </a:pPr>
              <a:t>3</a:t>
            </a:fld>
            <a:endParaRPr lang="en-IE" dirty="0">
              <a:solidFill>
                <a:prstClr val="black"/>
              </a:solidFill>
            </a:endParaRPr>
          </a:p>
        </p:txBody>
      </p:sp>
    </p:spTree>
    <p:extLst>
      <p:ext uri="{BB962C8B-B14F-4D97-AF65-F5344CB8AC3E}">
        <p14:creationId xmlns:p14="http://schemas.microsoft.com/office/powerpoint/2010/main" val="37195354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IE"/>
          </a:p>
        </p:txBody>
      </p:sp>
      <p:sp>
        <p:nvSpPr>
          <p:cNvPr id="4" name="Slide Number Placeholder 3"/>
          <p:cNvSpPr>
            <a:spLocks noGrp="1"/>
          </p:cNvSpPr>
          <p:nvPr>
            <p:ph type="sldNum" sz="quarter" idx="10"/>
          </p:nvPr>
        </p:nvSpPr>
        <p:spPr/>
        <p:txBody>
          <a:bodyPr/>
          <a:lstStyle/>
          <a:p>
            <a:pPr>
              <a:defRPr/>
            </a:pPr>
            <a:fld id="{7F3E650F-29B7-46CB-8C6A-8E1769DAC737}" type="slidenum">
              <a:rPr lang="en-IE" smtClean="0">
                <a:solidFill>
                  <a:prstClr val="black"/>
                </a:solidFill>
              </a:rPr>
              <a:pPr>
                <a:defRPr/>
              </a:pPr>
              <a:t>4</a:t>
            </a:fld>
            <a:endParaRPr lang="en-IE" dirty="0">
              <a:solidFill>
                <a:prstClr val="black"/>
              </a:solidFill>
            </a:endParaRPr>
          </a:p>
        </p:txBody>
      </p:sp>
    </p:spTree>
    <p:extLst>
      <p:ext uri="{BB962C8B-B14F-4D97-AF65-F5344CB8AC3E}">
        <p14:creationId xmlns:p14="http://schemas.microsoft.com/office/powerpoint/2010/main" val="12698378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IE"/>
          </a:p>
        </p:txBody>
      </p:sp>
      <p:sp>
        <p:nvSpPr>
          <p:cNvPr id="4" name="Slide Number Placeholder 3"/>
          <p:cNvSpPr>
            <a:spLocks noGrp="1"/>
          </p:cNvSpPr>
          <p:nvPr>
            <p:ph type="sldNum" sz="quarter" idx="10"/>
          </p:nvPr>
        </p:nvSpPr>
        <p:spPr/>
        <p:txBody>
          <a:bodyPr/>
          <a:lstStyle/>
          <a:p>
            <a:pPr>
              <a:defRPr/>
            </a:pPr>
            <a:fld id="{7F3E650F-29B7-46CB-8C6A-8E1769DAC737}" type="slidenum">
              <a:rPr lang="en-IE" smtClean="0">
                <a:solidFill>
                  <a:prstClr val="black"/>
                </a:solidFill>
              </a:rPr>
              <a:pPr>
                <a:defRPr/>
              </a:pPr>
              <a:t>5</a:t>
            </a:fld>
            <a:endParaRPr lang="en-IE" dirty="0">
              <a:solidFill>
                <a:prstClr val="black"/>
              </a:solidFill>
            </a:endParaRPr>
          </a:p>
        </p:txBody>
      </p:sp>
    </p:spTree>
    <p:extLst>
      <p:ext uri="{BB962C8B-B14F-4D97-AF65-F5344CB8AC3E}">
        <p14:creationId xmlns:p14="http://schemas.microsoft.com/office/powerpoint/2010/main" val="9453586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IE"/>
          </a:p>
        </p:txBody>
      </p:sp>
      <p:sp>
        <p:nvSpPr>
          <p:cNvPr id="4" name="Slide Number Placeholder 3"/>
          <p:cNvSpPr>
            <a:spLocks noGrp="1"/>
          </p:cNvSpPr>
          <p:nvPr>
            <p:ph type="sldNum" sz="quarter" idx="10"/>
          </p:nvPr>
        </p:nvSpPr>
        <p:spPr/>
        <p:txBody>
          <a:bodyPr/>
          <a:lstStyle/>
          <a:p>
            <a:pPr>
              <a:defRPr/>
            </a:pPr>
            <a:fld id="{7F3E650F-29B7-46CB-8C6A-8E1769DAC737}" type="slidenum">
              <a:rPr lang="en-IE" smtClean="0">
                <a:solidFill>
                  <a:prstClr val="black"/>
                </a:solidFill>
              </a:rPr>
              <a:pPr>
                <a:defRPr/>
              </a:pPr>
              <a:t>6</a:t>
            </a:fld>
            <a:endParaRPr lang="en-IE" dirty="0">
              <a:solidFill>
                <a:prstClr val="black"/>
              </a:solidFill>
            </a:endParaRPr>
          </a:p>
        </p:txBody>
      </p:sp>
    </p:spTree>
    <p:extLst>
      <p:ext uri="{BB962C8B-B14F-4D97-AF65-F5344CB8AC3E}">
        <p14:creationId xmlns:p14="http://schemas.microsoft.com/office/powerpoint/2010/main" val="31832923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9.jpeg"/><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1.jpeg"/><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0.jpeg"/><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0.jpe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9.jpeg"/><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Master" Target="../slideMasters/slideMaster5.xml"/><Relationship Id="rId4" Type="http://schemas.openxmlformats.org/officeDocument/2006/relationships/image" Target="../media/image26.jpe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Master" Target="../slideMasters/slideMaster5.xml"/><Relationship Id="rId4" Type="http://schemas.openxmlformats.org/officeDocument/2006/relationships/image" Target="../media/image26.jpeg"/></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76001" y="3740945"/>
            <a:ext cx="8438691" cy="1720125"/>
          </a:xfrm>
          <a:prstGeom prst="rect">
            <a:avLst/>
          </a:prstGeom>
        </p:spPr>
        <p:txBody>
          <a:bodyPr lIns="0" tIns="0" rIns="0" bIns="0" anchor="ctr">
            <a:normAutofit/>
          </a:bodyPr>
          <a:lstStyle>
            <a:lvl1pPr>
              <a:defRPr lang="en-GB" sz="4700" b="0" dirty="0">
                <a:solidFill>
                  <a:schemeClr val="tx2"/>
                </a:solidFill>
              </a:defRPr>
            </a:lvl1pPr>
          </a:lstStyle>
          <a:p>
            <a:pPr marL="0" lvl="0">
              <a:lnSpc>
                <a:spcPts val="4500"/>
              </a:lnSpc>
            </a:pPr>
            <a:r>
              <a:rPr lang="en-US" dirty="0"/>
              <a:t>Click to edit Master title style</a:t>
            </a:r>
            <a:endParaRPr lang="en-GB" dirty="0"/>
          </a:p>
        </p:txBody>
      </p:sp>
      <p:sp>
        <p:nvSpPr>
          <p:cNvPr id="3" name="Subtitle 2"/>
          <p:cNvSpPr>
            <a:spLocks noGrp="1"/>
          </p:cNvSpPr>
          <p:nvPr>
            <p:ph type="subTitle" idx="1"/>
          </p:nvPr>
        </p:nvSpPr>
        <p:spPr>
          <a:xfrm>
            <a:off x="576001" y="5634038"/>
            <a:ext cx="8438691" cy="406544"/>
          </a:xfrm>
          <a:prstGeom prst="rect">
            <a:avLst/>
          </a:prstGeo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8" name="Oval 7"/>
          <p:cNvSpPr/>
          <p:nvPr userDrawn="1"/>
        </p:nvSpPr>
        <p:spPr>
          <a:xfrm>
            <a:off x="9716295" y="3797444"/>
            <a:ext cx="1607127" cy="1607127"/>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l="72574" t="12635" r="3459" b="12464"/>
          <a:stretch/>
        </p:blipFill>
        <p:spPr>
          <a:xfrm>
            <a:off x="576001" y="387927"/>
            <a:ext cx="2410691" cy="2854038"/>
          </a:xfrm>
          <a:prstGeom prst="rect">
            <a:avLst/>
          </a:prstGeom>
        </p:spPr>
      </p:pic>
    </p:spTree>
    <p:extLst>
      <p:ext uri="{BB962C8B-B14F-4D97-AF65-F5344CB8AC3E}">
        <p14:creationId xmlns:p14="http://schemas.microsoft.com/office/powerpoint/2010/main" val="1363637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Blank">
    <p:bg bwMode="ltGray">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768000" y="575998"/>
            <a:ext cx="7200000" cy="792000"/>
          </a:xfrm>
        </p:spPr>
        <p:txBody>
          <a:bodyPr>
            <a:normAutofit/>
          </a:bodyPr>
          <a:lstStyle>
            <a:lvl1pPr>
              <a:defRPr sz="2400" b="1">
                <a:solidFill>
                  <a:schemeClr val="accent5"/>
                </a:solidFill>
              </a:defRPr>
            </a:lvl1pPr>
          </a:lstStyle>
          <a:p>
            <a:r>
              <a:rPr lang="en-US"/>
              <a:t>Click to edit Master title style</a:t>
            </a:r>
            <a:endParaRPr lang="en-IE" dirty="0"/>
          </a:p>
        </p:txBody>
      </p:sp>
      <p:sp>
        <p:nvSpPr>
          <p:cNvPr id="9" name="Text Placeholder 8"/>
          <p:cNvSpPr>
            <a:spLocks noGrp="1"/>
          </p:cNvSpPr>
          <p:nvPr>
            <p:ph type="body" sz="quarter" idx="13"/>
          </p:nvPr>
        </p:nvSpPr>
        <p:spPr>
          <a:xfrm>
            <a:off x="768000" y="1980000"/>
            <a:ext cx="7200000" cy="3960000"/>
          </a:xfrm>
        </p:spPr>
        <p:txBody>
          <a:bodyPr>
            <a:normAutofit/>
          </a:bodyPr>
          <a:lstStyle>
            <a:lvl1pPr>
              <a:defRPr sz="1600">
                <a:solidFill>
                  <a:schemeClr val="bg1"/>
                </a:solidFill>
              </a:defRPr>
            </a:lvl1pPr>
            <a:lvl2pPr>
              <a:defRPr sz="1600">
                <a:solidFill>
                  <a:schemeClr val="bg1"/>
                </a:solidFill>
              </a:defRPr>
            </a:lvl2pPr>
            <a:lvl3pPr>
              <a:defRPr sz="1600">
                <a:solidFill>
                  <a:schemeClr val="bg1"/>
                </a:solidFill>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070319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Blank">
    <p:bg bwMode="ltGray">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768000" y="575998"/>
            <a:ext cx="7200000" cy="792000"/>
          </a:xfrm>
        </p:spPr>
        <p:txBody>
          <a:bodyPr>
            <a:normAutofit/>
          </a:bodyPr>
          <a:lstStyle>
            <a:lvl1pPr>
              <a:defRPr sz="2400" b="1">
                <a:solidFill>
                  <a:schemeClr val="accent5"/>
                </a:solidFill>
              </a:defRPr>
            </a:lvl1pPr>
          </a:lstStyle>
          <a:p>
            <a:r>
              <a:rPr lang="en-US"/>
              <a:t>Click to edit Master title style</a:t>
            </a:r>
            <a:endParaRPr lang="en-IE" dirty="0"/>
          </a:p>
        </p:txBody>
      </p:sp>
    </p:spTree>
    <p:extLst>
      <p:ext uri="{BB962C8B-B14F-4D97-AF65-F5344CB8AC3E}">
        <p14:creationId xmlns:p14="http://schemas.microsoft.com/office/powerpoint/2010/main" val="30065148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Blank">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lvl1pPr>
              <a:defRPr sz="2400" b="1">
                <a:solidFill>
                  <a:schemeClr val="accent5"/>
                </a:solidFill>
              </a:defRPr>
            </a:lvl1pPr>
          </a:lstStyle>
          <a:p>
            <a:r>
              <a:rPr lang="en-US"/>
              <a:t>Click to edit Master title style</a:t>
            </a:r>
            <a:endParaRPr lang="en-IE"/>
          </a:p>
        </p:txBody>
      </p:sp>
      <p:sp>
        <p:nvSpPr>
          <p:cNvPr id="9" name="Text Placeholder 8"/>
          <p:cNvSpPr>
            <a:spLocks noGrp="1"/>
          </p:cNvSpPr>
          <p:nvPr>
            <p:ph type="body" sz="quarter" idx="13"/>
          </p:nvPr>
        </p:nvSpPr>
        <p:spPr>
          <a:xfrm>
            <a:off x="768000" y="1980000"/>
            <a:ext cx="7200000" cy="3960000"/>
          </a:xfrm>
        </p:spPr>
        <p:txBody>
          <a:bodyPr>
            <a:normAutofit/>
          </a:bodyPr>
          <a:lstStyle>
            <a:lvl1pPr>
              <a:defRPr sz="1600">
                <a:solidFill>
                  <a:schemeClr val="bg1"/>
                </a:solidFill>
              </a:defRPr>
            </a:lvl1pPr>
            <a:lvl2pPr>
              <a:defRPr sz="1600">
                <a:solidFill>
                  <a:schemeClr val="bg1"/>
                </a:solidFill>
              </a:defRPr>
            </a:lvl2pPr>
            <a:lvl3pPr>
              <a:defRPr sz="1600">
                <a:solidFill>
                  <a:schemeClr val="bg1"/>
                </a:solidFill>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0870271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ection Header">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42078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Slide">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8001" y="4212003"/>
            <a:ext cx="6450219" cy="1470025"/>
          </a:xfrm>
        </p:spPr>
        <p:txBody>
          <a:bodyPr lIns="0" tIns="0" rIns="0" bIns="0">
            <a:normAutofit/>
          </a:bodyPr>
          <a:lstStyle>
            <a:lvl1pPr>
              <a:lnSpc>
                <a:spcPts val="4500"/>
              </a:lnSpc>
              <a:defRPr sz="4700">
                <a:solidFill>
                  <a:schemeClr val="tx1"/>
                </a:solidFill>
              </a:defRPr>
            </a:lvl1pPr>
          </a:lstStyle>
          <a:p>
            <a:r>
              <a:rPr lang="en-US"/>
              <a:t>Click to edit Master title style</a:t>
            </a:r>
            <a:endParaRPr lang="en-IE" dirty="0"/>
          </a:p>
        </p:txBody>
      </p:sp>
      <p:sp>
        <p:nvSpPr>
          <p:cNvPr id="4" name="Date Placeholder 3"/>
          <p:cNvSpPr>
            <a:spLocks noGrp="1"/>
          </p:cNvSpPr>
          <p:nvPr>
            <p:ph type="dt" sz="half" idx="10"/>
          </p:nvPr>
        </p:nvSpPr>
        <p:spPr>
          <a:xfrm>
            <a:off x="768000" y="5843865"/>
            <a:ext cx="4779819" cy="365125"/>
          </a:xfrm>
          <a:prstGeom prst="rect">
            <a:avLst/>
          </a:prstGeom>
        </p:spPr>
        <p:txBody>
          <a:bodyPr lIns="0" tIns="0" rIns="0" bIns="0"/>
          <a:lstStyle>
            <a:lvl1pPr>
              <a:lnSpc>
                <a:spcPts val="1900"/>
              </a:lnSpc>
              <a:defRPr sz="1700">
                <a:solidFill>
                  <a:schemeClr val="accent2">
                    <a:lumMod val="60000"/>
                    <a:lumOff val="40000"/>
                  </a:schemeClr>
                </a:solidFill>
              </a:defRPr>
            </a:lvl1pPr>
          </a:lstStyle>
          <a:p>
            <a:r>
              <a:rPr lang="en-US" dirty="0">
                <a:solidFill>
                  <a:srgbClr val="E37222">
                    <a:lumMod val="60000"/>
                    <a:lumOff val="40000"/>
                  </a:srgbClr>
                </a:solidFill>
              </a:rPr>
              <a:t>Date</a:t>
            </a:r>
          </a:p>
          <a:p>
            <a:r>
              <a:rPr lang="en-US" dirty="0">
                <a:solidFill>
                  <a:srgbClr val="E37222">
                    <a:lumMod val="60000"/>
                    <a:lumOff val="40000"/>
                  </a:srgbClr>
                </a:solidFill>
              </a:rPr>
              <a:t>Date presented</a:t>
            </a:r>
            <a:endParaRPr lang="en-IE" dirty="0">
              <a:solidFill>
                <a:srgbClr val="E37222">
                  <a:lumMod val="60000"/>
                  <a:lumOff val="40000"/>
                </a:srgbClr>
              </a:solidFill>
            </a:endParaRPr>
          </a:p>
        </p:txBody>
      </p:sp>
      <p:pic>
        <p:nvPicPr>
          <p:cNvPr id="8" name="Picture 7" descr="crop3A.jpg"/>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a:xfrm>
            <a:off x="1037967" y="1062681"/>
            <a:ext cx="2400000" cy="1800000"/>
          </a:xfrm>
          <a:prstGeom prst="ellipse">
            <a:avLst/>
          </a:prstGeom>
        </p:spPr>
      </p:pic>
    </p:spTree>
    <p:extLst>
      <p:ext uri="{BB962C8B-B14F-4D97-AF65-F5344CB8AC3E}">
        <p14:creationId xmlns:p14="http://schemas.microsoft.com/office/powerpoint/2010/main" val="994823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Title Slide">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8001" y="4212003"/>
            <a:ext cx="6450219" cy="1470025"/>
          </a:xfrm>
        </p:spPr>
        <p:txBody>
          <a:bodyPr lIns="0" tIns="0" rIns="0" bIns="0">
            <a:normAutofit/>
          </a:bodyPr>
          <a:lstStyle>
            <a:lvl1pPr>
              <a:lnSpc>
                <a:spcPts val="4500"/>
              </a:lnSpc>
              <a:defRPr sz="4700">
                <a:solidFill>
                  <a:schemeClr val="bg1"/>
                </a:solidFill>
              </a:defRPr>
            </a:lvl1pPr>
          </a:lstStyle>
          <a:p>
            <a:r>
              <a:rPr lang="en-US"/>
              <a:t>Click to edit Master title style</a:t>
            </a:r>
            <a:endParaRPr lang="en-IE" dirty="0"/>
          </a:p>
        </p:txBody>
      </p:sp>
      <p:sp>
        <p:nvSpPr>
          <p:cNvPr id="4" name="Date Placeholder 3"/>
          <p:cNvSpPr>
            <a:spLocks noGrp="1"/>
          </p:cNvSpPr>
          <p:nvPr>
            <p:ph type="dt" sz="half" idx="10"/>
          </p:nvPr>
        </p:nvSpPr>
        <p:spPr>
          <a:xfrm>
            <a:off x="768000" y="5831508"/>
            <a:ext cx="4779819" cy="365125"/>
          </a:xfrm>
          <a:prstGeom prst="rect">
            <a:avLst/>
          </a:prstGeom>
        </p:spPr>
        <p:txBody>
          <a:bodyPr lIns="0" tIns="0" rIns="0" bIns="0"/>
          <a:lstStyle>
            <a:lvl1pPr>
              <a:lnSpc>
                <a:spcPts val="1900"/>
              </a:lnSpc>
              <a:defRPr sz="1700">
                <a:solidFill>
                  <a:schemeClr val="accent2">
                    <a:lumMod val="60000"/>
                    <a:lumOff val="40000"/>
                  </a:schemeClr>
                </a:solidFill>
              </a:defRPr>
            </a:lvl1pPr>
          </a:lstStyle>
          <a:p>
            <a:r>
              <a:rPr lang="en-US" dirty="0">
                <a:solidFill>
                  <a:srgbClr val="E37222">
                    <a:lumMod val="60000"/>
                    <a:lumOff val="40000"/>
                  </a:srgbClr>
                </a:solidFill>
              </a:rPr>
              <a:t>Date</a:t>
            </a:r>
          </a:p>
          <a:p>
            <a:r>
              <a:rPr lang="en-US" dirty="0">
                <a:solidFill>
                  <a:srgbClr val="E37222">
                    <a:lumMod val="60000"/>
                    <a:lumOff val="40000"/>
                  </a:srgbClr>
                </a:solidFill>
              </a:rPr>
              <a:t>Date presented</a:t>
            </a:r>
            <a:endParaRPr lang="en-IE" dirty="0">
              <a:solidFill>
                <a:srgbClr val="E37222">
                  <a:lumMod val="60000"/>
                  <a:lumOff val="40000"/>
                </a:srgbClr>
              </a:solidFill>
            </a:endParaRPr>
          </a:p>
        </p:txBody>
      </p:sp>
    </p:spTree>
    <p:extLst>
      <p:ext uri="{BB962C8B-B14F-4D97-AF65-F5344CB8AC3E}">
        <p14:creationId xmlns:p14="http://schemas.microsoft.com/office/powerpoint/2010/main" val="11819395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Title Slide">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8001" y="4212003"/>
            <a:ext cx="6450219" cy="1470025"/>
          </a:xfrm>
        </p:spPr>
        <p:txBody>
          <a:bodyPr lIns="0" tIns="0" rIns="0" bIns="0">
            <a:normAutofit/>
          </a:bodyPr>
          <a:lstStyle>
            <a:lvl1pPr>
              <a:lnSpc>
                <a:spcPts val="4500"/>
              </a:lnSpc>
              <a:defRPr sz="4700">
                <a:solidFill>
                  <a:schemeClr val="bg1"/>
                </a:solidFill>
              </a:defRPr>
            </a:lvl1pPr>
          </a:lstStyle>
          <a:p>
            <a:r>
              <a:rPr lang="en-US"/>
              <a:t>Click to edit Master title style</a:t>
            </a:r>
            <a:endParaRPr lang="en-IE" dirty="0"/>
          </a:p>
        </p:txBody>
      </p:sp>
      <p:sp>
        <p:nvSpPr>
          <p:cNvPr id="4" name="Date Placeholder 3"/>
          <p:cNvSpPr>
            <a:spLocks noGrp="1"/>
          </p:cNvSpPr>
          <p:nvPr>
            <p:ph type="dt" sz="half" idx="10"/>
          </p:nvPr>
        </p:nvSpPr>
        <p:spPr>
          <a:xfrm>
            <a:off x="768000" y="5831508"/>
            <a:ext cx="4779819" cy="365125"/>
          </a:xfrm>
          <a:prstGeom prst="rect">
            <a:avLst/>
          </a:prstGeom>
        </p:spPr>
        <p:txBody>
          <a:bodyPr lIns="0" tIns="0" rIns="0" bIns="0"/>
          <a:lstStyle>
            <a:lvl1pPr>
              <a:lnSpc>
                <a:spcPts val="1900"/>
              </a:lnSpc>
              <a:defRPr sz="1700">
                <a:solidFill>
                  <a:schemeClr val="accent2">
                    <a:lumMod val="60000"/>
                    <a:lumOff val="40000"/>
                  </a:schemeClr>
                </a:solidFill>
              </a:defRPr>
            </a:lvl1pPr>
          </a:lstStyle>
          <a:p>
            <a:r>
              <a:rPr lang="en-US" dirty="0">
                <a:solidFill>
                  <a:srgbClr val="E37222">
                    <a:lumMod val="60000"/>
                    <a:lumOff val="40000"/>
                  </a:srgbClr>
                </a:solidFill>
              </a:rPr>
              <a:t>Date</a:t>
            </a:r>
          </a:p>
          <a:p>
            <a:r>
              <a:rPr lang="en-US" dirty="0">
                <a:solidFill>
                  <a:srgbClr val="E37222">
                    <a:lumMod val="60000"/>
                    <a:lumOff val="40000"/>
                  </a:srgbClr>
                </a:solidFill>
              </a:rPr>
              <a:t>Date presented</a:t>
            </a:r>
            <a:endParaRPr lang="en-IE" dirty="0">
              <a:solidFill>
                <a:srgbClr val="E37222">
                  <a:lumMod val="60000"/>
                  <a:lumOff val="40000"/>
                </a:srgbClr>
              </a:solidFill>
            </a:endParaRPr>
          </a:p>
        </p:txBody>
      </p:sp>
    </p:spTree>
    <p:extLst>
      <p:ext uri="{BB962C8B-B14F-4D97-AF65-F5344CB8AC3E}">
        <p14:creationId xmlns:p14="http://schemas.microsoft.com/office/powerpoint/2010/main" val="31290057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Title Slide">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8001" y="4212003"/>
            <a:ext cx="6450219" cy="1470025"/>
          </a:xfrm>
        </p:spPr>
        <p:txBody>
          <a:bodyPr lIns="0" tIns="0" rIns="0" bIns="0">
            <a:normAutofit/>
          </a:bodyPr>
          <a:lstStyle>
            <a:lvl1pPr>
              <a:lnSpc>
                <a:spcPts val="4500"/>
              </a:lnSpc>
              <a:defRPr sz="4700">
                <a:solidFill>
                  <a:schemeClr val="tx1"/>
                </a:solidFill>
              </a:defRPr>
            </a:lvl1pPr>
          </a:lstStyle>
          <a:p>
            <a:r>
              <a:rPr lang="en-US"/>
              <a:t>Click to edit Master title style</a:t>
            </a:r>
            <a:endParaRPr lang="en-IE" dirty="0"/>
          </a:p>
        </p:txBody>
      </p:sp>
      <p:sp>
        <p:nvSpPr>
          <p:cNvPr id="4" name="Date Placeholder 3"/>
          <p:cNvSpPr>
            <a:spLocks noGrp="1"/>
          </p:cNvSpPr>
          <p:nvPr>
            <p:ph type="dt" sz="half" idx="10"/>
          </p:nvPr>
        </p:nvSpPr>
        <p:spPr>
          <a:xfrm>
            <a:off x="768000" y="5831508"/>
            <a:ext cx="4779819" cy="365125"/>
          </a:xfrm>
          <a:prstGeom prst="rect">
            <a:avLst/>
          </a:prstGeom>
        </p:spPr>
        <p:txBody>
          <a:bodyPr lIns="0" tIns="0" rIns="0" bIns="0"/>
          <a:lstStyle>
            <a:lvl1pPr>
              <a:lnSpc>
                <a:spcPts val="1900"/>
              </a:lnSpc>
              <a:defRPr sz="1700">
                <a:solidFill>
                  <a:schemeClr val="bg1"/>
                </a:solidFill>
              </a:defRPr>
            </a:lvl1pPr>
          </a:lstStyle>
          <a:p>
            <a:r>
              <a:rPr lang="en-US" dirty="0">
                <a:solidFill>
                  <a:srgbClr val="22505F"/>
                </a:solidFill>
              </a:rPr>
              <a:t>Date</a:t>
            </a:r>
          </a:p>
          <a:p>
            <a:r>
              <a:rPr lang="en-US" dirty="0">
                <a:solidFill>
                  <a:srgbClr val="22505F"/>
                </a:solidFill>
              </a:rPr>
              <a:t>Date presented</a:t>
            </a:r>
            <a:endParaRPr lang="en-IE" dirty="0">
              <a:solidFill>
                <a:srgbClr val="22505F"/>
              </a:solidFill>
            </a:endParaRPr>
          </a:p>
        </p:txBody>
      </p:sp>
    </p:spTree>
    <p:extLst>
      <p:ext uri="{BB962C8B-B14F-4D97-AF65-F5344CB8AC3E}">
        <p14:creationId xmlns:p14="http://schemas.microsoft.com/office/powerpoint/2010/main" val="3533953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Blank">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lvl1pPr>
              <a:defRPr sz="2400" b="1">
                <a:solidFill>
                  <a:schemeClr val="accent5"/>
                </a:solidFill>
              </a:defRPr>
            </a:lvl1pPr>
          </a:lstStyle>
          <a:p>
            <a:r>
              <a:rPr lang="en-US"/>
              <a:t>Click to edit Master title style</a:t>
            </a:r>
            <a:endParaRPr lang="en-IE"/>
          </a:p>
        </p:txBody>
      </p:sp>
      <p:sp>
        <p:nvSpPr>
          <p:cNvPr id="9" name="Text Placeholder 8"/>
          <p:cNvSpPr>
            <a:spLocks noGrp="1"/>
          </p:cNvSpPr>
          <p:nvPr>
            <p:ph type="body" sz="quarter" idx="13"/>
          </p:nvPr>
        </p:nvSpPr>
        <p:spPr>
          <a:xfrm>
            <a:off x="768000" y="1980000"/>
            <a:ext cx="7200000" cy="3960000"/>
          </a:xfrm>
        </p:spPr>
        <p:txBody>
          <a:bodyPr>
            <a:normAutofit/>
          </a:bodyPr>
          <a:lstStyle>
            <a:lvl1pPr>
              <a:defRPr sz="1600">
                <a:solidFill>
                  <a:schemeClr val="bg1"/>
                </a:solidFill>
              </a:defRPr>
            </a:lvl1pPr>
            <a:lvl2pPr>
              <a:defRPr sz="1600">
                <a:solidFill>
                  <a:schemeClr val="bg1"/>
                </a:solidFill>
              </a:defRPr>
            </a:lvl2pPr>
            <a:lvl3pPr>
              <a:defRPr sz="1600">
                <a:solidFill>
                  <a:schemeClr val="bg1"/>
                </a:solidFill>
              </a:defRPr>
            </a:lvl3pPr>
          </a:lstStyle>
          <a:p>
            <a:pPr lvl="0"/>
            <a:r>
              <a:rPr lang="en-US"/>
              <a:t>Click to edit Master text styles</a:t>
            </a:r>
          </a:p>
          <a:p>
            <a:pPr lvl="1"/>
            <a:r>
              <a:rPr lang="en-US"/>
              <a:t>Second level</a:t>
            </a:r>
          </a:p>
          <a:p>
            <a:pPr lvl="2"/>
            <a:r>
              <a:rPr lang="en-US"/>
              <a:t>Third level</a:t>
            </a:r>
          </a:p>
        </p:txBody>
      </p:sp>
      <p:pic>
        <p:nvPicPr>
          <p:cNvPr id="8" name="Picture 7" descr="crop4A.jpg"/>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a:xfrm>
            <a:off x="8962767" y="1173892"/>
            <a:ext cx="2400000" cy="1800000"/>
          </a:xfrm>
          <a:prstGeom prst="ellipse">
            <a:avLst/>
          </a:prstGeom>
        </p:spPr>
      </p:pic>
    </p:spTree>
    <p:extLst>
      <p:ext uri="{BB962C8B-B14F-4D97-AF65-F5344CB8AC3E}">
        <p14:creationId xmlns:p14="http://schemas.microsoft.com/office/powerpoint/2010/main" val="35459148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Blank">
    <p:bg bwMode="ltGray">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768000" y="575998"/>
            <a:ext cx="7200000" cy="792000"/>
          </a:xfrm>
        </p:spPr>
        <p:txBody>
          <a:bodyPr>
            <a:normAutofit/>
          </a:bodyPr>
          <a:lstStyle>
            <a:lvl1pPr>
              <a:defRPr sz="2400" b="1">
                <a:solidFill>
                  <a:schemeClr val="accent5"/>
                </a:solidFill>
              </a:defRPr>
            </a:lvl1pPr>
          </a:lstStyle>
          <a:p>
            <a:r>
              <a:rPr lang="en-US"/>
              <a:t>Click to edit Master title style</a:t>
            </a:r>
            <a:endParaRPr lang="en-IE" dirty="0"/>
          </a:p>
        </p:txBody>
      </p:sp>
      <p:sp>
        <p:nvSpPr>
          <p:cNvPr id="9" name="Text Placeholder 8"/>
          <p:cNvSpPr>
            <a:spLocks noGrp="1"/>
          </p:cNvSpPr>
          <p:nvPr>
            <p:ph type="body" sz="quarter" idx="13"/>
          </p:nvPr>
        </p:nvSpPr>
        <p:spPr>
          <a:xfrm>
            <a:off x="768000" y="1980000"/>
            <a:ext cx="7200000" cy="3960000"/>
          </a:xfrm>
        </p:spPr>
        <p:txBody>
          <a:bodyPr>
            <a:normAutofit/>
          </a:bodyPr>
          <a:lstStyle>
            <a:lvl1pPr>
              <a:defRPr sz="1600">
                <a:solidFill>
                  <a:schemeClr val="bg1"/>
                </a:solidFill>
              </a:defRPr>
            </a:lvl1pPr>
            <a:lvl2pPr>
              <a:defRPr sz="1600">
                <a:solidFill>
                  <a:schemeClr val="bg1"/>
                </a:solidFill>
              </a:defRPr>
            </a:lvl2pPr>
            <a:lvl3pPr>
              <a:defRPr sz="1600">
                <a:solidFill>
                  <a:schemeClr val="bg1"/>
                </a:solidFill>
              </a:defRPr>
            </a:lvl3pPr>
          </a:lstStyle>
          <a:p>
            <a:pPr lvl="0"/>
            <a:r>
              <a:rPr lang="en-US"/>
              <a:t>Click to edit Master text styles</a:t>
            </a:r>
          </a:p>
          <a:p>
            <a:pPr lvl="1"/>
            <a:r>
              <a:rPr lang="en-US"/>
              <a:t>Second level</a:t>
            </a:r>
          </a:p>
          <a:p>
            <a:pPr lvl="2"/>
            <a:r>
              <a:rPr lang="en-US"/>
              <a:t>Third level</a:t>
            </a:r>
          </a:p>
        </p:txBody>
      </p:sp>
      <p:pic>
        <p:nvPicPr>
          <p:cNvPr id="4" name="Picture 3" descr="New 1.jp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9380923" y="749197"/>
            <a:ext cx="1536192" cy="1380744"/>
          </a:xfrm>
          <a:prstGeom prst="rect">
            <a:avLst/>
          </a:prstGeom>
        </p:spPr>
      </p:pic>
    </p:spTree>
    <p:extLst>
      <p:ext uri="{BB962C8B-B14F-4D97-AF65-F5344CB8AC3E}">
        <p14:creationId xmlns:p14="http://schemas.microsoft.com/office/powerpoint/2010/main" val="6778467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title"/>
          </p:nvPr>
        </p:nvSpPr>
        <p:spPr>
          <a:xfrm>
            <a:off x="4718956" y="2729636"/>
            <a:ext cx="7122061" cy="1325563"/>
          </a:xfrm>
          <a:prstGeom prst="rect">
            <a:avLst/>
          </a:prstGeom>
        </p:spPr>
        <p:txBody>
          <a:bodyPr anchor="ctr"/>
          <a:lstStyle>
            <a:lvl1pPr>
              <a:defRPr sz="4400" b="0">
                <a:solidFill>
                  <a:schemeClr val="bg1"/>
                </a:solidFill>
              </a:defRPr>
            </a:lvl1pPr>
          </a:lstStyle>
          <a:p>
            <a:r>
              <a:rPr lang="en-US" dirty="0"/>
              <a:t>Click to edit Master title style</a:t>
            </a:r>
            <a:endParaRPr lang="en-GB" dirty="0"/>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72574" t="12635" r="3459" b="12464"/>
          <a:stretch/>
        </p:blipFill>
        <p:spPr>
          <a:xfrm>
            <a:off x="1114311" y="1209964"/>
            <a:ext cx="3807172" cy="4507344"/>
          </a:xfrm>
          <a:prstGeom prst="rect">
            <a:avLst/>
          </a:prstGeom>
        </p:spPr>
      </p:pic>
    </p:spTree>
    <p:extLst>
      <p:ext uri="{BB962C8B-B14F-4D97-AF65-F5344CB8AC3E}">
        <p14:creationId xmlns:p14="http://schemas.microsoft.com/office/powerpoint/2010/main" val="4515982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itle and Content">
    <p:bg bwMode="ltGray">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2" name="Text Placeholder 11"/>
          <p:cNvSpPr>
            <a:spLocks noGrp="1"/>
          </p:cNvSpPr>
          <p:nvPr>
            <p:ph type="body" sz="quarter" idx="14"/>
          </p:nvPr>
        </p:nvSpPr>
        <p:spPr>
          <a:xfrm>
            <a:off x="768000" y="5850000"/>
            <a:ext cx="8640000" cy="810000"/>
          </a:xfrm>
        </p:spPr>
        <p:txBody>
          <a:bodyPr>
            <a:normAutofit/>
          </a:bodyPr>
          <a:lstStyle>
            <a:lvl1pPr marL="0" indent="0">
              <a:lnSpc>
                <a:spcPts val="2000"/>
              </a:lnSpc>
              <a:spcBef>
                <a:spcPts val="0"/>
              </a:spcBef>
              <a:buNone/>
              <a:defRPr sz="1600" b="0">
                <a:solidFill>
                  <a:schemeClr val="bg1"/>
                </a:solidFill>
              </a:defRPr>
            </a:lvl1pPr>
          </a:lstStyle>
          <a:p>
            <a:pPr lvl="0"/>
            <a:r>
              <a:rPr lang="en-US"/>
              <a:t>Click to edit Master text styles</a:t>
            </a:r>
          </a:p>
        </p:txBody>
      </p:sp>
      <p:sp>
        <p:nvSpPr>
          <p:cNvPr id="8" name="Title 6"/>
          <p:cNvSpPr>
            <a:spLocks noGrp="1"/>
          </p:cNvSpPr>
          <p:nvPr>
            <p:ph type="title"/>
          </p:nvPr>
        </p:nvSpPr>
        <p:spPr>
          <a:xfrm>
            <a:off x="768000" y="575998"/>
            <a:ext cx="7200000" cy="792000"/>
          </a:xfrm>
        </p:spPr>
        <p:txBody>
          <a:bodyPr>
            <a:normAutofit/>
          </a:bodyPr>
          <a:lstStyle>
            <a:lvl1pPr>
              <a:defRPr sz="2400" b="1">
                <a:solidFill>
                  <a:schemeClr val="accent5"/>
                </a:solidFill>
              </a:defRPr>
            </a:lvl1pPr>
          </a:lstStyle>
          <a:p>
            <a:r>
              <a:rPr lang="en-US"/>
              <a:t>Click to edit Master title style</a:t>
            </a:r>
            <a:endParaRPr lang="en-IE" dirty="0"/>
          </a:p>
        </p:txBody>
      </p:sp>
      <p:sp>
        <p:nvSpPr>
          <p:cNvPr id="9" name="Text Placeholder 8"/>
          <p:cNvSpPr>
            <a:spLocks noGrp="1"/>
          </p:cNvSpPr>
          <p:nvPr>
            <p:ph type="body" sz="quarter" idx="13"/>
          </p:nvPr>
        </p:nvSpPr>
        <p:spPr>
          <a:xfrm>
            <a:off x="768000" y="1980000"/>
            <a:ext cx="7200000" cy="3240000"/>
          </a:xfrm>
        </p:spPr>
        <p:txBody>
          <a:bodyPr>
            <a:normAutofit/>
          </a:bodyPr>
          <a:lstStyle>
            <a:lvl1pPr>
              <a:defRPr sz="1600">
                <a:solidFill>
                  <a:schemeClr val="bg1"/>
                </a:solidFill>
              </a:defRPr>
            </a:lvl1pPr>
            <a:lvl2pPr>
              <a:defRPr sz="1600">
                <a:solidFill>
                  <a:schemeClr val="bg1"/>
                </a:solidFill>
              </a:defRPr>
            </a:lvl2pPr>
            <a:lvl3pPr>
              <a:defRPr sz="1600">
                <a:solidFill>
                  <a:schemeClr val="bg1"/>
                </a:solidFill>
              </a:defRPr>
            </a:lvl3pPr>
          </a:lstStyle>
          <a:p>
            <a:pPr lvl="0"/>
            <a:r>
              <a:rPr lang="en-US"/>
              <a:t>Click to edit Master text styles</a:t>
            </a:r>
          </a:p>
          <a:p>
            <a:pPr lvl="1"/>
            <a:r>
              <a:rPr lang="en-US"/>
              <a:t>Second level</a:t>
            </a:r>
          </a:p>
          <a:p>
            <a:pPr lvl="2"/>
            <a:r>
              <a:rPr lang="en-US"/>
              <a:t>Third level</a:t>
            </a:r>
          </a:p>
        </p:txBody>
      </p:sp>
      <p:pic>
        <p:nvPicPr>
          <p:cNvPr id="3" name="Picture 2"/>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9564113" y="575998"/>
            <a:ext cx="1535480" cy="1382400"/>
          </a:xfrm>
          <a:prstGeom prst="rect">
            <a:avLst/>
          </a:prstGeom>
        </p:spPr>
      </p:pic>
    </p:spTree>
    <p:extLst>
      <p:ext uri="{BB962C8B-B14F-4D97-AF65-F5344CB8AC3E}">
        <p14:creationId xmlns:p14="http://schemas.microsoft.com/office/powerpoint/2010/main" val="9597431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_Blank">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768000" y="575998"/>
            <a:ext cx="7200000" cy="792000"/>
          </a:xfrm>
        </p:spPr>
        <p:txBody>
          <a:bodyPr>
            <a:normAutofit/>
          </a:bodyPr>
          <a:lstStyle>
            <a:lvl1pPr>
              <a:defRPr sz="2400" b="1">
                <a:solidFill>
                  <a:schemeClr val="accent5"/>
                </a:solidFill>
              </a:defRPr>
            </a:lvl1pPr>
          </a:lstStyle>
          <a:p>
            <a:r>
              <a:rPr lang="en-US"/>
              <a:t>Click to edit Master title style</a:t>
            </a:r>
            <a:endParaRPr lang="en-IE" dirty="0"/>
          </a:p>
        </p:txBody>
      </p:sp>
      <p:sp>
        <p:nvSpPr>
          <p:cNvPr id="9" name="Text Placeholder 8"/>
          <p:cNvSpPr>
            <a:spLocks noGrp="1"/>
          </p:cNvSpPr>
          <p:nvPr>
            <p:ph type="body" sz="quarter" idx="13"/>
          </p:nvPr>
        </p:nvSpPr>
        <p:spPr>
          <a:xfrm>
            <a:off x="768000" y="1980000"/>
            <a:ext cx="7200000" cy="3960000"/>
          </a:xfrm>
        </p:spPr>
        <p:txBody>
          <a:bodyPr>
            <a:normAutofit/>
          </a:bodyPr>
          <a:lstStyle>
            <a:lvl1pPr>
              <a:defRPr sz="1600">
                <a:solidFill>
                  <a:schemeClr val="bg1"/>
                </a:solidFill>
              </a:defRPr>
            </a:lvl1pPr>
            <a:lvl2pPr>
              <a:defRPr sz="1600">
                <a:solidFill>
                  <a:schemeClr val="bg1"/>
                </a:solidFill>
              </a:defRPr>
            </a:lvl2pPr>
            <a:lvl3pPr>
              <a:defRPr sz="1600">
                <a:solidFill>
                  <a:schemeClr val="bg1"/>
                </a:solidFill>
              </a:defRPr>
            </a:lvl3pPr>
          </a:lstStyle>
          <a:p>
            <a:pPr lvl="0"/>
            <a:r>
              <a:rPr lang="en-US"/>
              <a:t>Click to edit Master text styles</a:t>
            </a:r>
          </a:p>
          <a:p>
            <a:pPr lvl="1"/>
            <a:r>
              <a:rPr lang="en-US"/>
              <a:t>Second level</a:t>
            </a:r>
          </a:p>
          <a:p>
            <a:pPr lvl="2"/>
            <a:r>
              <a:rPr lang="en-US"/>
              <a:t>Third level</a:t>
            </a:r>
          </a:p>
        </p:txBody>
      </p:sp>
      <p:pic>
        <p:nvPicPr>
          <p:cNvPr id="4" name="Picture 3" descr="New 2.jp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9282067" y="779463"/>
            <a:ext cx="1536192" cy="1385316"/>
          </a:xfrm>
          <a:prstGeom prst="rect">
            <a:avLst/>
          </a:prstGeom>
        </p:spPr>
      </p:pic>
    </p:spTree>
    <p:extLst>
      <p:ext uri="{BB962C8B-B14F-4D97-AF65-F5344CB8AC3E}">
        <p14:creationId xmlns:p14="http://schemas.microsoft.com/office/powerpoint/2010/main" val="12757405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Title and Content">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2" name="Text Placeholder 11"/>
          <p:cNvSpPr>
            <a:spLocks noGrp="1"/>
          </p:cNvSpPr>
          <p:nvPr>
            <p:ph type="body" sz="quarter" idx="14"/>
          </p:nvPr>
        </p:nvSpPr>
        <p:spPr>
          <a:xfrm>
            <a:off x="768000" y="5850000"/>
            <a:ext cx="8640000" cy="810000"/>
          </a:xfrm>
        </p:spPr>
        <p:txBody>
          <a:bodyPr>
            <a:normAutofit/>
          </a:bodyPr>
          <a:lstStyle>
            <a:lvl1pPr marL="0" indent="0">
              <a:lnSpc>
                <a:spcPts val="2000"/>
              </a:lnSpc>
              <a:spcBef>
                <a:spcPts val="0"/>
              </a:spcBef>
              <a:buNone/>
              <a:defRPr sz="1600" b="0">
                <a:solidFill>
                  <a:schemeClr val="bg1"/>
                </a:solidFill>
              </a:defRPr>
            </a:lvl1pPr>
          </a:lstStyle>
          <a:p>
            <a:pPr lvl="0"/>
            <a:r>
              <a:rPr lang="en-US"/>
              <a:t>Click to edit Master text styles</a:t>
            </a:r>
          </a:p>
        </p:txBody>
      </p:sp>
      <p:sp>
        <p:nvSpPr>
          <p:cNvPr id="7" name="Title 6"/>
          <p:cNvSpPr>
            <a:spLocks noGrp="1"/>
          </p:cNvSpPr>
          <p:nvPr>
            <p:ph type="title"/>
          </p:nvPr>
        </p:nvSpPr>
        <p:spPr>
          <a:xfrm>
            <a:off x="768000" y="575998"/>
            <a:ext cx="7200000" cy="792000"/>
          </a:xfrm>
        </p:spPr>
        <p:txBody>
          <a:bodyPr>
            <a:normAutofit/>
          </a:bodyPr>
          <a:lstStyle>
            <a:lvl1pPr>
              <a:defRPr sz="2400" b="1">
                <a:solidFill>
                  <a:schemeClr val="accent5"/>
                </a:solidFill>
              </a:defRPr>
            </a:lvl1pPr>
          </a:lstStyle>
          <a:p>
            <a:r>
              <a:rPr lang="en-US"/>
              <a:t>Click to edit Master title style</a:t>
            </a:r>
            <a:endParaRPr lang="en-IE" dirty="0"/>
          </a:p>
        </p:txBody>
      </p:sp>
      <p:sp>
        <p:nvSpPr>
          <p:cNvPr id="8" name="Text Placeholder 8"/>
          <p:cNvSpPr>
            <a:spLocks noGrp="1"/>
          </p:cNvSpPr>
          <p:nvPr>
            <p:ph type="body" sz="quarter" idx="13"/>
          </p:nvPr>
        </p:nvSpPr>
        <p:spPr>
          <a:xfrm>
            <a:off x="768000" y="1980000"/>
            <a:ext cx="7200000" cy="3240000"/>
          </a:xfrm>
        </p:spPr>
        <p:txBody>
          <a:bodyPr>
            <a:normAutofit/>
          </a:bodyPr>
          <a:lstStyle>
            <a:lvl1pPr>
              <a:defRPr sz="1600">
                <a:solidFill>
                  <a:schemeClr val="bg1"/>
                </a:solidFill>
              </a:defRPr>
            </a:lvl1pPr>
            <a:lvl2pPr>
              <a:defRPr sz="1600">
                <a:solidFill>
                  <a:schemeClr val="bg1"/>
                </a:solidFill>
              </a:defRPr>
            </a:lvl2pPr>
            <a:lvl3pPr>
              <a:defRPr sz="1600">
                <a:solidFill>
                  <a:schemeClr val="bg1"/>
                </a:solidFill>
              </a:defRPr>
            </a:lvl3pPr>
          </a:lstStyle>
          <a:p>
            <a:pPr lvl="0"/>
            <a:r>
              <a:rPr lang="en-US"/>
              <a:t>Click to edit Master text styles</a:t>
            </a:r>
          </a:p>
          <a:p>
            <a:pPr lvl="1"/>
            <a:r>
              <a:rPr lang="en-US"/>
              <a:t>Second level</a:t>
            </a:r>
          </a:p>
          <a:p>
            <a:pPr lvl="2"/>
            <a:r>
              <a:rPr lang="en-US"/>
              <a:t>Third level</a:t>
            </a:r>
          </a:p>
        </p:txBody>
      </p:sp>
      <p:pic>
        <p:nvPicPr>
          <p:cNvPr id="2" name="Picture 1"/>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9408000" y="404446"/>
            <a:ext cx="1563429" cy="1406769"/>
          </a:xfrm>
          <a:prstGeom prst="rect">
            <a:avLst/>
          </a:prstGeom>
        </p:spPr>
      </p:pic>
    </p:spTree>
    <p:extLst>
      <p:ext uri="{BB962C8B-B14F-4D97-AF65-F5344CB8AC3E}">
        <p14:creationId xmlns:p14="http://schemas.microsoft.com/office/powerpoint/2010/main" val="9282818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8000" y="432000"/>
            <a:ext cx="7391413" cy="353794"/>
          </a:xfrm>
        </p:spPr>
        <p:txBody>
          <a:bodyPr>
            <a:noAutofit/>
          </a:bodyPr>
          <a:lstStyle>
            <a:lvl1pPr>
              <a:lnSpc>
                <a:spcPts val="2100"/>
              </a:lnSpc>
              <a:spcAft>
                <a:spcPts val="300"/>
              </a:spcAft>
              <a:defRPr sz="2400" b="1">
                <a:solidFill>
                  <a:schemeClr val="accent5"/>
                </a:solidFill>
              </a:defRPr>
            </a:lvl1pPr>
          </a:lstStyle>
          <a:p>
            <a:r>
              <a:rPr lang="en-US"/>
              <a:t>Click to edit Master title style</a:t>
            </a:r>
            <a:endParaRPr lang="en-IE" dirty="0"/>
          </a:p>
        </p:txBody>
      </p:sp>
      <p:sp>
        <p:nvSpPr>
          <p:cNvPr id="6" name="Slide Number Placeholder 5"/>
          <p:cNvSpPr>
            <a:spLocks noGrp="1"/>
          </p:cNvSpPr>
          <p:nvPr>
            <p:ph type="sldNum" sz="quarter" idx="12"/>
          </p:nvPr>
        </p:nvSpPr>
        <p:spPr>
          <a:xfrm>
            <a:off x="11715789" y="6356353"/>
            <a:ext cx="476211" cy="365125"/>
          </a:xfrm>
          <a:prstGeom prst="rect">
            <a:avLst/>
          </a:prstGeom>
        </p:spPr>
        <p:txBody>
          <a:bodyPr/>
          <a:lstStyle>
            <a:lvl1pPr algn="l">
              <a:defRPr sz="900">
                <a:solidFill>
                  <a:schemeClr val="tx1"/>
                </a:solidFill>
              </a:defRPr>
            </a:lvl1pPr>
          </a:lstStyle>
          <a:p>
            <a:fld id="{6424AE28-B73E-4159-9CA3-861105877420}" type="slidenum">
              <a:rPr lang="en-IE" smtClean="0">
                <a:solidFill>
                  <a:srgbClr val="22505F"/>
                </a:solidFill>
              </a:rPr>
              <a:pPr/>
              <a:t>‹#›</a:t>
            </a:fld>
            <a:endParaRPr lang="en-IE" dirty="0">
              <a:solidFill>
                <a:srgbClr val="22505F"/>
              </a:solidFill>
            </a:endParaRPr>
          </a:p>
        </p:txBody>
      </p:sp>
      <p:sp>
        <p:nvSpPr>
          <p:cNvPr id="10" name="Text Placeholder 9"/>
          <p:cNvSpPr>
            <a:spLocks noGrp="1"/>
          </p:cNvSpPr>
          <p:nvPr>
            <p:ph type="body" sz="quarter" idx="13"/>
          </p:nvPr>
        </p:nvSpPr>
        <p:spPr>
          <a:xfrm>
            <a:off x="768000" y="792000"/>
            <a:ext cx="7377864" cy="422422"/>
          </a:xfrm>
        </p:spPr>
        <p:txBody>
          <a:bodyPr>
            <a:normAutofit/>
          </a:bodyPr>
          <a:lstStyle>
            <a:lvl1pPr marL="0" indent="0" algn="l">
              <a:lnSpc>
                <a:spcPts val="2000"/>
              </a:lnSpc>
              <a:spcBef>
                <a:spcPts val="0"/>
              </a:spcBef>
              <a:buNone/>
              <a:defRPr sz="1200">
                <a:solidFill>
                  <a:schemeClr val="accent5"/>
                </a:solidFill>
              </a:defRPr>
            </a:lvl1pPr>
          </a:lstStyle>
          <a:p>
            <a:pPr lvl="0"/>
            <a:r>
              <a:rPr lang="en-US"/>
              <a:t>Click to edit Master text styles</a:t>
            </a:r>
          </a:p>
        </p:txBody>
      </p:sp>
      <p:sp>
        <p:nvSpPr>
          <p:cNvPr id="12" name="Text Placeholder 11"/>
          <p:cNvSpPr>
            <a:spLocks noGrp="1"/>
          </p:cNvSpPr>
          <p:nvPr>
            <p:ph type="body" sz="quarter" idx="14"/>
          </p:nvPr>
        </p:nvSpPr>
        <p:spPr>
          <a:xfrm>
            <a:off x="768000" y="5850000"/>
            <a:ext cx="8640000" cy="810000"/>
          </a:xfrm>
        </p:spPr>
        <p:txBody>
          <a:bodyPr>
            <a:normAutofit/>
          </a:bodyPr>
          <a:lstStyle>
            <a:lvl1pPr marL="0" indent="0">
              <a:lnSpc>
                <a:spcPts val="2000"/>
              </a:lnSpc>
              <a:spcBef>
                <a:spcPts val="0"/>
              </a:spcBef>
              <a:buNone/>
              <a:defRPr sz="1600" b="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6553777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5_Title and Content">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8000" y="432000"/>
            <a:ext cx="7391413" cy="353794"/>
          </a:xfrm>
        </p:spPr>
        <p:txBody>
          <a:bodyPr>
            <a:noAutofit/>
          </a:bodyPr>
          <a:lstStyle>
            <a:lvl1pPr>
              <a:lnSpc>
                <a:spcPts val="2100"/>
              </a:lnSpc>
              <a:spcAft>
                <a:spcPts val="300"/>
              </a:spcAft>
              <a:defRPr sz="2400" b="1">
                <a:solidFill>
                  <a:schemeClr val="accent5"/>
                </a:solidFill>
              </a:defRPr>
            </a:lvl1pPr>
          </a:lstStyle>
          <a:p>
            <a:r>
              <a:rPr lang="en-US"/>
              <a:t>Click to edit Master title style</a:t>
            </a:r>
            <a:endParaRPr lang="en-IE" dirty="0"/>
          </a:p>
        </p:txBody>
      </p:sp>
      <p:sp>
        <p:nvSpPr>
          <p:cNvPr id="3" name="Content Placeholder 2"/>
          <p:cNvSpPr>
            <a:spLocks noGrp="1"/>
          </p:cNvSpPr>
          <p:nvPr>
            <p:ph idx="1"/>
          </p:nvPr>
        </p:nvSpPr>
        <p:spPr>
          <a:xfrm>
            <a:off x="750277" y="1600201"/>
            <a:ext cx="10832123" cy="3900502"/>
          </a:xfrm>
        </p:spPr>
        <p:txBody>
          <a:bodyPr/>
          <a:lstStyle>
            <a:lvl1pPr>
              <a:buNone/>
              <a:defRPr>
                <a:solidFill>
                  <a:schemeClr val="bg1"/>
                </a:solidFill>
              </a:defRPr>
            </a:lvl1pPr>
            <a:lvl2pPr>
              <a:defRPr>
                <a:solidFill>
                  <a:schemeClr val="bg1"/>
                </a:solidFill>
              </a:defRPr>
            </a:lvl2pPr>
          </a:lstStyle>
          <a:p>
            <a:pPr lvl="0"/>
            <a:r>
              <a:rPr lang="en-US"/>
              <a:t>Click to edit Master text styles</a:t>
            </a:r>
          </a:p>
          <a:p>
            <a:pPr lvl="1"/>
            <a:r>
              <a:rPr lang="en-US"/>
              <a:t>Second level</a:t>
            </a:r>
          </a:p>
        </p:txBody>
      </p:sp>
      <p:sp>
        <p:nvSpPr>
          <p:cNvPr id="6" name="Slide Number Placeholder 5"/>
          <p:cNvSpPr>
            <a:spLocks noGrp="1"/>
          </p:cNvSpPr>
          <p:nvPr>
            <p:ph type="sldNum" sz="quarter" idx="12"/>
          </p:nvPr>
        </p:nvSpPr>
        <p:spPr>
          <a:xfrm>
            <a:off x="11715789" y="6356353"/>
            <a:ext cx="476211" cy="365125"/>
          </a:xfrm>
          <a:prstGeom prst="rect">
            <a:avLst/>
          </a:prstGeom>
        </p:spPr>
        <p:txBody>
          <a:bodyPr/>
          <a:lstStyle>
            <a:lvl1pPr algn="l">
              <a:defRPr sz="900">
                <a:solidFill>
                  <a:schemeClr val="tx1"/>
                </a:solidFill>
              </a:defRPr>
            </a:lvl1pPr>
          </a:lstStyle>
          <a:p>
            <a:fld id="{6424AE28-B73E-4159-9CA3-861105877420}" type="slidenum">
              <a:rPr lang="en-IE" smtClean="0">
                <a:solidFill>
                  <a:srgbClr val="22505F"/>
                </a:solidFill>
              </a:rPr>
              <a:pPr/>
              <a:t>‹#›</a:t>
            </a:fld>
            <a:endParaRPr lang="en-IE" dirty="0">
              <a:solidFill>
                <a:srgbClr val="22505F"/>
              </a:solidFill>
            </a:endParaRPr>
          </a:p>
        </p:txBody>
      </p:sp>
      <p:sp>
        <p:nvSpPr>
          <p:cNvPr id="10" name="Text Placeholder 9"/>
          <p:cNvSpPr>
            <a:spLocks noGrp="1"/>
          </p:cNvSpPr>
          <p:nvPr>
            <p:ph type="body" sz="quarter" idx="13"/>
          </p:nvPr>
        </p:nvSpPr>
        <p:spPr>
          <a:xfrm>
            <a:off x="768000" y="792000"/>
            <a:ext cx="7377864" cy="422422"/>
          </a:xfrm>
        </p:spPr>
        <p:txBody>
          <a:bodyPr>
            <a:normAutofit/>
          </a:bodyPr>
          <a:lstStyle>
            <a:lvl1pPr marL="0" indent="0" algn="l">
              <a:lnSpc>
                <a:spcPts val="2000"/>
              </a:lnSpc>
              <a:spcBef>
                <a:spcPts val="0"/>
              </a:spcBef>
              <a:buNone/>
              <a:defRPr sz="1200">
                <a:solidFill>
                  <a:schemeClr val="accent5"/>
                </a:solidFill>
              </a:defRPr>
            </a:lvl1pPr>
          </a:lstStyle>
          <a:p>
            <a:pPr lvl="0"/>
            <a:r>
              <a:rPr lang="en-US"/>
              <a:t>Click to edit Master text styles</a:t>
            </a:r>
          </a:p>
        </p:txBody>
      </p:sp>
      <p:sp>
        <p:nvSpPr>
          <p:cNvPr id="12" name="Text Placeholder 11"/>
          <p:cNvSpPr>
            <a:spLocks noGrp="1"/>
          </p:cNvSpPr>
          <p:nvPr>
            <p:ph type="body" sz="quarter" idx="14"/>
          </p:nvPr>
        </p:nvSpPr>
        <p:spPr>
          <a:xfrm>
            <a:off x="768000" y="5850000"/>
            <a:ext cx="8640000" cy="810000"/>
          </a:xfrm>
        </p:spPr>
        <p:txBody>
          <a:bodyPr>
            <a:normAutofit/>
          </a:bodyPr>
          <a:lstStyle>
            <a:lvl1pPr marL="0" indent="0">
              <a:lnSpc>
                <a:spcPts val="2000"/>
              </a:lnSpc>
              <a:spcBef>
                <a:spcPts val="0"/>
              </a:spcBef>
              <a:buNone/>
              <a:defRPr sz="1600" b="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9961439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Line 11"/>
          <p:cNvSpPr>
            <a:spLocks noChangeShapeType="1"/>
          </p:cNvSpPr>
          <p:nvPr userDrawn="1"/>
        </p:nvSpPr>
        <p:spPr bwMode="auto">
          <a:xfrm>
            <a:off x="0" y="1219200"/>
            <a:ext cx="12192000" cy="0"/>
          </a:xfrm>
          <a:prstGeom prst="line">
            <a:avLst/>
          </a:prstGeom>
          <a:noFill/>
          <a:ln w="28575">
            <a:solidFill>
              <a:srgbClr val="B6BF00"/>
            </a:solidFill>
            <a:round/>
            <a:headEnd/>
            <a:tailEnd/>
          </a:ln>
        </p:spPr>
        <p:txBody>
          <a:bodyPr wrap="none" anchor="ctr"/>
          <a:lstStyle/>
          <a:p>
            <a:pPr>
              <a:defRPr/>
            </a:pPr>
            <a:endParaRPr lang="en-US">
              <a:solidFill>
                <a:srgbClr val="FFFFFF"/>
              </a:solidFill>
            </a:endParaRPr>
          </a:p>
        </p:txBody>
      </p:sp>
    </p:spTree>
    <p:extLst>
      <p:ext uri="{BB962C8B-B14F-4D97-AF65-F5344CB8AC3E}">
        <p14:creationId xmlns:p14="http://schemas.microsoft.com/office/powerpoint/2010/main" val="21188315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64704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4" name="Picture 9" descr="redc-band"/>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2" y="6361116"/>
            <a:ext cx="8566151"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3" descr="SBP_logo.gif"/>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6656919" y="6361113"/>
            <a:ext cx="4258733"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redc-logo C.jpg"/>
          <p:cNvPicPr>
            <a:picLocks noChangeAspect="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11319933" y="200028"/>
            <a:ext cx="61806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4"/>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58762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pic>
        <p:nvPicPr>
          <p:cNvPr id="4" name="Picture 9" descr="redc-band"/>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2" y="6361116"/>
            <a:ext cx="8566151"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3" descr="SBP_logo.gif"/>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6656919" y="6361113"/>
            <a:ext cx="4258733"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redc-logo C.jpg"/>
          <p:cNvPicPr>
            <a:picLocks noChangeAspect="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11319933" y="200028"/>
            <a:ext cx="61806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63084" y="4406903"/>
            <a:ext cx="103632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7"/>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8439050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Slide">
    <p:bg bwMode="ltGray">
      <p:bgPr>
        <a:blipFill dpi="0" rotWithShape="1">
          <a:blip r:embed="rId2" cstate="screen">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8000" y="4212001"/>
            <a:ext cx="6450219" cy="1470025"/>
          </a:xfrm>
        </p:spPr>
        <p:txBody>
          <a:bodyPr lIns="0" tIns="0" rIns="0" bIns="0">
            <a:normAutofit/>
          </a:bodyPr>
          <a:lstStyle>
            <a:lvl1pPr>
              <a:lnSpc>
                <a:spcPts val="4500"/>
              </a:lnSpc>
              <a:defRPr sz="4700">
                <a:solidFill>
                  <a:schemeClr val="bg1"/>
                </a:solidFill>
              </a:defRPr>
            </a:lvl1pPr>
          </a:lstStyle>
          <a:p>
            <a:r>
              <a:rPr lang="en-US"/>
              <a:t>Click to edit Master title style</a:t>
            </a:r>
            <a:endParaRPr lang="en-IE" dirty="0"/>
          </a:p>
        </p:txBody>
      </p:sp>
      <p:sp>
        <p:nvSpPr>
          <p:cNvPr id="4" name="Date Placeholder 3"/>
          <p:cNvSpPr>
            <a:spLocks noGrp="1"/>
          </p:cNvSpPr>
          <p:nvPr>
            <p:ph type="dt" sz="half" idx="10"/>
          </p:nvPr>
        </p:nvSpPr>
        <p:spPr>
          <a:xfrm>
            <a:off x="768000" y="5831506"/>
            <a:ext cx="4779819" cy="365125"/>
          </a:xfrm>
          <a:prstGeom prst="rect">
            <a:avLst/>
          </a:prstGeom>
        </p:spPr>
        <p:txBody>
          <a:bodyPr lIns="0" tIns="0" rIns="0" bIns="0"/>
          <a:lstStyle>
            <a:lvl1pPr>
              <a:lnSpc>
                <a:spcPts val="1900"/>
              </a:lnSpc>
              <a:defRPr sz="1700">
                <a:solidFill>
                  <a:schemeClr val="accent2">
                    <a:lumMod val="60000"/>
                    <a:lumOff val="40000"/>
                  </a:schemeClr>
                </a:solidFill>
              </a:defRPr>
            </a:lvl1pPr>
          </a:lstStyle>
          <a:p>
            <a:r>
              <a:rPr lang="en-US" dirty="0">
                <a:solidFill>
                  <a:srgbClr val="E37222">
                    <a:lumMod val="60000"/>
                    <a:lumOff val="40000"/>
                  </a:srgbClr>
                </a:solidFill>
              </a:rPr>
              <a:t>Date</a:t>
            </a:r>
          </a:p>
          <a:p>
            <a:r>
              <a:rPr lang="en-US" dirty="0">
                <a:solidFill>
                  <a:srgbClr val="E37222">
                    <a:lumMod val="60000"/>
                    <a:lumOff val="40000"/>
                  </a:srgbClr>
                </a:solidFill>
              </a:rPr>
              <a:t>Date presented</a:t>
            </a:r>
            <a:endParaRPr lang="en-IE" dirty="0">
              <a:solidFill>
                <a:srgbClr val="E37222">
                  <a:lumMod val="60000"/>
                  <a:lumOff val="40000"/>
                </a:srgbClr>
              </a:solidFill>
            </a:endParaRPr>
          </a:p>
        </p:txBody>
      </p:sp>
    </p:spTree>
    <p:extLst>
      <p:ext uri="{BB962C8B-B14F-4D97-AF65-F5344CB8AC3E}">
        <p14:creationId xmlns:p14="http://schemas.microsoft.com/office/powerpoint/2010/main" val="1483025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16617" y="5301674"/>
            <a:ext cx="3783019" cy="1433121"/>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7019" y="104985"/>
            <a:ext cx="5517140" cy="3027103"/>
          </a:xfrm>
          <a:prstGeom prst="rect">
            <a:avLst/>
          </a:prstGeom>
        </p:spPr>
      </p:pic>
    </p:spTree>
    <p:extLst>
      <p:ext uri="{BB962C8B-B14F-4D97-AF65-F5344CB8AC3E}">
        <p14:creationId xmlns:p14="http://schemas.microsoft.com/office/powerpoint/2010/main" val="11490181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Blank">
    <p:bg bwMode="ltGray">
      <p:bgPr>
        <a:blipFill dpi="0" rotWithShape="1">
          <a:blip r:embed="rId2" cstate="screen">
            <a:lum/>
          </a:blip>
          <a:srcRect/>
          <a:stretch>
            <a:fillRect l="-1000" r="-1000"/>
          </a:stretch>
        </a:blip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768000" y="575998"/>
            <a:ext cx="7200000" cy="792000"/>
          </a:xfrm>
        </p:spPr>
        <p:txBody>
          <a:bodyPr>
            <a:normAutofit/>
          </a:bodyPr>
          <a:lstStyle>
            <a:lvl1pPr>
              <a:defRPr sz="2400" b="1">
                <a:solidFill>
                  <a:schemeClr val="accent5"/>
                </a:solidFill>
              </a:defRPr>
            </a:lvl1pPr>
          </a:lstStyle>
          <a:p>
            <a:r>
              <a:rPr lang="en-US"/>
              <a:t>Click to edit Master title style</a:t>
            </a:r>
            <a:endParaRPr lang="en-IE" dirty="0"/>
          </a:p>
        </p:txBody>
      </p:sp>
      <p:sp>
        <p:nvSpPr>
          <p:cNvPr id="9" name="Text Placeholder 8"/>
          <p:cNvSpPr>
            <a:spLocks noGrp="1"/>
          </p:cNvSpPr>
          <p:nvPr>
            <p:ph type="body" sz="quarter" idx="13"/>
          </p:nvPr>
        </p:nvSpPr>
        <p:spPr>
          <a:xfrm>
            <a:off x="768000" y="1980000"/>
            <a:ext cx="7200000" cy="3960000"/>
          </a:xfrm>
        </p:spPr>
        <p:txBody>
          <a:bodyPr>
            <a:normAutofit/>
          </a:bodyPr>
          <a:lstStyle>
            <a:lvl1pPr>
              <a:defRPr sz="1600">
                <a:solidFill>
                  <a:schemeClr val="bg1"/>
                </a:solidFill>
              </a:defRPr>
            </a:lvl1pPr>
            <a:lvl2pPr>
              <a:defRPr sz="1600">
                <a:solidFill>
                  <a:schemeClr val="bg1"/>
                </a:solidFill>
              </a:defRPr>
            </a:lvl2pPr>
            <a:lvl3pPr>
              <a:defRPr sz="1600">
                <a:solidFill>
                  <a:schemeClr val="bg1"/>
                </a:solidFill>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2273200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9_Blank">
    <p:bg bwMode="ltGray">
      <p:bgPr>
        <a:blipFill dpi="0" rotWithShape="1">
          <a:blip r:embed="rId2" cstate="screen">
            <a:lum/>
          </a:blip>
          <a:srcRect/>
          <a:stretch>
            <a:fillRect l="-1000" r="-1000"/>
          </a:stretch>
        </a:blip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768000" y="575998"/>
            <a:ext cx="7200000" cy="792000"/>
          </a:xfrm>
        </p:spPr>
        <p:txBody>
          <a:bodyPr>
            <a:normAutofit/>
          </a:bodyPr>
          <a:lstStyle>
            <a:lvl1pPr>
              <a:defRPr sz="2400" b="1">
                <a:solidFill>
                  <a:schemeClr val="accent5"/>
                </a:solidFill>
              </a:defRPr>
            </a:lvl1pPr>
          </a:lstStyle>
          <a:p>
            <a:r>
              <a:rPr lang="en-US"/>
              <a:t>Click to edit Master title style</a:t>
            </a:r>
            <a:endParaRPr lang="en-IE" dirty="0"/>
          </a:p>
        </p:txBody>
      </p:sp>
    </p:spTree>
    <p:extLst>
      <p:ext uri="{BB962C8B-B14F-4D97-AF65-F5344CB8AC3E}">
        <p14:creationId xmlns:p14="http://schemas.microsoft.com/office/powerpoint/2010/main" val="41170933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Blank">
    <p:bg bwMode="ltGray">
      <p:bgPr>
        <a:blipFill dpi="0" rotWithShape="1">
          <a:blip r:embed="rId2" cstate="screen">
            <a:lum/>
          </a:blip>
          <a:srcRect/>
          <a:stretch>
            <a:fillRect l="-1000" r="-1000"/>
          </a:stretch>
        </a:blip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768000" y="575998"/>
            <a:ext cx="7200000" cy="792000"/>
          </a:xfrm>
        </p:spPr>
        <p:txBody>
          <a:bodyPr>
            <a:normAutofit/>
          </a:bodyPr>
          <a:lstStyle>
            <a:lvl1pPr>
              <a:defRPr sz="2400" b="1">
                <a:solidFill>
                  <a:schemeClr val="accent5"/>
                </a:solidFill>
              </a:defRPr>
            </a:lvl1pPr>
          </a:lstStyle>
          <a:p>
            <a:r>
              <a:rPr lang="en-US"/>
              <a:t>Click to edit Master title style</a:t>
            </a:r>
            <a:endParaRPr lang="en-IE" dirty="0"/>
          </a:p>
        </p:txBody>
      </p:sp>
      <p:sp>
        <p:nvSpPr>
          <p:cNvPr id="9" name="Text Placeholder 8"/>
          <p:cNvSpPr>
            <a:spLocks noGrp="1"/>
          </p:cNvSpPr>
          <p:nvPr>
            <p:ph type="body" sz="quarter" idx="13"/>
          </p:nvPr>
        </p:nvSpPr>
        <p:spPr>
          <a:xfrm>
            <a:off x="768000" y="1980000"/>
            <a:ext cx="7200000" cy="3960000"/>
          </a:xfrm>
        </p:spPr>
        <p:txBody>
          <a:bodyPr>
            <a:normAutofit/>
          </a:bodyPr>
          <a:lstStyle>
            <a:lvl1pPr>
              <a:defRPr sz="1600">
                <a:solidFill>
                  <a:schemeClr val="bg1"/>
                </a:solidFill>
              </a:defRPr>
            </a:lvl1pPr>
            <a:lvl2pPr>
              <a:defRPr sz="1600">
                <a:solidFill>
                  <a:schemeClr val="bg1"/>
                </a:solidFill>
              </a:defRPr>
            </a:lvl2pPr>
            <a:lvl3pPr>
              <a:defRPr sz="1600">
                <a:solidFill>
                  <a:schemeClr val="bg1"/>
                </a:solidFill>
              </a:defRPr>
            </a:lvl3pPr>
          </a:lstStyle>
          <a:p>
            <a:pPr lvl="0"/>
            <a:r>
              <a:rPr lang="en-US"/>
              <a:t>Click to edit Master text styles</a:t>
            </a:r>
          </a:p>
          <a:p>
            <a:pPr lvl="1"/>
            <a:r>
              <a:rPr lang="en-US"/>
              <a:t>Second level</a:t>
            </a:r>
          </a:p>
          <a:p>
            <a:pPr lvl="2"/>
            <a:r>
              <a:rPr lang="en-US"/>
              <a:t>Third level</a:t>
            </a:r>
          </a:p>
        </p:txBody>
      </p:sp>
      <p:pic>
        <p:nvPicPr>
          <p:cNvPr id="4" name="Picture 3" descr="New 1.jpg"/>
          <p:cNvPicPr>
            <a:picLocks noChangeAspect="1"/>
          </p:cNvPicPr>
          <p:nvPr userDrawn="1"/>
        </p:nvPicPr>
        <p:blipFill>
          <a:blip r:embed="rId3" cstate="screen"/>
          <a:stretch>
            <a:fillRect/>
          </a:stretch>
        </p:blipFill>
        <p:spPr>
          <a:xfrm>
            <a:off x="9380923" y="749197"/>
            <a:ext cx="1536192" cy="1380744"/>
          </a:xfrm>
          <a:prstGeom prst="rect">
            <a:avLst/>
          </a:prstGeom>
        </p:spPr>
      </p:pic>
    </p:spTree>
    <p:extLst>
      <p:ext uri="{BB962C8B-B14F-4D97-AF65-F5344CB8AC3E}">
        <p14:creationId xmlns:p14="http://schemas.microsoft.com/office/powerpoint/2010/main" val="16096573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Title and Content">
    <p:bg bwMode="ltGray">
      <p:bgPr>
        <a:blipFill dpi="0" rotWithShape="1">
          <a:blip r:embed="rId2" cstate="screen">
            <a:lum/>
          </a:blip>
          <a:srcRect/>
          <a:stretch>
            <a:fillRect l="-1000" r="-1000"/>
          </a:stretch>
        </a:blipFill>
        <a:effectLst/>
      </p:bgPr>
    </p:bg>
    <p:spTree>
      <p:nvGrpSpPr>
        <p:cNvPr id="1" name=""/>
        <p:cNvGrpSpPr/>
        <p:nvPr/>
      </p:nvGrpSpPr>
      <p:grpSpPr>
        <a:xfrm>
          <a:off x="0" y="0"/>
          <a:ext cx="0" cy="0"/>
          <a:chOff x="0" y="0"/>
          <a:chExt cx="0" cy="0"/>
        </a:xfrm>
      </p:grpSpPr>
      <p:sp>
        <p:nvSpPr>
          <p:cNvPr id="12" name="Text Placeholder 11"/>
          <p:cNvSpPr>
            <a:spLocks noGrp="1"/>
          </p:cNvSpPr>
          <p:nvPr>
            <p:ph type="body" sz="quarter" idx="14"/>
          </p:nvPr>
        </p:nvSpPr>
        <p:spPr>
          <a:xfrm>
            <a:off x="768000" y="5850000"/>
            <a:ext cx="8640000" cy="810000"/>
          </a:xfrm>
        </p:spPr>
        <p:txBody>
          <a:bodyPr>
            <a:normAutofit/>
          </a:bodyPr>
          <a:lstStyle>
            <a:lvl1pPr marL="0" indent="0">
              <a:lnSpc>
                <a:spcPts val="2000"/>
              </a:lnSpc>
              <a:spcBef>
                <a:spcPts val="0"/>
              </a:spcBef>
              <a:buNone/>
              <a:defRPr sz="1600" b="0">
                <a:solidFill>
                  <a:schemeClr val="bg1"/>
                </a:solidFill>
              </a:defRPr>
            </a:lvl1pPr>
          </a:lstStyle>
          <a:p>
            <a:pPr lvl="0"/>
            <a:r>
              <a:rPr lang="en-US"/>
              <a:t>Click to edit Master text styles</a:t>
            </a:r>
          </a:p>
        </p:txBody>
      </p:sp>
      <p:sp>
        <p:nvSpPr>
          <p:cNvPr id="8" name="Title 6"/>
          <p:cNvSpPr>
            <a:spLocks noGrp="1"/>
          </p:cNvSpPr>
          <p:nvPr>
            <p:ph type="title"/>
          </p:nvPr>
        </p:nvSpPr>
        <p:spPr>
          <a:xfrm>
            <a:off x="768000" y="575998"/>
            <a:ext cx="7200000" cy="792000"/>
          </a:xfrm>
        </p:spPr>
        <p:txBody>
          <a:bodyPr>
            <a:normAutofit/>
          </a:bodyPr>
          <a:lstStyle>
            <a:lvl1pPr>
              <a:defRPr sz="2400" b="1">
                <a:solidFill>
                  <a:schemeClr val="accent5"/>
                </a:solidFill>
              </a:defRPr>
            </a:lvl1pPr>
          </a:lstStyle>
          <a:p>
            <a:r>
              <a:rPr lang="en-US"/>
              <a:t>Click to edit Master title style</a:t>
            </a:r>
            <a:endParaRPr lang="en-IE" dirty="0"/>
          </a:p>
        </p:txBody>
      </p:sp>
      <p:sp>
        <p:nvSpPr>
          <p:cNvPr id="9" name="Text Placeholder 8"/>
          <p:cNvSpPr>
            <a:spLocks noGrp="1"/>
          </p:cNvSpPr>
          <p:nvPr>
            <p:ph type="body" sz="quarter" idx="13"/>
          </p:nvPr>
        </p:nvSpPr>
        <p:spPr>
          <a:xfrm>
            <a:off x="768000" y="1980000"/>
            <a:ext cx="7200000" cy="3240000"/>
          </a:xfrm>
        </p:spPr>
        <p:txBody>
          <a:bodyPr>
            <a:normAutofit/>
          </a:bodyPr>
          <a:lstStyle>
            <a:lvl1pPr>
              <a:defRPr sz="1600">
                <a:solidFill>
                  <a:schemeClr val="bg1"/>
                </a:solidFill>
              </a:defRPr>
            </a:lvl1pPr>
            <a:lvl2pPr>
              <a:defRPr sz="1600">
                <a:solidFill>
                  <a:schemeClr val="bg1"/>
                </a:solidFill>
              </a:defRPr>
            </a:lvl2pPr>
            <a:lvl3pPr>
              <a:defRPr sz="1600">
                <a:solidFill>
                  <a:schemeClr val="bg1"/>
                </a:solidFill>
              </a:defRPr>
            </a:lvl3pPr>
          </a:lstStyle>
          <a:p>
            <a:pPr lvl="0"/>
            <a:r>
              <a:rPr lang="en-US"/>
              <a:t>Click to edit Master text styles</a:t>
            </a:r>
          </a:p>
          <a:p>
            <a:pPr lvl="1"/>
            <a:r>
              <a:rPr lang="en-US"/>
              <a:t>Second level</a:t>
            </a:r>
          </a:p>
          <a:p>
            <a:pPr lvl="2"/>
            <a:r>
              <a:rPr lang="en-US"/>
              <a:t>Third level</a:t>
            </a:r>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64113" y="575998"/>
            <a:ext cx="1535480" cy="1382400"/>
          </a:xfrm>
          <a:prstGeom prst="rect">
            <a:avLst/>
          </a:prstGeom>
        </p:spPr>
      </p:pic>
    </p:spTree>
    <p:extLst>
      <p:ext uri="{BB962C8B-B14F-4D97-AF65-F5344CB8AC3E}">
        <p14:creationId xmlns:p14="http://schemas.microsoft.com/office/powerpoint/2010/main" val="16191146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IE" dirty="0"/>
          </a:p>
        </p:txBody>
      </p:sp>
      <p:pic>
        <p:nvPicPr>
          <p:cNvPr id="6" name="Picture 5" descr="crop5A.jpg"/>
          <p:cNvPicPr>
            <a:picLocks noChangeAspect="1"/>
          </p:cNvPicPr>
          <p:nvPr userDrawn="1"/>
        </p:nvPicPr>
        <p:blipFill>
          <a:blip r:embed="rId2" cstate="print"/>
          <a:stretch>
            <a:fillRect/>
          </a:stretch>
        </p:blipFill>
        <p:spPr>
          <a:xfrm>
            <a:off x="2028321" y="1552132"/>
            <a:ext cx="3840000" cy="2880000"/>
          </a:xfrm>
          <a:prstGeom prst="ellipse">
            <a:avLst/>
          </a:prstGeom>
        </p:spPr>
      </p:pic>
    </p:spTree>
    <p:extLst>
      <p:ext uri="{BB962C8B-B14F-4D97-AF65-F5344CB8AC3E}">
        <p14:creationId xmlns:p14="http://schemas.microsoft.com/office/powerpoint/2010/main" val="32808556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13_Blank">
    <p:bg>
      <p:bgPr>
        <a:blipFill dpi="0" rotWithShape="1">
          <a:blip r:embed="rId2" cstate="print">
            <a:lum/>
          </a:blip>
          <a:srcRect/>
          <a:stretch>
            <a:fillRect l="-1000" r="-1000"/>
          </a:stretch>
        </a:blip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768000" y="575998"/>
            <a:ext cx="7200000" cy="792000"/>
          </a:xfrm>
        </p:spPr>
        <p:txBody>
          <a:bodyPr/>
          <a:lstStyle/>
          <a:p>
            <a:r>
              <a:rPr lang="en-US"/>
              <a:t>Click to edit Master title style</a:t>
            </a:r>
            <a:endParaRPr lang="en-IE" dirty="0"/>
          </a:p>
        </p:txBody>
      </p:sp>
      <p:sp>
        <p:nvSpPr>
          <p:cNvPr id="9" name="Text Placeholder 8"/>
          <p:cNvSpPr>
            <a:spLocks noGrp="1"/>
          </p:cNvSpPr>
          <p:nvPr>
            <p:ph type="body" sz="quarter" idx="13"/>
          </p:nvPr>
        </p:nvSpPr>
        <p:spPr>
          <a:xfrm>
            <a:off x="768000" y="1980000"/>
            <a:ext cx="7200000" cy="3960000"/>
          </a:xfrm>
          <a:prstGeom prst="rect">
            <a:avLst/>
          </a:prstGeo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2046905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Main heading ">
    <p:spTree>
      <p:nvGrpSpPr>
        <p:cNvPr id="1" name=""/>
        <p:cNvGrpSpPr/>
        <p:nvPr/>
      </p:nvGrpSpPr>
      <p:grpSpPr>
        <a:xfrm>
          <a:off x="0" y="0"/>
          <a:ext cx="0" cy="0"/>
          <a:chOff x="0" y="0"/>
          <a:chExt cx="0" cy="0"/>
        </a:xfrm>
      </p:grpSpPr>
      <p:sp>
        <p:nvSpPr>
          <p:cNvPr id="7" name="Text Placeholder 9"/>
          <p:cNvSpPr>
            <a:spLocks noGrp="1"/>
          </p:cNvSpPr>
          <p:nvPr>
            <p:ph type="body" sz="quarter" idx="10"/>
          </p:nvPr>
        </p:nvSpPr>
        <p:spPr>
          <a:xfrm>
            <a:off x="138114" y="138115"/>
            <a:ext cx="11911012" cy="619269"/>
          </a:xfrm>
          <a:prstGeom prst="rect">
            <a:avLst/>
          </a:prstGeom>
        </p:spPr>
        <p:txBody>
          <a:bodyPr anchor="ctr"/>
          <a:lstStyle>
            <a:lvl1pPr marL="0" indent="0">
              <a:buFontTx/>
              <a:buNone/>
              <a:defRPr sz="2800" b="1">
                <a:solidFill>
                  <a:schemeClr val="accent5"/>
                </a:solidFill>
              </a:defRPr>
            </a:lvl1pPr>
            <a:lvl2pPr marL="342900" indent="0">
              <a:buFontTx/>
              <a:buNone/>
              <a:defRPr sz="2400" b="1">
                <a:solidFill>
                  <a:schemeClr val="accent5"/>
                </a:solidFill>
              </a:defRPr>
            </a:lvl2pPr>
            <a:lvl3pPr marL="685800" indent="0">
              <a:buFontTx/>
              <a:buNone/>
              <a:defRPr sz="2400" b="1">
                <a:solidFill>
                  <a:schemeClr val="accent5"/>
                </a:solidFill>
              </a:defRPr>
            </a:lvl3pPr>
            <a:lvl4pPr marL="1028700" indent="0">
              <a:buFontTx/>
              <a:buNone/>
              <a:defRPr sz="2400" b="1">
                <a:solidFill>
                  <a:schemeClr val="accent5"/>
                </a:solidFill>
              </a:defRPr>
            </a:lvl4pPr>
            <a:lvl5pPr marL="1371600" indent="0">
              <a:buFontTx/>
              <a:buNone/>
              <a:defRPr sz="2400" b="1">
                <a:solidFill>
                  <a:schemeClr val="accent5"/>
                </a:solidFill>
              </a:defRPr>
            </a:lvl5pPr>
          </a:lstStyle>
          <a:p>
            <a:pPr lvl="0"/>
            <a:r>
              <a:rPr lang="en-US"/>
              <a:t>Click to edit Master text styles</a:t>
            </a:r>
          </a:p>
        </p:txBody>
      </p:sp>
    </p:spTree>
    <p:extLst>
      <p:ext uri="{BB962C8B-B14F-4D97-AF65-F5344CB8AC3E}">
        <p14:creationId xmlns:p14="http://schemas.microsoft.com/office/powerpoint/2010/main" val="308189333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Headings &amp; x2 bullets">
    <p:spTree>
      <p:nvGrpSpPr>
        <p:cNvPr id="1" name=""/>
        <p:cNvGrpSpPr/>
        <p:nvPr/>
      </p:nvGrpSpPr>
      <p:grpSpPr>
        <a:xfrm>
          <a:off x="0" y="0"/>
          <a:ext cx="0" cy="0"/>
          <a:chOff x="0" y="0"/>
          <a:chExt cx="0" cy="0"/>
        </a:xfrm>
      </p:grpSpPr>
      <p:sp>
        <p:nvSpPr>
          <p:cNvPr id="5" name="Text Placeholder 9"/>
          <p:cNvSpPr>
            <a:spLocks noGrp="1"/>
          </p:cNvSpPr>
          <p:nvPr>
            <p:ph type="body" sz="quarter" idx="10"/>
          </p:nvPr>
        </p:nvSpPr>
        <p:spPr>
          <a:xfrm>
            <a:off x="138114" y="138115"/>
            <a:ext cx="11911012" cy="619269"/>
          </a:xfrm>
          <a:prstGeom prst="rect">
            <a:avLst/>
          </a:prstGeom>
        </p:spPr>
        <p:txBody>
          <a:bodyPr anchor="ctr"/>
          <a:lstStyle>
            <a:lvl1pPr marL="0" indent="0">
              <a:buFontTx/>
              <a:buNone/>
              <a:defRPr sz="2800" b="1">
                <a:solidFill>
                  <a:schemeClr val="accent5"/>
                </a:solidFill>
              </a:defRPr>
            </a:lvl1pPr>
            <a:lvl2pPr marL="342900" indent="0">
              <a:buFontTx/>
              <a:buNone/>
              <a:defRPr sz="2400" b="1">
                <a:solidFill>
                  <a:schemeClr val="accent5"/>
                </a:solidFill>
              </a:defRPr>
            </a:lvl2pPr>
            <a:lvl3pPr marL="685800" indent="0">
              <a:buFontTx/>
              <a:buNone/>
              <a:defRPr sz="2400" b="1">
                <a:solidFill>
                  <a:schemeClr val="accent5"/>
                </a:solidFill>
              </a:defRPr>
            </a:lvl3pPr>
            <a:lvl4pPr marL="1028700" indent="0">
              <a:buFontTx/>
              <a:buNone/>
              <a:defRPr sz="2400" b="1">
                <a:solidFill>
                  <a:schemeClr val="accent5"/>
                </a:solidFill>
              </a:defRPr>
            </a:lvl4pPr>
            <a:lvl5pPr marL="1371600" indent="0">
              <a:buFontTx/>
              <a:buNone/>
              <a:defRPr sz="2400" b="1">
                <a:solidFill>
                  <a:schemeClr val="accent5"/>
                </a:solidFill>
              </a:defRPr>
            </a:lvl5pPr>
          </a:lstStyle>
          <a:p>
            <a:pPr lvl="0"/>
            <a:r>
              <a:rPr lang="en-US"/>
              <a:t>Click to edit Master text styles</a:t>
            </a:r>
          </a:p>
        </p:txBody>
      </p:sp>
      <p:sp>
        <p:nvSpPr>
          <p:cNvPr id="6" name="Text Placeholder 9"/>
          <p:cNvSpPr>
            <a:spLocks noGrp="1"/>
          </p:cNvSpPr>
          <p:nvPr>
            <p:ph type="body" sz="quarter" idx="11" hasCustomPrompt="1"/>
          </p:nvPr>
        </p:nvSpPr>
        <p:spPr>
          <a:xfrm>
            <a:off x="138114" y="876331"/>
            <a:ext cx="11911012" cy="564543"/>
          </a:xfrm>
          <a:prstGeom prst="rect">
            <a:avLst/>
          </a:prstGeom>
        </p:spPr>
        <p:txBody>
          <a:bodyPr anchor="t"/>
          <a:lstStyle>
            <a:lvl1pPr marL="0" marR="0" indent="0" algn="l" defTabSz="685800" rtl="0" eaLnBrk="1" fontAlgn="auto" latinLnBrk="0" hangingPunct="1">
              <a:lnSpc>
                <a:spcPct val="90000"/>
              </a:lnSpc>
              <a:spcBef>
                <a:spcPts val="750"/>
              </a:spcBef>
              <a:spcAft>
                <a:spcPts val="0"/>
              </a:spcAft>
              <a:buClr>
                <a:schemeClr val="bg2"/>
              </a:buClr>
              <a:buSzTx/>
              <a:buFontTx/>
              <a:buNone/>
              <a:tabLst/>
              <a:defRPr sz="1600" b="0">
                <a:solidFill>
                  <a:schemeClr val="tx1"/>
                </a:solidFill>
              </a:defRPr>
            </a:lvl1pPr>
            <a:lvl2pPr marL="342900" indent="0">
              <a:buFontTx/>
              <a:buNone/>
              <a:defRPr sz="2400" b="1">
                <a:solidFill>
                  <a:schemeClr val="accent5"/>
                </a:solidFill>
              </a:defRPr>
            </a:lvl2pPr>
            <a:lvl3pPr marL="685800" indent="0">
              <a:buFontTx/>
              <a:buNone/>
              <a:defRPr sz="2400" b="1">
                <a:solidFill>
                  <a:schemeClr val="accent5"/>
                </a:solidFill>
              </a:defRPr>
            </a:lvl3pPr>
            <a:lvl4pPr marL="1028700" indent="0">
              <a:buFontTx/>
              <a:buNone/>
              <a:defRPr sz="2400" b="1">
                <a:solidFill>
                  <a:schemeClr val="accent5"/>
                </a:solidFill>
              </a:defRPr>
            </a:lvl4pPr>
            <a:lvl5pPr marL="1371600" indent="0">
              <a:buFontTx/>
              <a:buNone/>
              <a:defRPr sz="2400" b="1">
                <a:solidFill>
                  <a:schemeClr val="accent5"/>
                </a:solidFill>
              </a:defRPr>
            </a:lvl5pPr>
          </a:lstStyle>
          <a:p>
            <a:pPr marL="0" marR="0" lvl="0" indent="0" algn="l" defTabSz="685800" rtl="0" eaLnBrk="1" fontAlgn="auto" latinLnBrk="0" hangingPunct="1">
              <a:lnSpc>
                <a:spcPct val="90000"/>
              </a:lnSpc>
              <a:spcBef>
                <a:spcPts val="750"/>
              </a:spcBef>
              <a:spcAft>
                <a:spcPts val="0"/>
              </a:spcAft>
              <a:buClr>
                <a:schemeClr val="bg2"/>
              </a:buClr>
              <a:buSzTx/>
              <a:buFontTx/>
              <a:buNone/>
              <a:tabLst/>
              <a:defRPr/>
            </a:pPr>
            <a:r>
              <a:rPr lang="en-US" dirty="0"/>
              <a:t>Click to edit Master text styles</a:t>
            </a:r>
            <a:br>
              <a:rPr lang="en-US" dirty="0"/>
            </a:br>
            <a:r>
              <a:rPr lang="en-US" dirty="0"/>
              <a:t>Click to edit Master text styles</a:t>
            </a:r>
          </a:p>
        </p:txBody>
      </p:sp>
      <p:sp>
        <p:nvSpPr>
          <p:cNvPr id="7" name="Text Placeholder 2"/>
          <p:cNvSpPr>
            <a:spLocks noGrp="1"/>
          </p:cNvSpPr>
          <p:nvPr>
            <p:ph type="body" sz="quarter" idx="12"/>
          </p:nvPr>
        </p:nvSpPr>
        <p:spPr>
          <a:xfrm>
            <a:off x="138114" y="1560515"/>
            <a:ext cx="5819343" cy="5062537"/>
          </a:xfrm>
          <a:prstGeom prst="rect">
            <a:avLst/>
          </a:prstGeom>
        </p:spPr>
        <p:txBody>
          <a:bodyPr/>
          <a:lstStyle>
            <a:lvl1pPr marL="285750" indent="-285750">
              <a:buClr>
                <a:schemeClr val="tx2"/>
              </a:buClr>
              <a:buSzPct val="130000"/>
              <a:buFont typeface="Arial" panose="020B0604020202020204" pitchFamily="34" charset="0"/>
              <a:buChar char="•"/>
              <a:defRPr>
                <a:solidFill>
                  <a:schemeClr val="tx1"/>
                </a:solidFill>
              </a:defRPr>
            </a:lvl1pPr>
            <a:lvl2pPr marL="514350" indent="-171450">
              <a:buClr>
                <a:schemeClr val="tx2"/>
              </a:buClr>
              <a:buFont typeface="Courier New" panose="02070309020205020404" pitchFamily="49" charset="0"/>
              <a:buChar char="­"/>
              <a:defRPr>
                <a:solidFill>
                  <a:schemeClr val="tx1"/>
                </a:solidFill>
              </a:defRPr>
            </a:lvl2pPr>
            <a:lvl3pPr marL="685800" indent="0">
              <a:buFont typeface="Arial" panose="020B0604020202020204" pitchFamily="34" charset="0"/>
              <a:buNone/>
              <a:defRPr>
                <a:solidFill>
                  <a:schemeClr val="tx1"/>
                </a:solidFill>
              </a:defRPr>
            </a:lvl3pPr>
            <a:lvl4pPr marL="1200150" indent="-171450">
              <a:buFont typeface="Arial" panose="020B0604020202020204" pitchFamily="34" charset="0"/>
              <a:buChar char="•"/>
              <a:defRPr>
                <a:solidFill>
                  <a:schemeClr val="tx1"/>
                </a:solidFill>
              </a:defRPr>
            </a:lvl4pPr>
            <a:lvl5pPr marL="1543050" indent="-171450">
              <a:buFont typeface="Arial" panose="020B0604020202020204" pitchFamily="34" charset="0"/>
              <a:buChar char="•"/>
              <a:defRPr>
                <a:solidFill>
                  <a:schemeClr val="tx1"/>
                </a:solidFill>
              </a:defRPr>
            </a:lvl5pPr>
          </a:lstStyle>
          <a:p>
            <a:pPr lvl="0"/>
            <a:r>
              <a:rPr lang="en-US"/>
              <a:t>Click to edit Master text styles</a:t>
            </a:r>
          </a:p>
          <a:p>
            <a:pPr lvl="1"/>
            <a:r>
              <a:rPr lang="en-US"/>
              <a:t>Second level</a:t>
            </a:r>
          </a:p>
        </p:txBody>
      </p:sp>
      <p:sp>
        <p:nvSpPr>
          <p:cNvPr id="9" name="Text Placeholder 2"/>
          <p:cNvSpPr>
            <a:spLocks noGrp="1"/>
          </p:cNvSpPr>
          <p:nvPr>
            <p:ph type="body" sz="quarter" idx="13"/>
          </p:nvPr>
        </p:nvSpPr>
        <p:spPr>
          <a:xfrm>
            <a:off x="6229783" y="1560515"/>
            <a:ext cx="5819343" cy="5062537"/>
          </a:xfrm>
          <a:prstGeom prst="rect">
            <a:avLst/>
          </a:prstGeom>
        </p:spPr>
        <p:txBody>
          <a:bodyPr/>
          <a:lstStyle>
            <a:lvl1pPr marL="285750" indent="-285750">
              <a:buClr>
                <a:schemeClr val="tx2"/>
              </a:buClr>
              <a:buSzPct val="130000"/>
              <a:buFont typeface="Arial" panose="020B0604020202020204" pitchFamily="34" charset="0"/>
              <a:buChar char="•"/>
              <a:defRPr>
                <a:solidFill>
                  <a:schemeClr val="tx1"/>
                </a:solidFill>
              </a:defRPr>
            </a:lvl1pPr>
            <a:lvl2pPr marL="514350" indent="-171450">
              <a:buClr>
                <a:schemeClr val="tx2"/>
              </a:buClr>
              <a:buFont typeface="Courier New" panose="02070309020205020404" pitchFamily="49" charset="0"/>
              <a:buChar char="­"/>
              <a:defRPr>
                <a:solidFill>
                  <a:schemeClr val="tx1"/>
                </a:solidFill>
              </a:defRPr>
            </a:lvl2pPr>
            <a:lvl3pPr marL="685800" indent="0">
              <a:buFont typeface="Arial" panose="020B0604020202020204" pitchFamily="34" charset="0"/>
              <a:buNone/>
              <a:defRPr>
                <a:solidFill>
                  <a:schemeClr val="tx1"/>
                </a:solidFill>
              </a:defRPr>
            </a:lvl3pPr>
            <a:lvl4pPr marL="1200150" indent="-171450">
              <a:buFont typeface="Arial" panose="020B0604020202020204" pitchFamily="34" charset="0"/>
              <a:buChar char="•"/>
              <a:defRPr>
                <a:solidFill>
                  <a:schemeClr val="tx1"/>
                </a:solidFill>
              </a:defRPr>
            </a:lvl4pPr>
            <a:lvl5pPr marL="1543050" indent="-171450">
              <a:buFont typeface="Arial" panose="020B0604020202020204" pitchFamily="34" charset="0"/>
              <a:buChar char="•"/>
              <a:defRPr>
                <a:solidFill>
                  <a:schemeClr val="tx1"/>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9839275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5" name="Text Placeholder 9"/>
          <p:cNvSpPr>
            <a:spLocks noGrp="1"/>
          </p:cNvSpPr>
          <p:nvPr>
            <p:ph type="body" sz="quarter" idx="10"/>
          </p:nvPr>
        </p:nvSpPr>
        <p:spPr>
          <a:xfrm>
            <a:off x="138114" y="138115"/>
            <a:ext cx="11911012" cy="619269"/>
          </a:xfrm>
          <a:prstGeom prst="rect">
            <a:avLst/>
          </a:prstGeom>
        </p:spPr>
        <p:txBody>
          <a:bodyPr anchor="ctr"/>
          <a:lstStyle>
            <a:lvl1pPr marL="0" indent="0">
              <a:buFontTx/>
              <a:buNone/>
              <a:defRPr sz="2800" b="1">
                <a:solidFill>
                  <a:schemeClr val="accent5"/>
                </a:solidFill>
              </a:defRPr>
            </a:lvl1pPr>
            <a:lvl2pPr marL="342900" indent="0">
              <a:buFontTx/>
              <a:buNone/>
              <a:defRPr sz="2400" b="1">
                <a:solidFill>
                  <a:schemeClr val="accent5"/>
                </a:solidFill>
              </a:defRPr>
            </a:lvl2pPr>
            <a:lvl3pPr marL="685800" indent="0">
              <a:buFontTx/>
              <a:buNone/>
              <a:defRPr sz="2400" b="1">
                <a:solidFill>
                  <a:schemeClr val="accent5"/>
                </a:solidFill>
              </a:defRPr>
            </a:lvl3pPr>
            <a:lvl4pPr marL="1028700" indent="0">
              <a:buFontTx/>
              <a:buNone/>
              <a:defRPr sz="2400" b="1">
                <a:solidFill>
                  <a:schemeClr val="accent5"/>
                </a:solidFill>
              </a:defRPr>
            </a:lvl4pPr>
            <a:lvl5pPr marL="1371600" indent="0">
              <a:buFontTx/>
              <a:buNone/>
              <a:defRPr sz="2400" b="1">
                <a:solidFill>
                  <a:schemeClr val="accent5"/>
                </a:solidFill>
              </a:defRPr>
            </a:lvl5pPr>
          </a:lstStyle>
          <a:p>
            <a:pPr lvl="0"/>
            <a:r>
              <a:rPr lang="en-US"/>
              <a:t>Click to edit Master text styles</a:t>
            </a:r>
          </a:p>
        </p:txBody>
      </p:sp>
      <p:sp>
        <p:nvSpPr>
          <p:cNvPr id="6" name="Text Placeholder 9"/>
          <p:cNvSpPr>
            <a:spLocks noGrp="1"/>
          </p:cNvSpPr>
          <p:nvPr>
            <p:ph type="body" sz="quarter" idx="11" hasCustomPrompt="1"/>
          </p:nvPr>
        </p:nvSpPr>
        <p:spPr>
          <a:xfrm>
            <a:off x="138114" y="876331"/>
            <a:ext cx="11911012" cy="564543"/>
          </a:xfrm>
          <a:prstGeom prst="rect">
            <a:avLst/>
          </a:prstGeom>
        </p:spPr>
        <p:txBody>
          <a:bodyPr anchor="t"/>
          <a:lstStyle>
            <a:lvl1pPr marL="0" marR="0" indent="0" algn="l" defTabSz="685800" rtl="0" eaLnBrk="1" fontAlgn="auto" latinLnBrk="0" hangingPunct="1">
              <a:lnSpc>
                <a:spcPct val="90000"/>
              </a:lnSpc>
              <a:spcBef>
                <a:spcPts val="750"/>
              </a:spcBef>
              <a:spcAft>
                <a:spcPts val="0"/>
              </a:spcAft>
              <a:buClr>
                <a:schemeClr val="bg2"/>
              </a:buClr>
              <a:buSzTx/>
              <a:buFontTx/>
              <a:buNone/>
              <a:tabLst/>
              <a:defRPr sz="1600" b="0">
                <a:solidFill>
                  <a:schemeClr val="tx1"/>
                </a:solidFill>
              </a:defRPr>
            </a:lvl1pPr>
            <a:lvl2pPr marL="342900" indent="0">
              <a:buFontTx/>
              <a:buNone/>
              <a:defRPr sz="2400" b="1">
                <a:solidFill>
                  <a:schemeClr val="accent5"/>
                </a:solidFill>
              </a:defRPr>
            </a:lvl2pPr>
            <a:lvl3pPr marL="685800" indent="0">
              <a:buFontTx/>
              <a:buNone/>
              <a:defRPr sz="2400" b="1">
                <a:solidFill>
                  <a:schemeClr val="accent5"/>
                </a:solidFill>
              </a:defRPr>
            </a:lvl3pPr>
            <a:lvl4pPr marL="1028700" indent="0">
              <a:buFontTx/>
              <a:buNone/>
              <a:defRPr sz="2400" b="1">
                <a:solidFill>
                  <a:schemeClr val="accent5"/>
                </a:solidFill>
              </a:defRPr>
            </a:lvl4pPr>
            <a:lvl5pPr marL="1371600" indent="0">
              <a:buFontTx/>
              <a:buNone/>
              <a:defRPr sz="2400" b="1">
                <a:solidFill>
                  <a:schemeClr val="accent5"/>
                </a:solidFill>
              </a:defRPr>
            </a:lvl5pPr>
          </a:lstStyle>
          <a:p>
            <a:pPr marL="0" marR="0" lvl="0" indent="0" algn="l" defTabSz="685800" rtl="0" eaLnBrk="1" fontAlgn="auto" latinLnBrk="0" hangingPunct="1">
              <a:lnSpc>
                <a:spcPct val="90000"/>
              </a:lnSpc>
              <a:spcBef>
                <a:spcPts val="750"/>
              </a:spcBef>
              <a:spcAft>
                <a:spcPts val="0"/>
              </a:spcAft>
              <a:buClr>
                <a:schemeClr val="bg2"/>
              </a:buClr>
              <a:buSzTx/>
              <a:buFontTx/>
              <a:buNone/>
              <a:tabLst/>
              <a:defRPr/>
            </a:pPr>
            <a:r>
              <a:rPr lang="en-US" dirty="0"/>
              <a:t>Click to edit Master text styles</a:t>
            </a:r>
            <a:br>
              <a:rPr lang="en-US" dirty="0"/>
            </a:br>
            <a:r>
              <a:rPr lang="en-US" dirty="0"/>
              <a:t>Click to edit Master text styles</a:t>
            </a:r>
          </a:p>
        </p:txBody>
      </p:sp>
      <p:sp>
        <p:nvSpPr>
          <p:cNvPr id="7" name="Text Placeholder 9"/>
          <p:cNvSpPr>
            <a:spLocks noGrp="1"/>
          </p:cNvSpPr>
          <p:nvPr>
            <p:ph type="body" sz="quarter" idx="12"/>
          </p:nvPr>
        </p:nvSpPr>
        <p:spPr>
          <a:xfrm>
            <a:off x="138113" y="6243782"/>
            <a:ext cx="10779269" cy="401782"/>
          </a:xfrm>
          <a:prstGeom prst="rect">
            <a:avLst/>
          </a:prstGeom>
        </p:spPr>
        <p:txBody>
          <a:bodyPr anchor="b"/>
          <a:lstStyle>
            <a:lvl1pPr marL="0" marR="0" indent="0" algn="l" defTabSz="685800" rtl="0" eaLnBrk="1" fontAlgn="auto" latinLnBrk="0" hangingPunct="1">
              <a:lnSpc>
                <a:spcPct val="90000"/>
              </a:lnSpc>
              <a:spcBef>
                <a:spcPts val="750"/>
              </a:spcBef>
              <a:spcAft>
                <a:spcPts val="0"/>
              </a:spcAft>
              <a:buClr>
                <a:schemeClr val="bg2"/>
              </a:buClr>
              <a:buSzTx/>
              <a:buFontTx/>
              <a:buNone/>
              <a:tabLst/>
              <a:defRPr sz="1000" b="0">
                <a:solidFill>
                  <a:schemeClr val="bg1">
                    <a:lumMod val="50000"/>
                  </a:schemeClr>
                </a:solidFill>
              </a:defRPr>
            </a:lvl1pPr>
            <a:lvl2pPr marL="342900" indent="0">
              <a:buFontTx/>
              <a:buNone/>
              <a:defRPr sz="2400" b="1">
                <a:solidFill>
                  <a:schemeClr val="accent5"/>
                </a:solidFill>
              </a:defRPr>
            </a:lvl2pPr>
            <a:lvl3pPr marL="685800" indent="0">
              <a:buFontTx/>
              <a:buNone/>
              <a:defRPr sz="2400" b="1">
                <a:solidFill>
                  <a:schemeClr val="accent5"/>
                </a:solidFill>
              </a:defRPr>
            </a:lvl3pPr>
            <a:lvl4pPr marL="1028700" indent="0">
              <a:buFontTx/>
              <a:buNone/>
              <a:defRPr sz="2400" b="1">
                <a:solidFill>
                  <a:schemeClr val="accent5"/>
                </a:solidFill>
              </a:defRPr>
            </a:lvl4pPr>
            <a:lvl5pPr marL="1371600" indent="0">
              <a:buFontTx/>
              <a:buNone/>
              <a:defRPr sz="2400" b="1">
                <a:solidFill>
                  <a:schemeClr val="accent5"/>
                </a:solidFill>
              </a:defRPr>
            </a:lvl5pPr>
          </a:lstStyle>
          <a:p>
            <a:pPr marL="0" marR="0" lvl="0" indent="0" algn="l" defTabSz="685800" rtl="0" eaLnBrk="1" fontAlgn="auto" latinLnBrk="0" hangingPunct="1">
              <a:lnSpc>
                <a:spcPct val="90000"/>
              </a:lnSpc>
              <a:spcBef>
                <a:spcPts val="750"/>
              </a:spcBef>
              <a:spcAft>
                <a:spcPts val="0"/>
              </a:spcAft>
              <a:buClr>
                <a:schemeClr val="bg2"/>
              </a:buClr>
              <a:buSzTx/>
              <a:buFontTx/>
              <a:buNone/>
              <a:tabLst/>
              <a:defRPr/>
            </a:pPr>
            <a:r>
              <a:rPr lang="en-US"/>
              <a:t>Click to edit Master text styles</a:t>
            </a:r>
          </a:p>
        </p:txBody>
      </p:sp>
      <p:sp>
        <p:nvSpPr>
          <p:cNvPr id="9" name="Chart Placeholder 8"/>
          <p:cNvSpPr>
            <a:spLocks noGrp="1"/>
          </p:cNvSpPr>
          <p:nvPr>
            <p:ph type="chart" sz="quarter" idx="13"/>
          </p:nvPr>
        </p:nvSpPr>
        <p:spPr>
          <a:xfrm>
            <a:off x="138114" y="1579565"/>
            <a:ext cx="11911012" cy="4664075"/>
          </a:xfrm>
          <a:prstGeom prst="rect">
            <a:avLst/>
          </a:prstGeom>
        </p:spPr>
        <p:txBody>
          <a:bodyPr/>
          <a:lstStyle>
            <a:lvl1pPr marL="0" indent="0">
              <a:buNone/>
              <a:defRPr/>
            </a:lvl1pPr>
          </a:lstStyle>
          <a:p>
            <a:r>
              <a:rPr lang="en-US" dirty="0"/>
              <a:t>Click icon to add chart</a:t>
            </a:r>
            <a:endParaRPr lang="en-GB" dirty="0"/>
          </a:p>
        </p:txBody>
      </p:sp>
    </p:spTree>
    <p:extLst>
      <p:ext uri="{BB962C8B-B14F-4D97-AF65-F5344CB8AC3E}">
        <p14:creationId xmlns:p14="http://schemas.microsoft.com/office/powerpoint/2010/main" val="26447856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p:bg bwMode="ltGray">
      <p:bgPr>
        <a:blipFill dpi="0" rotWithShape="1">
          <a:blip r:embed="rId2" cstate="screen">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8001" y="4212003"/>
            <a:ext cx="6450219" cy="1470025"/>
          </a:xfrm>
        </p:spPr>
        <p:txBody>
          <a:bodyPr lIns="0" tIns="0" rIns="0" bIns="0">
            <a:normAutofit/>
          </a:bodyPr>
          <a:lstStyle>
            <a:lvl1pPr>
              <a:lnSpc>
                <a:spcPts val="4500"/>
              </a:lnSpc>
              <a:defRPr sz="4700">
                <a:solidFill>
                  <a:schemeClr val="bg1"/>
                </a:solidFill>
              </a:defRPr>
            </a:lvl1pPr>
          </a:lstStyle>
          <a:p>
            <a:r>
              <a:rPr lang="en-US"/>
              <a:t>Click to edit Master title style</a:t>
            </a:r>
            <a:endParaRPr lang="en-IE" dirty="0"/>
          </a:p>
        </p:txBody>
      </p:sp>
      <p:sp>
        <p:nvSpPr>
          <p:cNvPr id="4" name="Date Placeholder 3"/>
          <p:cNvSpPr>
            <a:spLocks noGrp="1"/>
          </p:cNvSpPr>
          <p:nvPr>
            <p:ph type="dt" sz="half" idx="10"/>
          </p:nvPr>
        </p:nvSpPr>
        <p:spPr>
          <a:xfrm>
            <a:off x="768000" y="5831508"/>
            <a:ext cx="4779819" cy="365125"/>
          </a:xfrm>
          <a:prstGeom prst="rect">
            <a:avLst/>
          </a:prstGeom>
        </p:spPr>
        <p:txBody>
          <a:bodyPr lIns="0" tIns="0" rIns="0" bIns="0"/>
          <a:lstStyle>
            <a:lvl1pPr>
              <a:lnSpc>
                <a:spcPts val="1900"/>
              </a:lnSpc>
              <a:defRPr sz="1700">
                <a:solidFill>
                  <a:schemeClr val="accent2">
                    <a:lumMod val="60000"/>
                    <a:lumOff val="40000"/>
                  </a:schemeClr>
                </a:solidFill>
              </a:defRPr>
            </a:lvl1pPr>
          </a:lstStyle>
          <a:p>
            <a:r>
              <a:rPr lang="en-US" dirty="0">
                <a:solidFill>
                  <a:srgbClr val="E37222">
                    <a:lumMod val="60000"/>
                    <a:lumOff val="40000"/>
                  </a:srgbClr>
                </a:solidFill>
              </a:rPr>
              <a:t>Date</a:t>
            </a:r>
          </a:p>
          <a:p>
            <a:r>
              <a:rPr lang="en-US" dirty="0">
                <a:solidFill>
                  <a:srgbClr val="E37222">
                    <a:lumMod val="60000"/>
                    <a:lumOff val="40000"/>
                  </a:srgbClr>
                </a:solidFill>
              </a:rPr>
              <a:t>Date presented</a:t>
            </a:r>
            <a:endParaRPr lang="en-IE" dirty="0">
              <a:solidFill>
                <a:srgbClr val="E37222">
                  <a:lumMod val="60000"/>
                  <a:lumOff val="40000"/>
                </a:srgbClr>
              </a:solidFill>
            </a:endParaRPr>
          </a:p>
        </p:txBody>
      </p:sp>
    </p:spTree>
    <p:extLst>
      <p:ext uri="{BB962C8B-B14F-4D97-AF65-F5344CB8AC3E}">
        <p14:creationId xmlns:p14="http://schemas.microsoft.com/office/powerpoint/2010/main" val="767932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Blank">
    <p:bg bwMode="ltGray">
      <p:bgPr>
        <a:blipFill dpi="0" rotWithShape="1">
          <a:blip r:embed="rId2" cstate="screen">
            <a:lum/>
          </a:blip>
          <a:srcRect/>
          <a:stretch>
            <a:fillRect l="-1000" r="-1000"/>
          </a:stretch>
        </a:blip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768000" y="575998"/>
            <a:ext cx="7200000" cy="792000"/>
          </a:xfrm>
        </p:spPr>
        <p:txBody>
          <a:bodyPr>
            <a:normAutofit/>
          </a:bodyPr>
          <a:lstStyle>
            <a:lvl1pPr>
              <a:defRPr sz="2400" b="1">
                <a:solidFill>
                  <a:schemeClr val="accent5"/>
                </a:solidFill>
              </a:defRPr>
            </a:lvl1pPr>
          </a:lstStyle>
          <a:p>
            <a:r>
              <a:rPr lang="en-US"/>
              <a:t>Click to edit Master title style</a:t>
            </a:r>
            <a:endParaRPr lang="en-IE" dirty="0"/>
          </a:p>
        </p:txBody>
      </p:sp>
      <p:sp>
        <p:nvSpPr>
          <p:cNvPr id="9" name="Text Placeholder 8"/>
          <p:cNvSpPr>
            <a:spLocks noGrp="1"/>
          </p:cNvSpPr>
          <p:nvPr>
            <p:ph type="body" sz="quarter" idx="13"/>
          </p:nvPr>
        </p:nvSpPr>
        <p:spPr>
          <a:xfrm>
            <a:off x="768000" y="1980000"/>
            <a:ext cx="7200000" cy="3960000"/>
          </a:xfrm>
        </p:spPr>
        <p:txBody>
          <a:bodyPr>
            <a:normAutofit/>
          </a:bodyPr>
          <a:lstStyle>
            <a:lvl1pPr>
              <a:defRPr sz="1600">
                <a:solidFill>
                  <a:schemeClr val="bg1"/>
                </a:solidFill>
              </a:defRPr>
            </a:lvl1pPr>
            <a:lvl2pPr>
              <a:defRPr sz="1600">
                <a:solidFill>
                  <a:schemeClr val="bg1"/>
                </a:solidFill>
              </a:defRPr>
            </a:lvl2pPr>
            <a:lvl3pPr>
              <a:defRPr sz="1600">
                <a:solidFill>
                  <a:schemeClr val="bg1"/>
                </a:solidFill>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555091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9_Blank">
    <p:bg bwMode="ltGray">
      <p:bgPr>
        <a:blipFill dpi="0" rotWithShape="1">
          <a:blip r:embed="rId2" cstate="screen">
            <a:lum/>
          </a:blip>
          <a:srcRect/>
          <a:stretch>
            <a:fillRect l="-1000" r="-1000"/>
          </a:stretch>
        </a:blip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768000" y="575998"/>
            <a:ext cx="7200000" cy="792000"/>
          </a:xfrm>
        </p:spPr>
        <p:txBody>
          <a:bodyPr>
            <a:normAutofit/>
          </a:bodyPr>
          <a:lstStyle>
            <a:lvl1pPr>
              <a:defRPr sz="2400" b="1">
                <a:solidFill>
                  <a:schemeClr val="accent5"/>
                </a:solidFill>
              </a:defRPr>
            </a:lvl1pPr>
          </a:lstStyle>
          <a:p>
            <a:r>
              <a:rPr lang="en-US"/>
              <a:t>Click to edit Master title style</a:t>
            </a:r>
            <a:endParaRPr lang="en-IE" dirty="0"/>
          </a:p>
        </p:txBody>
      </p:sp>
    </p:spTree>
    <p:extLst>
      <p:ext uri="{BB962C8B-B14F-4D97-AF65-F5344CB8AC3E}">
        <p14:creationId xmlns:p14="http://schemas.microsoft.com/office/powerpoint/2010/main" val="30315638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Blank">
    <p:bg bwMode="ltGray">
      <p:bgPr>
        <a:blipFill dpi="0" rotWithShape="1">
          <a:blip r:embed="rId2" cstate="screen">
            <a:lum/>
          </a:blip>
          <a:srcRect/>
          <a:stretch>
            <a:fillRect l="-1000" r="-1000"/>
          </a:stretch>
        </a:blip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768000" y="575998"/>
            <a:ext cx="7200000" cy="792000"/>
          </a:xfrm>
        </p:spPr>
        <p:txBody>
          <a:bodyPr>
            <a:normAutofit/>
          </a:bodyPr>
          <a:lstStyle>
            <a:lvl1pPr>
              <a:defRPr sz="2400" b="1">
                <a:solidFill>
                  <a:schemeClr val="accent5"/>
                </a:solidFill>
              </a:defRPr>
            </a:lvl1pPr>
          </a:lstStyle>
          <a:p>
            <a:r>
              <a:rPr lang="en-US"/>
              <a:t>Click to edit Master title style</a:t>
            </a:r>
            <a:endParaRPr lang="en-IE" dirty="0"/>
          </a:p>
        </p:txBody>
      </p:sp>
      <p:sp>
        <p:nvSpPr>
          <p:cNvPr id="9" name="Text Placeholder 8"/>
          <p:cNvSpPr>
            <a:spLocks noGrp="1"/>
          </p:cNvSpPr>
          <p:nvPr>
            <p:ph type="body" sz="quarter" idx="13"/>
          </p:nvPr>
        </p:nvSpPr>
        <p:spPr>
          <a:xfrm>
            <a:off x="768000" y="1980000"/>
            <a:ext cx="7200000" cy="3960000"/>
          </a:xfrm>
        </p:spPr>
        <p:txBody>
          <a:bodyPr>
            <a:normAutofit/>
          </a:bodyPr>
          <a:lstStyle>
            <a:lvl1pPr>
              <a:defRPr sz="1600">
                <a:solidFill>
                  <a:schemeClr val="bg1"/>
                </a:solidFill>
              </a:defRPr>
            </a:lvl1pPr>
            <a:lvl2pPr>
              <a:defRPr sz="1600">
                <a:solidFill>
                  <a:schemeClr val="bg1"/>
                </a:solidFill>
              </a:defRPr>
            </a:lvl2pPr>
            <a:lvl3pPr>
              <a:defRPr sz="1600">
                <a:solidFill>
                  <a:schemeClr val="bg1"/>
                </a:solidFill>
              </a:defRPr>
            </a:lvl3pPr>
          </a:lstStyle>
          <a:p>
            <a:pPr lvl="0"/>
            <a:r>
              <a:rPr lang="en-US"/>
              <a:t>Click to edit Master text styles</a:t>
            </a:r>
          </a:p>
          <a:p>
            <a:pPr lvl="1"/>
            <a:r>
              <a:rPr lang="en-US"/>
              <a:t>Second level</a:t>
            </a:r>
          </a:p>
          <a:p>
            <a:pPr lvl="2"/>
            <a:r>
              <a:rPr lang="en-US"/>
              <a:t>Third level</a:t>
            </a:r>
          </a:p>
        </p:txBody>
      </p:sp>
      <p:pic>
        <p:nvPicPr>
          <p:cNvPr id="4" name="Picture 3" descr="New 1.jpg"/>
          <p:cNvPicPr>
            <a:picLocks noChangeAspect="1"/>
          </p:cNvPicPr>
          <p:nvPr userDrawn="1"/>
        </p:nvPicPr>
        <p:blipFill>
          <a:blip r:embed="rId3" cstate="screen"/>
          <a:stretch>
            <a:fillRect/>
          </a:stretch>
        </p:blipFill>
        <p:spPr>
          <a:xfrm>
            <a:off x="9380923" y="749197"/>
            <a:ext cx="1536192" cy="1380744"/>
          </a:xfrm>
          <a:prstGeom prst="rect">
            <a:avLst/>
          </a:prstGeom>
        </p:spPr>
      </p:pic>
    </p:spTree>
    <p:extLst>
      <p:ext uri="{BB962C8B-B14F-4D97-AF65-F5344CB8AC3E}">
        <p14:creationId xmlns:p14="http://schemas.microsoft.com/office/powerpoint/2010/main" val="2061329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and Content">
    <p:bg bwMode="ltGray">
      <p:bgPr>
        <a:blipFill dpi="0" rotWithShape="1">
          <a:blip r:embed="rId2" cstate="screen">
            <a:lum/>
          </a:blip>
          <a:srcRect/>
          <a:stretch>
            <a:fillRect l="-1000" r="-1000"/>
          </a:stretch>
        </a:blipFill>
        <a:effectLst/>
      </p:bgPr>
    </p:bg>
    <p:spTree>
      <p:nvGrpSpPr>
        <p:cNvPr id="1" name=""/>
        <p:cNvGrpSpPr/>
        <p:nvPr/>
      </p:nvGrpSpPr>
      <p:grpSpPr>
        <a:xfrm>
          <a:off x="0" y="0"/>
          <a:ext cx="0" cy="0"/>
          <a:chOff x="0" y="0"/>
          <a:chExt cx="0" cy="0"/>
        </a:xfrm>
      </p:grpSpPr>
      <p:sp>
        <p:nvSpPr>
          <p:cNvPr id="12" name="Text Placeholder 11"/>
          <p:cNvSpPr>
            <a:spLocks noGrp="1"/>
          </p:cNvSpPr>
          <p:nvPr>
            <p:ph type="body" sz="quarter" idx="14"/>
          </p:nvPr>
        </p:nvSpPr>
        <p:spPr>
          <a:xfrm>
            <a:off x="768000" y="5850000"/>
            <a:ext cx="8640000" cy="810000"/>
          </a:xfrm>
        </p:spPr>
        <p:txBody>
          <a:bodyPr>
            <a:normAutofit/>
          </a:bodyPr>
          <a:lstStyle>
            <a:lvl1pPr marL="0" indent="0">
              <a:lnSpc>
                <a:spcPts val="2000"/>
              </a:lnSpc>
              <a:spcBef>
                <a:spcPts val="0"/>
              </a:spcBef>
              <a:buNone/>
              <a:defRPr sz="1600" b="0">
                <a:solidFill>
                  <a:schemeClr val="bg1"/>
                </a:solidFill>
              </a:defRPr>
            </a:lvl1pPr>
          </a:lstStyle>
          <a:p>
            <a:pPr lvl="0"/>
            <a:r>
              <a:rPr lang="en-US"/>
              <a:t>Click to edit Master text styles</a:t>
            </a:r>
          </a:p>
        </p:txBody>
      </p:sp>
      <p:sp>
        <p:nvSpPr>
          <p:cNvPr id="8" name="Title 6"/>
          <p:cNvSpPr>
            <a:spLocks noGrp="1"/>
          </p:cNvSpPr>
          <p:nvPr>
            <p:ph type="title"/>
          </p:nvPr>
        </p:nvSpPr>
        <p:spPr>
          <a:xfrm>
            <a:off x="768000" y="575998"/>
            <a:ext cx="7200000" cy="792000"/>
          </a:xfrm>
        </p:spPr>
        <p:txBody>
          <a:bodyPr>
            <a:normAutofit/>
          </a:bodyPr>
          <a:lstStyle>
            <a:lvl1pPr>
              <a:defRPr sz="2400" b="1">
                <a:solidFill>
                  <a:schemeClr val="accent5"/>
                </a:solidFill>
              </a:defRPr>
            </a:lvl1pPr>
          </a:lstStyle>
          <a:p>
            <a:r>
              <a:rPr lang="en-US"/>
              <a:t>Click to edit Master title style</a:t>
            </a:r>
            <a:endParaRPr lang="en-IE" dirty="0"/>
          </a:p>
        </p:txBody>
      </p:sp>
      <p:sp>
        <p:nvSpPr>
          <p:cNvPr id="9" name="Text Placeholder 8"/>
          <p:cNvSpPr>
            <a:spLocks noGrp="1"/>
          </p:cNvSpPr>
          <p:nvPr>
            <p:ph type="body" sz="quarter" idx="13"/>
          </p:nvPr>
        </p:nvSpPr>
        <p:spPr>
          <a:xfrm>
            <a:off x="768000" y="1980000"/>
            <a:ext cx="7200000" cy="3240000"/>
          </a:xfrm>
        </p:spPr>
        <p:txBody>
          <a:bodyPr>
            <a:normAutofit/>
          </a:bodyPr>
          <a:lstStyle>
            <a:lvl1pPr>
              <a:defRPr sz="1600">
                <a:solidFill>
                  <a:schemeClr val="bg1"/>
                </a:solidFill>
              </a:defRPr>
            </a:lvl1pPr>
            <a:lvl2pPr>
              <a:defRPr sz="1600">
                <a:solidFill>
                  <a:schemeClr val="bg1"/>
                </a:solidFill>
              </a:defRPr>
            </a:lvl2pPr>
            <a:lvl3pPr>
              <a:defRPr sz="1600">
                <a:solidFill>
                  <a:schemeClr val="bg1"/>
                </a:solidFill>
              </a:defRPr>
            </a:lvl3pPr>
          </a:lstStyle>
          <a:p>
            <a:pPr lvl="0"/>
            <a:r>
              <a:rPr lang="en-US"/>
              <a:t>Click to edit Master text styles</a:t>
            </a:r>
          </a:p>
          <a:p>
            <a:pPr lvl="1"/>
            <a:r>
              <a:rPr lang="en-US"/>
              <a:t>Second level</a:t>
            </a:r>
          </a:p>
          <a:p>
            <a:pPr lvl="2"/>
            <a:r>
              <a:rPr lang="en-US"/>
              <a:t>Third level</a:t>
            </a:r>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64113" y="575998"/>
            <a:ext cx="1535480" cy="1382400"/>
          </a:xfrm>
          <a:prstGeom prst="rect">
            <a:avLst/>
          </a:prstGeom>
        </p:spPr>
      </p:pic>
    </p:spTree>
    <p:extLst>
      <p:ext uri="{BB962C8B-B14F-4D97-AF65-F5344CB8AC3E}">
        <p14:creationId xmlns:p14="http://schemas.microsoft.com/office/powerpoint/2010/main" val="2049651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Slide">
    <p:bg bwMode="ltGray">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8001" y="4212003"/>
            <a:ext cx="6450219" cy="1470025"/>
          </a:xfrm>
        </p:spPr>
        <p:txBody>
          <a:bodyPr lIns="0" tIns="0" rIns="0" bIns="0">
            <a:normAutofit/>
          </a:bodyPr>
          <a:lstStyle>
            <a:lvl1pPr>
              <a:lnSpc>
                <a:spcPts val="4500"/>
              </a:lnSpc>
              <a:defRPr sz="4700">
                <a:solidFill>
                  <a:schemeClr val="bg1"/>
                </a:solidFill>
              </a:defRPr>
            </a:lvl1pPr>
          </a:lstStyle>
          <a:p>
            <a:r>
              <a:rPr lang="en-US"/>
              <a:t>Click to edit Master title style</a:t>
            </a:r>
            <a:endParaRPr lang="en-IE" dirty="0"/>
          </a:p>
        </p:txBody>
      </p:sp>
      <p:sp>
        <p:nvSpPr>
          <p:cNvPr id="4" name="Date Placeholder 3"/>
          <p:cNvSpPr>
            <a:spLocks noGrp="1"/>
          </p:cNvSpPr>
          <p:nvPr>
            <p:ph type="dt" sz="half" idx="10"/>
          </p:nvPr>
        </p:nvSpPr>
        <p:spPr>
          <a:xfrm>
            <a:off x="768000" y="5831508"/>
            <a:ext cx="4779819" cy="365125"/>
          </a:xfrm>
          <a:prstGeom prst="rect">
            <a:avLst/>
          </a:prstGeom>
        </p:spPr>
        <p:txBody>
          <a:bodyPr lIns="0" tIns="0" rIns="0" bIns="0"/>
          <a:lstStyle>
            <a:lvl1pPr>
              <a:lnSpc>
                <a:spcPts val="1900"/>
              </a:lnSpc>
              <a:defRPr sz="1700">
                <a:solidFill>
                  <a:schemeClr val="accent2">
                    <a:lumMod val="60000"/>
                    <a:lumOff val="40000"/>
                  </a:schemeClr>
                </a:solidFill>
              </a:defRPr>
            </a:lvl1pPr>
          </a:lstStyle>
          <a:p>
            <a:r>
              <a:rPr lang="en-US" dirty="0">
                <a:solidFill>
                  <a:srgbClr val="E37222">
                    <a:lumMod val="60000"/>
                    <a:lumOff val="40000"/>
                  </a:srgbClr>
                </a:solidFill>
              </a:rPr>
              <a:t>Date</a:t>
            </a:r>
          </a:p>
          <a:p>
            <a:r>
              <a:rPr lang="en-US" dirty="0">
                <a:solidFill>
                  <a:srgbClr val="E37222">
                    <a:lumMod val="60000"/>
                    <a:lumOff val="40000"/>
                  </a:srgbClr>
                </a:solidFill>
              </a:rPr>
              <a:t>Date presented</a:t>
            </a:r>
            <a:endParaRPr lang="en-IE" dirty="0">
              <a:solidFill>
                <a:srgbClr val="E37222">
                  <a:lumMod val="60000"/>
                  <a:lumOff val="40000"/>
                </a:srgbClr>
              </a:solidFill>
            </a:endParaRPr>
          </a:p>
        </p:txBody>
      </p:sp>
    </p:spTree>
    <p:extLst>
      <p:ext uri="{BB962C8B-B14F-4D97-AF65-F5344CB8AC3E}">
        <p14:creationId xmlns:p14="http://schemas.microsoft.com/office/powerpoint/2010/main" val="138995718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theme" Target="../theme/theme4.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18" Type="http://schemas.openxmlformats.org/officeDocument/2006/relationships/slideLayout" Target="../slideLayouts/slideLayout26.xml"/><Relationship Id="rId3" Type="http://schemas.openxmlformats.org/officeDocument/2006/relationships/slideLayout" Target="../slideLayouts/slideLayout11.xml"/><Relationship Id="rId21" Type="http://schemas.openxmlformats.org/officeDocument/2006/relationships/theme" Target="../theme/theme5.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slideLayout" Target="../slideLayouts/slideLayout25.xml"/><Relationship Id="rId2" Type="http://schemas.openxmlformats.org/officeDocument/2006/relationships/slideLayout" Target="../slideLayouts/slideLayout10.xml"/><Relationship Id="rId16" Type="http://schemas.openxmlformats.org/officeDocument/2006/relationships/slideLayout" Target="../slideLayouts/slideLayout24.xml"/><Relationship Id="rId20" Type="http://schemas.openxmlformats.org/officeDocument/2006/relationships/slideLayout" Target="../slideLayouts/slideLayout28.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10" Type="http://schemas.openxmlformats.org/officeDocument/2006/relationships/slideLayout" Target="../slideLayouts/slideLayout18.xml"/><Relationship Id="rId19" Type="http://schemas.openxmlformats.org/officeDocument/2006/relationships/slideLayout" Target="../slideLayouts/slideLayout27.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5" Type="http://schemas.openxmlformats.org/officeDocument/2006/relationships/slideLayout" Target="../slideLayouts/slideLayout33.xml"/><Relationship Id="rId4" Type="http://schemas.openxmlformats.org/officeDocument/2006/relationships/slideLayout" Target="../slideLayouts/slideLayout32.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38.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730723"/>
            <a:ext cx="12192000" cy="13651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p:cNvSpPr/>
          <p:nvPr userDrawn="1"/>
        </p:nvSpPr>
        <p:spPr>
          <a:xfrm>
            <a:off x="0" y="0"/>
            <a:ext cx="12192000" cy="6730721"/>
          </a:xfrm>
          <a:prstGeom prst="rect">
            <a:avLst/>
          </a:prstGeom>
          <a:solidFill>
            <a:srgbClr val="4B2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188195" y="6329163"/>
            <a:ext cx="861580" cy="274692"/>
          </a:xfrm>
          <a:prstGeom prst="rect">
            <a:avLst/>
          </a:prstGeom>
        </p:spPr>
      </p:pic>
    </p:spTree>
    <p:extLst>
      <p:ext uri="{BB962C8B-B14F-4D97-AF65-F5344CB8AC3E}">
        <p14:creationId xmlns:p14="http://schemas.microsoft.com/office/powerpoint/2010/main" val="731279242"/>
      </p:ext>
    </p:extLst>
  </p:cSld>
  <p:clrMap bg1="lt1" tx1="dk1" bg2="lt2" tx2="dk2" accent1="accent1" accent2="accent2" accent3="accent3" accent4="accent4" accent5="accent5" accent6="accent6" hlink="hlink" folHlink="folHlink"/>
  <p:sldLayoutIdLst>
    <p:sldLayoutId id="214748369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0" y="6730723"/>
            <a:ext cx="12192000" cy="13651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p:cNvSpPr/>
          <p:nvPr userDrawn="1"/>
        </p:nvSpPr>
        <p:spPr>
          <a:xfrm>
            <a:off x="0" y="0"/>
            <a:ext cx="12192000" cy="6730721"/>
          </a:xfrm>
          <a:prstGeom prst="rect">
            <a:avLst/>
          </a:prstGeom>
          <a:solidFill>
            <a:srgbClr val="4B2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188195" y="6329163"/>
            <a:ext cx="861580" cy="274692"/>
          </a:xfrm>
          <a:prstGeom prst="rect">
            <a:avLst/>
          </a:prstGeom>
        </p:spPr>
      </p:pic>
    </p:spTree>
    <p:extLst>
      <p:ext uri="{BB962C8B-B14F-4D97-AF65-F5344CB8AC3E}">
        <p14:creationId xmlns:p14="http://schemas.microsoft.com/office/powerpoint/2010/main" val="2811619552"/>
      </p:ext>
    </p:extLst>
  </p:cSld>
  <p:clrMap bg1="lt1" tx1="dk1" bg2="lt2" tx2="dk2" accent1="accent1" accent2="accent2" accent3="accent3" accent4="accent4" accent5="accent5" accent6="accent6" hlink="hlink" folHlink="folHlink"/>
  <p:sldLayoutIdLst>
    <p:sldLayoutId id="214748369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730723"/>
            <a:ext cx="12192000" cy="13651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290400555"/>
      </p:ext>
    </p:extLst>
  </p:cSld>
  <p:clrMap bg1="lt1" tx1="dk1" bg2="lt2" tx2="dk2" accent1="accent1" accent2="accent2" accent3="accent3" accent4="accent4" accent5="accent5" accent6="accent6" hlink="hlink" folHlink="folHlink"/>
  <p:sldLayoutIdLst>
    <p:sldLayoutId id="214748369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BBD71F6-B645-4471-BB0D-1127329D0878}" type="datetimeFigureOut">
              <a:rPr lang="en-IE" smtClean="0">
                <a:solidFill>
                  <a:srgbClr val="FFFFFF">
                    <a:tint val="75000"/>
                  </a:srgbClr>
                </a:solidFill>
              </a:rPr>
              <a:pPr/>
              <a:t>27/05/2020</a:t>
            </a:fld>
            <a:endParaRPr lang="en-IE">
              <a:solidFill>
                <a:srgbClr val="FFFFFF">
                  <a:tint val="75000"/>
                </a:srgbClr>
              </a:solidFill>
            </a:endParaRPr>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IE">
              <a:solidFill>
                <a:srgbClr val="FFFFFF">
                  <a:tint val="75000"/>
                </a:srgbClr>
              </a:solidFill>
            </a:endParaRPr>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B1762DF-B448-4B56-9957-D3F00716F2B1}" type="slidenum">
              <a:rPr lang="en-IE" smtClean="0">
                <a:solidFill>
                  <a:srgbClr val="FFFFFF">
                    <a:tint val="75000"/>
                  </a:srgbClr>
                </a:solidFill>
              </a:rPr>
              <a:pPr/>
              <a:t>‹#›</a:t>
            </a:fld>
            <a:endParaRPr lang="en-IE">
              <a:solidFill>
                <a:srgbClr val="FFFFFF">
                  <a:tint val="75000"/>
                </a:srgbClr>
              </a:solidFill>
            </a:endParaRPr>
          </a:p>
        </p:txBody>
      </p:sp>
    </p:spTree>
    <p:extLst>
      <p:ext uri="{BB962C8B-B14F-4D97-AF65-F5344CB8AC3E}">
        <p14:creationId xmlns:p14="http://schemas.microsoft.com/office/powerpoint/2010/main" val="209005888"/>
      </p:ext>
    </p:extLst>
  </p:cSld>
  <p:clrMap bg1="dk1" tx1="lt1" bg2="dk2" tx2="lt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Lst>
  <p:txStyles>
    <p:titleStyle>
      <a:lvl1pPr algn="l" defTabSz="685800" rtl="0" eaLnBrk="1" latinLnBrk="0" hangingPunct="1">
        <a:lnSpc>
          <a:spcPct val="90000"/>
        </a:lnSpc>
        <a:spcBef>
          <a:spcPct val="0"/>
        </a:spcBef>
        <a:buNone/>
        <a:defRPr sz="33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BBD71F6-B645-4471-BB0D-1127329D0878}" type="datetimeFigureOut">
              <a:rPr lang="en-IE" smtClean="0">
                <a:solidFill>
                  <a:srgbClr val="FFFFFF">
                    <a:tint val="75000"/>
                  </a:srgbClr>
                </a:solidFill>
              </a:rPr>
              <a:pPr/>
              <a:t>27/05/2020</a:t>
            </a:fld>
            <a:endParaRPr lang="en-IE">
              <a:solidFill>
                <a:srgbClr val="FFFFFF">
                  <a:tint val="75000"/>
                </a:srgbClr>
              </a:solidFill>
            </a:endParaRPr>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IE">
              <a:solidFill>
                <a:srgbClr val="FFFFFF">
                  <a:tint val="75000"/>
                </a:srgbClr>
              </a:solidFill>
            </a:endParaRPr>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B1762DF-B448-4B56-9957-D3F00716F2B1}" type="slidenum">
              <a:rPr lang="en-IE" smtClean="0">
                <a:solidFill>
                  <a:srgbClr val="FFFFFF">
                    <a:tint val="75000"/>
                  </a:srgbClr>
                </a:solidFill>
              </a:rPr>
              <a:pPr/>
              <a:t>‹#›</a:t>
            </a:fld>
            <a:endParaRPr lang="en-IE">
              <a:solidFill>
                <a:srgbClr val="FFFFFF">
                  <a:tint val="75000"/>
                </a:srgbClr>
              </a:solidFill>
            </a:endParaRPr>
          </a:p>
        </p:txBody>
      </p:sp>
    </p:spTree>
    <p:extLst>
      <p:ext uri="{BB962C8B-B14F-4D97-AF65-F5344CB8AC3E}">
        <p14:creationId xmlns:p14="http://schemas.microsoft.com/office/powerpoint/2010/main" val="855259815"/>
      </p:ext>
    </p:extLst>
  </p:cSld>
  <p:clrMap bg1="dk1" tx1="lt1" bg2="dk2" tx2="lt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 id="2147483756" r:id="rId13"/>
    <p:sldLayoutId id="2147483757" r:id="rId14"/>
    <p:sldLayoutId id="2147483758" r:id="rId15"/>
    <p:sldLayoutId id="2147483760" r:id="rId16"/>
    <p:sldLayoutId id="2147483777" r:id="rId17"/>
    <p:sldLayoutId id="2147483778" r:id="rId18"/>
    <p:sldLayoutId id="2147483779" r:id="rId19"/>
    <p:sldLayoutId id="2147483780" r:id="rId20"/>
  </p:sldLayoutIdLst>
  <p:txStyles>
    <p:titleStyle>
      <a:lvl1pPr algn="l" defTabSz="685800" rtl="0" eaLnBrk="1" latinLnBrk="0" hangingPunct="1">
        <a:lnSpc>
          <a:spcPct val="90000"/>
        </a:lnSpc>
        <a:spcBef>
          <a:spcPct val="0"/>
        </a:spcBef>
        <a:buNone/>
        <a:defRPr sz="33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BBD71F6-B645-4471-BB0D-1127329D0878}" type="datetimeFigureOut">
              <a:rPr lang="en-IE" smtClean="0">
                <a:solidFill>
                  <a:srgbClr val="FFFFFF">
                    <a:tint val="75000"/>
                  </a:srgbClr>
                </a:solidFill>
              </a:rPr>
              <a:pPr/>
              <a:t>27/05/2020</a:t>
            </a:fld>
            <a:endParaRPr lang="en-IE">
              <a:solidFill>
                <a:srgbClr val="FFFFFF">
                  <a:tint val="75000"/>
                </a:srgb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IE">
              <a:solidFill>
                <a:srgbClr val="FFFFFF">
                  <a:tint val="75000"/>
                </a:srgb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B1762DF-B448-4B56-9957-D3F00716F2B1}" type="slidenum">
              <a:rPr lang="en-IE" smtClean="0">
                <a:solidFill>
                  <a:srgbClr val="FFFFFF">
                    <a:tint val="75000"/>
                  </a:srgbClr>
                </a:solidFill>
              </a:rPr>
              <a:pPr/>
              <a:t>‹#›</a:t>
            </a:fld>
            <a:endParaRPr lang="en-IE">
              <a:solidFill>
                <a:srgbClr val="FFFFFF">
                  <a:tint val="75000"/>
                </a:srgbClr>
              </a:solidFill>
            </a:endParaRPr>
          </a:p>
        </p:txBody>
      </p:sp>
    </p:spTree>
    <p:extLst>
      <p:ext uri="{BB962C8B-B14F-4D97-AF65-F5344CB8AC3E}">
        <p14:creationId xmlns:p14="http://schemas.microsoft.com/office/powerpoint/2010/main" val="2771935303"/>
      </p:ext>
    </p:extLst>
  </p:cSld>
  <p:clrMap bg1="dk1" tx1="lt1" bg2="dk2" tx2="lt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Lst>
  <p:txStyles>
    <p:titleStyle>
      <a:lvl1pPr algn="l" defTabSz="685800" rtl="0" eaLnBrk="1" latinLnBrk="0" hangingPunct="1">
        <a:lnSpc>
          <a:spcPct val="90000"/>
        </a:lnSpc>
        <a:spcBef>
          <a:spcPct val="0"/>
        </a:spcBef>
        <a:buNone/>
        <a:defRPr sz="33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730723"/>
            <a:ext cx="12192000" cy="13651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pic>
        <p:nvPicPr>
          <p:cNvPr id="9" name="Picture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963013" y="5963715"/>
            <a:ext cx="1086112" cy="805001"/>
          </a:xfrm>
          <a:prstGeom prst="rect">
            <a:avLst/>
          </a:prstGeom>
        </p:spPr>
      </p:pic>
      <p:pic>
        <p:nvPicPr>
          <p:cNvPr id="10" name="Picture 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090246" y="6251309"/>
            <a:ext cx="720815" cy="229813"/>
          </a:xfrm>
          <a:prstGeom prst="rect">
            <a:avLst/>
          </a:prstGeom>
        </p:spPr>
      </p:pic>
    </p:spTree>
    <p:extLst>
      <p:ext uri="{BB962C8B-B14F-4D97-AF65-F5344CB8AC3E}">
        <p14:creationId xmlns:p14="http://schemas.microsoft.com/office/powerpoint/2010/main" val="1853102045"/>
      </p:ext>
    </p:extLst>
  </p:cSld>
  <p:clrMap bg1="lt1" tx1="dk1" bg2="lt2" tx2="dk2" accent1="accent1" accent2="accent2" accent3="accent3" accent4="accent4" accent5="accent5" accent6="accent6" hlink="hlink" folHlink="folHlink"/>
  <p:sldLayoutIdLst>
    <p:sldLayoutId id="2147483922" r:id="rId1"/>
    <p:sldLayoutId id="2147483923" r:id="rId2"/>
    <p:sldLayoutId id="2147483924" r:id="rId3"/>
  </p:sldLayoutIdLst>
  <p:txStyles>
    <p:titleStyle>
      <a:lvl1pPr algn="l" defTabSz="685800" rtl="0" eaLnBrk="1" latinLnBrk="0" hangingPunct="1">
        <a:lnSpc>
          <a:spcPct val="90000"/>
        </a:lnSpc>
        <a:spcBef>
          <a:spcPct val="0"/>
        </a:spcBef>
        <a:buNone/>
        <a:defRPr sz="2400" kern="1200">
          <a:solidFill>
            <a:schemeClr val="accent5"/>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71450" indent="-171450" algn="l" defTabSz="685800" rtl="0" eaLnBrk="1" latinLnBrk="0" hangingPunct="1">
        <a:lnSpc>
          <a:spcPct val="90000"/>
        </a:lnSpc>
        <a:spcBef>
          <a:spcPts val="750"/>
        </a:spcBef>
        <a:buClr>
          <a:schemeClr val="bg2"/>
        </a:buClr>
        <a:buFont typeface="Calibri" panose="020F0502020204030204" pitchFamily="34" charset="0"/>
        <a:buChar char="⁄"/>
        <a:defRPr sz="1600" kern="1200">
          <a:solidFill>
            <a:schemeClr val="bg1"/>
          </a:solidFill>
          <a:latin typeface="+mn-lt"/>
          <a:ea typeface="+mn-ea"/>
          <a:cs typeface="+mn-cs"/>
        </a:defRPr>
      </a:lvl1pPr>
      <a:lvl2pPr marL="514350" indent="-171450" algn="l" defTabSz="685800" rtl="0" eaLnBrk="1" latinLnBrk="0" hangingPunct="1">
        <a:lnSpc>
          <a:spcPct val="90000"/>
        </a:lnSpc>
        <a:spcBef>
          <a:spcPts val="375"/>
        </a:spcBef>
        <a:buClr>
          <a:schemeClr val="bg2"/>
        </a:buClr>
        <a:buFont typeface="Calibri" panose="020F0502020204030204" pitchFamily="34" charset="0"/>
        <a:buChar char="»"/>
        <a:defRPr sz="1200" kern="1200">
          <a:solidFill>
            <a:schemeClr val="bg1"/>
          </a:solidFill>
          <a:latin typeface="+mn-lt"/>
          <a:ea typeface="+mn-ea"/>
          <a:cs typeface="+mn-cs"/>
        </a:defRPr>
      </a:lvl2pPr>
      <a:lvl3pPr marL="857250" indent="-171450" algn="l" defTabSz="685800" rtl="0" eaLnBrk="1" latinLnBrk="0" hangingPunct="1">
        <a:lnSpc>
          <a:spcPct val="90000"/>
        </a:lnSpc>
        <a:spcBef>
          <a:spcPts val="375"/>
        </a:spcBef>
        <a:buClr>
          <a:schemeClr val="bg2"/>
        </a:buClr>
        <a:buFont typeface="Calibri" panose="020F0502020204030204" pitchFamily="34" charset="0"/>
        <a:buChar char="»"/>
        <a:defRPr sz="1100" kern="1200">
          <a:solidFill>
            <a:schemeClr val="bg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050" kern="1200">
          <a:solidFill>
            <a:schemeClr val="bg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05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2.jpeg"/></Relationships>
</file>

<file path=ppt/slides/_rels/slide2.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xml"/><Relationship Id="rId1" Type="http://schemas.openxmlformats.org/officeDocument/2006/relationships/slideLayout" Target="../slideLayouts/slideLayout36.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xml"/><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xml"/><Relationship Id="rId1" Type="http://schemas.openxmlformats.org/officeDocument/2006/relationships/slideLayout" Target="../slideLayouts/slideLayout36.xml"/><Relationship Id="rId4" Type="http://schemas.openxmlformats.org/officeDocument/2006/relationships/image" Target="../media/image39.png"/></Relationships>
</file>

<file path=ppt/slides/_rels/slide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xml"/><Relationship Id="rId1" Type="http://schemas.openxmlformats.org/officeDocument/2006/relationships/slideLayout" Target="../slideLayouts/slideLayout36.xml"/><Relationship Id="rId4" Type="http://schemas.openxmlformats.org/officeDocument/2006/relationships/image" Target="../media/image41.png"/></Relationships>
</file>

<file path=ppt/slides/_rels/slide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xml"/><Relationship Id="rId1" Type="http://schemas.openxmlformats.org/officeDocument/2006/relationships/slideLayout" Target="../slideLayouts/slideLayout36.xml"/><Relationship Id="rId4" Type="http://schemas.openxmlformats.org/officeDocument/2006/relationships/image" Target="../media/image43.png"/></Relationships>
</file>

<file path=ppt/slides/_rels/slide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6001" y="3728022"/>
            <a:ext cx="9189193" cy="1720125"/>
          </a:xfrm>
        </p:spPr>
        <p:txBody>
          <a:bodyPr>
            <a:noAutofit/>
          </a:bodyPr>
          <a:lstStyle/>
          <a:p>
            <a:r>
              <a:rPr lang="en-IE" sz="3200" b="1" dirty="0" smtClean="0">
                <a:solidFill>
                  <a:schemeClr val="bg1"/>
                </a:solidFill>
              </a:rPr>
              <a:t>COVID-19</a:t>
            </a:r>
            <a:r>
              <a:rPr lang="en-IE" sz="3200" b="1" dirty="0">
                <a:solidFill>
                  <a:schemeClr val="bg1"/>
                </a:solidFill>
              </a:rPr>
              <a:t/>
            </a:r>
            <a:br>
              <a:rPr lang="en-IE" sz="3200" b="1" dirty="0">
                <a:solidFill>
                  <a:schemeClr val="bg1"/>
                </a:solidFill>
              </a:rPr>
            </a:br>
            <a:r>
              <a:rPr lang="en-IE" sz="3200" b="1" dirty="0" smtClean="0">
                <a:solidFill>
                  <a:schemeClr val="bg1"/>
                </a:solidFill>
              </a:rPr>
              <a:t>How can Brands </a:t>
            </a:r>
            <a:r>
              <a:rPr lang="en-IE" sz="3200" b="1" dirty="0" smtClean="0">
                <a:solidFill>
                  <a:schemeClr val="bg1"/>
                </a:solidFill>
              </a:rPr>
              <a:t>Prepare </a:t>
            </a:r>
            <a:r>
              <a:rPr lang="en-IE" sz="3200" b="1" dirty="0" smtClean="0">
                <a:solidFill>
                  <a:schemeClr val="bg1"/>
                </a:solidFill>
              </a:rPr>
              <a:t>for the </a:t>
            </a:r>
            <a:r>
              <a:rPr lang="en-IE" sz="3200" b="1" dirty="0" smtClean="0">
                <a:solidFill>
                  <a:schemeClr val="bg1"/>
                </a:solidFill>
              </a:rPr>
              <a:t>“New Normal</a:t>
            </a:r>
            <a:r>
              <a:rPr lang="en-IE" sz="3200" b="1" dirty="0" smtClean="0">
                <a:solidFill>
                  <a:schemeClr val="bg1"/>
                </a:solidFill>
              </a:rPr>
              <a:t>”?</a:t>
            </a:r>
            <a:endParaRPr lang="en-GB" sz="3200" dirty="0">
              <a:solidFill>
                <a:schemeClr val="bg1"/>
              </a:solidFill>
            </a:endParaRPr>
          </a:p>
        </p:txBody>
      </p:sp>
      <p:sp>
        <p:nvSpPr>
          <p:cNvPr id="3" name="Subtitle 2"/>
          <p:cNvSpPr>
            <a:spLocks noGrp="1"/>
          </p:cNvSpPr>
          <p:nvPr>
            <p:ph type="subTitle" idx="1"/>
          </p:nvPr>
        </p:nvSpPr>
        <p:spPr/>
        <p:txBody>
          <a:bodyPr/>
          <a:lstStyle/>
          <a:p>
            <a:r>
              <a:rPr lang="en-GB" dirty="0" smtClean="0">
                <a:solidFill>
                  <a:schemeClr val="bg1"/>
                </a:solidFill>
              </a:rPr>
              <a:t>May 2020</a:t>
            </a:r>
            <a:endParaRPr lang="en-GB" dirty="0">
              <a:solidFill>
                <a:schemeClr val="bg1"/>
              </a:solidFill>
            </a:endParaRPr>
          </a:p>
        </p:txBody>
      </p:sp>
      <p:pic>
        <p:nvPicPr>
          <p:cNvPr id="1028" name="Picture 4" descr="Image result for covid 19 png"/>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r="45668"/>
          <a:stretch/>
        </p:blipFill>
        <p:spPr bwMode="auto">
          <a:xfrm>
            <a:off x="1291041" y="1101551"/>
            <a:ext cx="1291388" cy="144307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icture containing drawing&#10;&#10;Description automatically generated">
            <a:extLst>
              <a:ext uri="{FF2B5EF4-FFF2-40B4-BE49-F238E27FC236}">
                <a16:creationId xmlns:a16="http://schemas.microsoft.com/office/drawing/2014/main" xmlns="" id="{039DA418-324F-4111-988E-2DC18513BE0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65194" y="4380931"/>
            <a:ext cx="1497848" cy="499484"/>
          </a:xfrm>
          <a:prstGeom prst="rect">
            <a:avLst/>
          </a:prstGeom>
        </p:spPr>
      </p:pic>
    </p:spTree>
    <p:extLst>
      <p:ext uri="{BB962C8B-B14F-4D97-AF65-F5344CB8AC3E}">
        <p14:creationId xmlns:p14="http://schemas.microsoft.com/office/powerpoint/2010/main" val="14830210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GB" dirty="0" smtClean="0">
                <a:latin typeface="Arial" panose="020B0604020202020204" pitchFamily="34" charset="0"/>
                <a:cs typeface="Arial" panose="020B0604020202020204" pitchFamily="34" charset="0"/>
              </a:rPr>
              <a:t>The Beginning of the End?</a:t>
            </a:r>
            <a:endParaRPr lang="en-GB" dirty="0">
              <a:latin typeface="Arial" panose="020B0604020202020204" pitchFamily="34" charset="0"/>
              <a:cs typeface="Arial" panose="020B0604020202020204" pitchFamily="34" charset="0"/>
            </a:endParaRPr>
          </a:p>
        </p:txBody>
      </p:sp>
      <p:sp>
        <p:nvSpPr>
          <p:cNvPr id="5" name="Rectangle 2"/>
          <p:cNvSpPr txBox="1">
            <a:spLocks noChangeArrowheads="1"/>
          </p:cNvSpPr>
          <p:nvPr/>
        </p:nvSpPr>
        <p:spPr bwMode="auto">
          <a:xfrm>
            <a:off x="3079055" y="115612"/>
            <a:ext cx="5400000" cy="792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ts val="4500"/>
              </a:lnSpc>
              <a:spcBef>
                <a:spcPct val="0"/>
              </a:spcBef>
              <a:buNone/>
              <a:defRPr sz="2400" b="1" kern="1200">
                <a:solidFill>
                  <a:schemeClr val="accent5"/>
                </a:solidFill>
                <a:latin typeface="+mj-lt"/>
                <a:ea typeface="+mj-ea"/>
                <a:cs typeface="+mj-cs"/>
              </a:defRPr>
            </a:lvl1pPr>
          </a:lstStyle>
          <a:p>
            <a:pPr>
              <a:defRPr/>
            </a:pPr>
            <a:endParaRPr lang="en-GB" dirty="0">
              <a:solidFill>
                <a:srgbClr val="532E60"/>
              </a:solidFill>
              <a:latin typeface="Arial" panose="020B0604020202020204" pitchFamily="34" charset="0"/>
              <a:cs typeface="Arial" panose="020B0604020202020204" pitchFamily="34" charset="0"/>
            </a:endParaRPr>
          </a:p>
        </p:txBody>
      </p:sp>
      <p:sp>
        <p:nvSpPr>
          <p:cNvPr id="8" name="Rectangle 3">
            <a:extLst>
              <a:ext uri="{FF2B5EF4-FFF2-40B4-BE49-F238E27FC236}">
                <a16:creationId xmlns:a16="http://schemas.microsoft.com/office/drawing/2014/main" xmlns="" id="{414BB2C9-3B21-4ACD-8CD4-5169EFFC8988}"/>
              </a:ext>
            </a:extLst>
          </p:cNvPr>
          <p:cNvSpPr txBox="1">
            <a:spLocks noChangeArrowheads="1"/>
          </p:cNvSpPr>
          <p:nvPr/>
        </p:nvSpPr>
        <p:spPr>
          <a:xfrm>
            <a:off x="240956" y="834060"/>
            <a:ext cx="9071294" cy="4616450"/>
          </a:xfrm>
          <a:prstGeom prst="rect">
            <a:avLst/>
          </a:prstGeom>
        </p:spPr>
        <p:txBody>
          <a:bodyPr/>
          <a:lstStyle/>
          <a:p>
            <a:pPr marL="355600" indent="-355600">
              <a:spcBef>
                <a:spcPts val="600"/>
              </a:spcBef>
              <a:spcAft>
                <a:spcPts val="600"/>
              </a:spcAft>
              <a:buClr>
                <a:srgbClr val="D0103A"/>
              </a:buClr>
              <a:buFont typeface="Calibri" panose="020F0502020204030204" pitchFamily="34" charset="0"/>
              <a:buChar char="/"/>
              <a:defRPr/>
            </a:pPr>
            <a:r>
              <a:rPr lang="en-IE" sz="1400" kern="0" dirty="0" smtClean="0">
                <a:solidFill>
                  <a:srgbClr val="22505F"/>
                </a:solidFill>
                <a:cs typeface="Arial" pitchFamily="34" charset="0"/>
              </a:rPr>
              <a:t>After more than a month of strict restrictions and lockdown across most of the European countries, we now see a significant easing of restrictions across the continent as Governments try to re-start the economy and our social lives. This follows a downward trend in number of new cases and COVID-19 related deaths but fears remain over a potential second wave of infections.</a:t>
            </a:r>
          </a:p>
          <a:p>
            <a:pPr marL="355600" indent="-355600">
              <a:spcBef>
                <a:spcPts val="600"/>
              </a:spcBef>
              <a:spcAft>
                <a:spcPts val="600"/>
              </a:spcAft>
              <a:buClr>
                <a:srgbClr val="D0103A"/>
              </a:buClr>
              <a:buFont typeface="Calibri" panose="020F0502020204030204" pitchFamily="34" charset="0"/>
              <a:buChar char="/"/>
              <a:defRPr/>
            </a:pPr>
            <a:r>
              <a:rPr lang="en-IE" sz="1400" kern="0" dirty="0" smtClean="0">
                <a:solidFill>
                  <a:srgbClr val="22505F"/>
                </a:solidFill>
                <a:cs typeface="Arial" pitchFamily="34" charset="0"/>
              </a:rPr>
              <a:t>Denmark </a:t>
            </a:r>
            <a:r>
              <a:rPr lang="en-IE" sz="1400" kern="0" dirty="0" smtClean="0">
                <a:solidFill>
                  <a:srgbClr val="22505F"/>
                </a:solidFill>
                <a:cs typeface="Arial" pitchFamily="34" charset="0"/>
              </a:rPr>
              <a:t>was the first country to allow </a:t>
            </a:r>
            <a:r>
              <a:rPr lang="en-IE" sz="1400" b="1" kern="0" dirty="0" smtClean="0">
                <a:solidFill>
                  <a:srgbClr val="22505F"/>
                </a:solidFill>
                <a:cs typeface="Arial" pitchFamily="34" charset="0"/>
              </a:rPr>
              <a:t>smaller children back to school</a:t>
            </a:r>
            <a:r>
              <a:rPr lang="en-IE" sz="1400" kern="0" dirty="0" smtClean="0">
                <a:solidFill>
                  <a:srgbClr val="22505F"/>
                </a:solidFill>
                <a:cs typeface="Arial" pitchFamily="34" charset="0"/>
              </a:rPr>
              <a:t> mid-April, with Germany, France and Belgium </a:t>
            </a:r>
            <a:r>
              <a:rPr lang="en-IE" sz="1400" kern="0" dirty="0" smtClean="0">
                <a:solidFill>
                  <a:srgbClr val="22505F"/>
                </a:solidFill>
                <a:cs typeface="Arial" pitchFamily="34" charset="0"/>
              </a:rPr>
              <a:t>having also opened their schools in the past few weeks. </a:t>
            </a:r>
            <a:r>
              <a:rPr lang="en-IE" sz="1400" kern="0" dirty="0" smtClean="0">
                <a:solidFill>
                  <a:srgbClr val="22505F"/>
                </a:solidFill>
                <a:cs typeface="Arial" pitchFamily="34" charset="0"/>
              </a:rPr>
              <a:t>Several countries now allow </a:t>
            </a:r>
            <a:r>
              <a:rPr lang="en-IE" sz="1400" b="1" kern="0" dirty="0" smtClean="0">
                <a:solidFill>
                  <a:srgbClr val="22505F"/>
                </a:solidFill>
                <a:cs typeface="Arial" pitchFamily="34" charset="0"/>
              </a:rPr>
              <a:t>grandparents to hug their grandchildren</a:t>
            </a:r>
            <a:r>
              <a:rPr lang="en-IE" sz="1400" kern="0" dirty="0" smtClean="0">
                <a:solidFill>
                  <a:srgbClr val="22505F"/>
                </a:solidFill>
                <a:cs typeface="Arial" pitchFamily="34" charset="0"/>
              </a:rPr>
              <a:t>, e.g. Switzerland and Italy.</a:t>
            </a:r>
          </a:p>
          <a:p>
            <a:pPr marL="355600" indent="-355600">
              <a:spcBef>
                <a:spcPts val="600"/>
              </a:spcBef>
              <a:spcAft>
                <a:spcPts val="600"/>
              </a:spcAft>
              <a:buClr>
                <a:srgbClr val="D0103A"/>
              </a:buClr>
              <a:buFont typeface="Calibri" panose="020F0502020204030204" pitchFamily="34" charset="0"/>
              <a:buChar char="/"/>
              <a:defRPr/>
            </a:pPr>
            <a:r>
              <a:rPr lang="en-IE" sz="1400" b="1" kern="0" dirty="0" smtClean="0">
                <a:solidFill>
                  <a:srgbClr val="22505F"/>
                </a:solidFill>
                <a:cs typeface="Arial" pitchFamily="34" charset="0"/>
              </a:rPr>
              <a:t>Hairdressers</a:t>
            </a:r>
            <a:r>
              <a:rPr lang="en-IE" sz="1400" kern="0" dirty="0" smtClean="0">
                <a:solidFill>
                  <a:srgbClr val="22505F"/>
                </a:solidFill>
                <a:cs typeface="Arial" pitchFamily="34" charset="0"/>
              </a:rPr>
              <a:t>  have re-opened in some countries, e.g. Austria, Germany and Denmark. Even in hard hit Italy and Spain, restrictions are being eased with Italy allowing </a:t>
            </a:r>
            <a:r>
              <a:rPr lang="en-IE" sz="1400" b="1" kern="0" dirty="0" smtClean="0">
                <a:solidFill>
                  <a:srgbClr val="22505F"/>
                </a:solidFill>
                <a:cs typeface="Arial" pitchFamily="34" charset="0"/>
              </a:rPr>
              <a:t>construction and factory workers </a:t>
            </a:r>
            <a:r>
              <a:rPr lang="en-IE" sz="1400" kern="0" dirty="0" smtClean="0">
                <a:solidFill>
                  <a:srgbClr val="22505F"/>
                </a:solidFill>
                <a:cs typeface="Arial" pitchFamily="34" charset="0"/>
              </a:rPr>
              <a:t>back to work and Spain allowing some </a:t>
            </a:r>
            <a:r>
              <a:rPr lang="en-IE" sz="1400" b="1" kern="0" dirty="0" smtClean="0">
                <a:solidFill>
                  <a:srgbClr val="22505F"/>
                </a:solidFill>
                <a:cs typeface="Arial" pitchFamily="34" charset="0"/>
              </a:rPr>
              <a:t>smaller retailers </a:t>
            </a:r>
            <a:r>
              <a:rPr lang="en-IE" sz="1400" kern="0" dirty="0" smtClean="0">
                <a:solidFill>
                  <a:srgbClr val="22505F"/>
                </a:solidFill>
                <a:cs typeface="Arial" pitchFamily="34" charset="0"/>
              </a:rPr>
              <a:t>to re-open under strict conditions</a:t>
            </a:r>
            <a:r>
              <a:rPr lang="en-IE" sz="1400" kern="0" dirty="0" smtClean="0">
                <a:solidFill>
                  <a:srgbClr val="22505F"/>
                </a:solidFill>
                <a:cs typeface="Arial" pitchFamily="34" charset="0"/>
              </a:rPr>
              <a:t>. Both Italy and Spain are also planning to allow </a:t>
            </a:r>
            <a:r>
              <a:rPr lang="en-IE" sz="1400" b="1" kern="0" dirty="0" smtClean="0">
                <a:solidFill>
                  <a:srgbClr val="22505F"/>
                </a:solidFill>
                <a:cs typeface="Arial" pitchFamily="34" charset="0"/>
              </a:rPr>
              <a:t>tourists</a:t>
            </a:r>
            <a:r>
              <a:rPr lang="en-IE" sz="1400" kern="0" dirty="0" smtClean="0">
                <a:solidFill>
                  <a:srgbClr val="22505F"/>
                </a:solidFill>
                <a:cs typeface="Arial" pitchFamily="34" charset="0"/>
              </a:rPr>
              <a:t> back over the summer.</a:t>
            </a:r>
            <a:endParaRPr lang="en-IE" sz="1400" kern="0" dirty="0" smtClean="0">
              <a:solidFill>
                <a:srgbClr val="22505F"/>
              </a:solidFill>
              <a:cs typeface="Arial" pitchFamily="34" charset="0"/>
            </a:endParaRPr>
          </a:p>
          <a:p>
            <a:pPr marL="355600" indent="-355600">
              <a:spcBef>
                <a:spcPts val="600"/>
              </a:spcBef>
              <a:spcAft>
                <a:spcPts val="600"/>
              </a:spcAft>
              <a:buClr>
                <a:srgbClr val="D0103A"/>
              </a:buClr>
              <a:buFont typeface="Calibri" panose="020F0502020204030204" pitchFamily="34" charset="0"/>
              <a:buChar char="/"/>
              <a:defRPr/>
            </a:pPr>
            <a:r>
              <a:rPr lang="en-IE" sz="1400" b="1" kern="0" dirty="0" smtClean="0">
                <a:solidFill>
                  <a:srgbClr val="22505F"/>
                </a:solidFill>
                <a:cs typeface="Arial" pitchFamily="34" charset="0"/>
              </a:rPr>
              <a:t>Large gatherings</a:t>
            </a:r>
            <a:r>
              <a:rPr lang="en-IE" sz="1400" kern="0" dirty="0" smtClean="0">
                <a:solidFill>
                  <a:srgbClr val="22505F"/>
                </a:solidFill>
                <a:cs typeface="Arial" pitchFamily="34" charset="0"/>
              </a:rPr>
              <a:t>, e.g. cultural and sporting events, remain banned across most countries and is likely to </a:t>
            </a:r>
            <a:r>
              <a:rPr lang="en-IE" sz="1400" kern="0" dirty="0" smtClean="0">
                <a:solidFill>
                  <a:srgbClr val="22505F"/>
                </a:solidFill>
                <a:cs typeface="Arial" pitchFamily="34" charset="0"/>
              </a:rPr>
              <a:t>be banned until </a:t>
            </a:r>
            <a:r>
              <a:rPr lang="en-IE" sz="1400" kern="0" dirty="0" smtClean="0">
                <a:solidFill>
                  <a:srgbClr val="22505F"/>
                </a:solidFill>
                <a:cs typeface="Arial" pitchFamily="34" charset="0"/>
              </a:rPr>
              <a:t>at least after the summer. </a:t>
            </a:r>
            <a:r>
              <a:rPr lang="en-IE" sz="1400" kern="0" dirty="0" smtClean="0">
                <a:solidFill>
                  <a:srgbClr val="22505F"/>
                </a:solidFill>
                <a:cs typeface="Arial" pitchFamily="34" charset="0"/>
              </a:rPr>
              <a:t>Social </a:t>
            </a:r>
            <a:r>
              <a:rPr lang="en-IE" sz="1400" kern="0" dirty="0" smtClean="0">
                <a:solidFill>
                  <a:srgbClr val="22505F"/>
                </a:solidFill>
                <a:cs typeface="Arial" pitchFamily="34" charset="0"/>
              </a:rPr>
              <a:t>distancing and hand hygiene rules are also here to stay for a long time while wearing masks in certain situations, e.g. public transport, is becoming mandatory in some European countries.</a:t>
            </a:r>
          </a:p>
          <a:p>
            <a:pPr marL="355600" indent="-355600">
              <a:spcBef>
                <a:spcPts val="600"/>
              </a:spcBef>
              <a:spcAft>
                <a:spcPts val="600"/>
              </a:spcAft>
              <a:buClr>
                <a:srgbClr val="D0103A"/>
              </a:buClr>
              <a:buFont typeface="Calibri" panose="020F0502020204030204" pitchFamily="34" charset="0"/>
              <a:buChar char="/"/>
              <a:defRPr/>
            </a:pPr>
            <a:r>
              <a:rPr lang="en-IE" sz="1400" kern="0" dirty="0" smtClean="0">
                <a:solidFill>
                  <a:srgbClr val="22505F"/>
                </a:solidFill>
                <a:cs typeface="Arial" pitchFamily="34" charset="0"/>
              </a:rPr>
              <a:t>Ireland has laid out a comprehensive </a:t>
            </a:r>
            <a:r>
              <a:rPr lang="en-IE" sz="1400" b="1" kern="0" dirty="0" smtClean="0">
                <a:solidFill>
                  <a:srgbClr val="22505F"/>
                </a:solidFill>
                <a:cs typeface="Arial" pitchFamily="34" charset="0"/>
              </a:rPr>
              <a:t>roadmap for easing the restrictions </a:t>
            </a:r>
            <a:r>
              <a:rPr lang="en-IE" sz="1400" kern="0" dirty="0" smtClean="0">
                <a:solidFill>
                  <a:srgbClr val="22505F"/>
                </a:solidFill>
                <a:cs typeface="Arial" pitchFamily="34" charset="0"/>
              </a:rPr>
              <a:t>with the country having entering </a:t>
            </a:r>
            <a:r>
              <a:rPr lang="en-IE" sz="1400" kern="0" dirty="0" smtClean="0">
                <a:solidFill>
                  <a:srgbClr val="22505F"/>
                </a:solidFill>
                <a:cs typeface="Arial" pitchFamily="34" charset="0"/>
              </a:rPr>
              <a:t>Phase 1 last week.</a:t>
            </a:r>
            <a:r>
              <a:rPr lang="en-IE" sz="1400" kern="0" dirty="0" smtClean="0">
                <a:solidFill>
                  <a:srgbClr val="22505F"/>
                </a:solidFill>
                <a:cs typeface="Arial" pitchFamily="34" charset="0"/>
              </a:rPr>
              <a:t> </a:t>
            </a:r>
            <a:r>
              <a:rPr lang="en-IE" sz="1400" kern="0" dirty="0" smtClean="0">
                <a:solidFill>
                  <a:srgbClr val="22505F"/>
                </a:solidFill>
                <a:cs typeface="Arial" pitchFamily="34" charset="0"/>
              </a:rPr>
              <a:t>Unlike other European countries, Sweden has chosen not to implement a lockdown but has instead chosen a strategy relying on personal responsibility rather than enforced restrictions.</a:t>
            </a:r>
          </a:p>
        </p:txBody>
      </p:sp>
      <p:sp>
        <p:nvSpPr>
          <p:cNvPr id="2" name="TextBox 1"/>
          <p:cNvSpPr txBox="1"/>
          <p:nvPr/>
        </p:nvSpPr>
        <p:spPr>
          <a:xfrm>
            <a:off x="1510377" y="5704856"/>
            <a:ext cx="9166485" cy="738664"/>
          </a:xfrm>
          <a:prstGeom prst="rect">
            <a:avLst/>
          </a:prstGeom>
          <a:solidFill>
            <a:schemeClr val="tx2"/>
          </a:solidFill>
          <a:ln>
            <a:solidFill>
              <a:schemeClr val="tx2"/>
            </a:solidFill>
          </a:ln>
        </p:spPr>
        <p:txBody>
          <a:bodyPr wrap="square" rtlCol="0">
            <a:spAutoFit/>
          </a:bodyPr>
          <a:lstStyle/>
          <a:p>
            <a:r>
              <a:rPr lang="en-IE" sz="1400" b="1" dirty="0" smtClean="0">
                <a:solidFill>
                  <a:srgbClr val="FFFFFF"/>
                </a:solidFill>
              </a:rPr>
              <a:t>What does this mean for brands?</a:t>
            </a:r>
          </a:p>
          <a:p>
            <a:r>
              <a:rPr lang="en-IE" sz="1400" dirty="0" smtClean="0">
                <a:solidFill>
                  <a:srgbClr val="FFFFFF"/>
                </a:solidFill>
              </a:rPr>
              <a:t>With an opening of the economy on the horizon, brands need to prepare themselves for the “new normal”. Brand effort needs to focus on this “new normal” </a:t>
            </a:r>
            <a:r>
              <a:rPr lang="en-IE" sz="1400" dirty="0" smtClean="0">
                <a:solidFill>
                  <a:srgbClr val="FFFFFF"/>
                </a:solidFill>
              </a:rPr>
              <a:t>including new opportunities and challenges arising for this “new normal”.</a:t>
            </a:r>
            <a:endParaRPr lang="en-IE" sz="1400" dirty="0">
              <a:solidFill>
                <a:srgbClr val="FFFFFF"/>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93119">
            <a:off x="251974" y="5432268"/>
            <a:ext cx="1080704" cy="1144496"/>
          </a:xfrm>
          <a:prstGeom prst="rect">
            <a:avLst/>
          </a:prstGeom>
        </p:spPr>
      </p:pic>
      <p:pic>
        <p:nvPicPr>
          <p:cNvPr id="7" name="Picture 6"/>
          <p:cNvPicPr>
            <a:picLocks noChangeAspect="1"/>
          </p:cNvPicPr>
          <p:nvPr/>
        </p:nvPicPr>
        <p:blipFill>
          <a:blip r:embed="rId4"/>
          <a:stretch>
            <a:fillRect/>
          </a:stretch>
        </p:blipFill>
        <p:spPr>
          <a:xfrm>
            <a:off x="9431754" y="757384"/>
            <a:ext cx="2379720" cy="1337100"/>
          </a:xfrm>
          <a:prstGeom prst="rect">
            <a:avLst/>
          </a:prstGeom>
        </p:spPr>
      </p:pic>
      <p:pic>
        <p:nvPicPr>
          <p:cNvPr id="9" name="Picture 8"/>
          <p:cNvPicPr>
            <a:picLocks noChangeAspect="1"/>
          </p:cNvPicPr>
          <p:nvPr/>
        </p:nvPicPr>
        <p:blipFill>
          <a:blip r:embed="rId5"/>
          <a:stretch>
            <a:fillRect/>
          </a:stretch>
        </p:blipFill>
        <p:spPr>
          <a:xfrm>
            <a:off x="9463817" y="3878187"/>
            <a:ext cx="2153384" cy="1432979"/>
          </a:xfrm>
          <a:prstGeom prst="rect">
            <a:avLst/>
          </a:prstGeom>
        </p:spPr>
      </p:pic>
      <p:pic>
        <p:nvPicPr>
          <p:cNvPr id="10" name="Picture 9"/>
          <p:cNvPicPr>
            <a:picLocks noChangeAspect="1"/>
          </p:cNvPicPr>
          <p:nvPr/>
        </p:nvPicPr>
        <p:blipFill>
          <a:blip r:embed="rId6"/>
          <a:stretch>
            <a:fillRect/>
          </a:stretch>
        </p:blipFill>
        <p:spPr>
          <a:xfrm>
            <a:off x="9738637" y="2361286"/>
            <a:ext cx="1878564" cy="1250099"/>
          </a:xfrm>
          <a:prstGeom prst="rect">
            <a:avLst/>
          </a:prstGeom>
        </p:spPr>
      </p:pic>
    </p:spTree>
    <p:extLst>
      <p:ext uri="{BB962C8B-B14F-4D97-AF65-F5344CB8AC3E}">
        <p14:creationId xmlns:p14="http://schemas.microsoft.com/office/powerpoint/2010/main" val="6995887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3" name="TextBox 12">
            <a:extLst>
              <a:ext uri="{FF2B5EF4-FFF2-40B4-BE49-F238E27FC236}">
                <a16:creationId xmlns:a16="http://schemas.microsoft.com/office/drawing/2014/main" xmlns="" id="{E701F7A6-FD7D-49C3-8062-F631EEB20CB0}"/>
              </a:ext>
            </a:extLst>
          </p:cNvPr>
          <p:cNvSpPr txBox="1"/>
          <p:nvPr/>
        </p:nvSpPr>
        <p:spPr>
          <a:xfrm>
            <a:off x="388011" y="1240244"/>
            <a:ext cx="9099804" cy="3600986"/>
          </a:xfrm>
          <a:prstGeom prst="rect">
            <a:avLst/>
          </a:prstGeom>
          <a:noFill/>
        </p:spPr>
        <p:txBody>
          <a:bodyPr wrap="square" rtlCol="0">
            <a:spAutoFit/>
          </a:bodyPr>
          <a:lstStyle/>
          <a:p>
            <a:r>
              <a:rPr lang="en-IE" sz="3200" b="1" dirty="0" smtClean="0">
                <a:solidFill>
                  <a:schemeClr val="bg1"/>
                </a:solidFill>
              </a:rPr>
              <a:t>Preparing for the “New Normal” – Tips for Brands</a:t>
            </a:r>
            <a:endParaRPr lang="en-IE" sz="3200" b="1" dirty="0">
              <a:solidFill>
                <a:schemeClr val="bg1"/>
              </a:solidFill>
            </a:endParaRPr>
          </a:p>
          <a:p>
            <a:endParaRPr lang="en-IE" sz="2800" dirty="0">
              <a:solidFill>
                <a:schemeClr val="bg1"/>
              </a:solidFill>
            </a:endParaRPr>
          </a:p>
          <a:p>
            <a:pPr marL="742950" indent="-742950">
              <a:buAutoNum type="arabicPeriod"/>
            </a:pPr>
            <a:r>
              <a:rPr lang="en-IE" sz="2800" dirty="0" smtClean="0">
                <a:solidFill>
                  <a:schemeClr val="bg1"/>
                </a:solidFill>
              </a:rPr>
              <a:t>Maintain </a:t>
            </a:r>
            <a:r>
              <a:rPr lang="en-IE" sz="2800" dirty="0" smtClean="0">
                <a:solidFill>
                  <a:schemeClr val="bg1"/>
                </a:solidFill>
              </a:rPr>
              <a:t>Public Health Measures</a:t>
            </a:r>
            <a:endParaRPr lang="en-IE" sz="2800" dirty="0" smtClean="0">
              <a:solidFill>
                <a:schemeClr val="bg1"/>
              </a:solidFill>
            </a:endParaRPr>
          </a:p>
          <a:p>
            <a:pPr marL="742950" indent="-742950">
              <a:buAutoNum type="arabicPeriod"/>
            </a:pPr>
            <a:r>
              <a:rPr lang="en-IE" sz="2800" dirty="0" smtClean="0">
                <a:solidFill>
                  <a:schemeClr val="bg1"/>
                </a:solidFill>
              </a:rPr>
              <a:t>Embrace </a:t>
            </a:r>
            <a:r>
              <a:rPr lang="en-IE" sz="2800" dirty="0">
                <a:solidFill>
                  <a:schemeClr val="bg1"/>
                </a:solidFill>
              </a:rPr>
              <a:t>D</a:t>
            </a:r>
            <a:r>
              <a:rPr lang="en-IE" sz="2800" dirty="0" smtClean="0">
                <a:solidFill>
                  <a:schemeClr val="bg1"/>
                </a:solidFill>
              </a:rPr>
              <a:t>igital</a:t>
            </a:r>
            <a:endParaRPr lang="en-IE" sz="2800" dirty="0" smtClean="0">
              <a:solidFill>
                <a:schemeClr val="bg1"/>
              </a:solidFill>
            </a:endParaRPr>
          </a:p>
          <a:p>
            <a:pPr marL="742950" indent="-742950">
              <a:buAutoNum type="arabicPeriod"/>
            </a:pPr>
            <a:r>
              <a:rPr lang="en-IE" sz="2800" dirty="0" smtClean="0">
                <a:solidFill>
                  <a:schemeClr val="bg1"/>
                </a:solidFill>
              </a:rPr>
              <a:t>Design a </a:t>
            </a:r>
            <a:r>
              <a:rPr lang="en-IE" sz="2800" dirty="0" smtClean="0">
                <a:solidFill>
                  <a:schemeClr val="bg1"/>
                </a:solidFill>
              </a:rPr>
              <a:t>“New</a:t>
            </a:r>
            <a:r>
              <a:rPr lang="en-IE" sz="2800" dirty="0" smtClean="0">
                <a:solidFill>
                  <a:schemeClr val="bg1"/>
                </a:solidFill>
              </a:rPr>
              <a:t>” </a:t>
            </a:r>
            <a:r>
              <a:rPr lang="en-IE" sz="2800" dirty="0" smtClean="0">
                <a:solidFill>
                  <a:schemeClr val="bg1"/>
                </a:solidFill>
              </a:rPr>
              <a:t>Customer Journey</a:t>
            </a:r>
            <a:endParaRPr lang="en-IE" sz="2800" dirty="0" smtClean="0">
              <a:solidFill>
                <a:schemeClr val="bg1"/>
              </a:solidFill>
            </a:endParaRPr>
          </a:p>
          <a:p>
            <a:pPr marL="742950" indent="-742950">
              <a:buAutoNum type="arabicPeriod"/>
            </a:pPr>
            <a:r>
              <a:rPr lang="en-IE" sz="2800" dirty="0" smtClean="0">
                <a:solidFill>
                  <a:schemeClr val="bg1"/>
                </a:solidFill>
              </a:rPr>
              <a:t>Flatten the </a:t>
            </a:r>
            <a:r>
              <a:rPr lang="en-IE" sz="2800" dirty="0" smtClean="0">
                <a:solidFill>
                  <a:schemeClr val="bg1"/>
                </a:solidFill>
              </a:rPr>
              <a:t>Seasonality Curve</a:t>
            </a:r>
            <a:endParaRPr lang="en-IE" sz="2800" dirty="0" smtClean="0">
              <a:solidFill>
                <a:schemeClr val="bg1"/>
              </a:solidFill>
            </a:endParaRPr>
          </a:p>
          <a:p>
            <a:pPr marL="742950" indent="-742950">
              <a:buAutoNum type="arabicPeriod"/>
            </a:pPr>
            <a:r>
              <a:rPr lang="en-IE" sz="2800" dirty="0" smtClean="0">
                <a:solidFill>
                  <a:schemeClr val="bg1"/>
                </a:solidFill>
              </a:rPr>
              <a:t>Identify </a:t>
            </a:r>
            <a:r>
              <a:rPr lang="en-IE" sz="2800" dirty="0" smtClean="0">
                <a:solidFill>
                  <a:schemeClr val="bg1"/>
                </a:solidFill>
              </a:rPr>
              <a:t>New Customer Segments </a:t>
            </a:r>
            <a:r>
              <a:rPr lang="en-IE" sz="2800" dirty="0" smtClean="0">
                <a:solidFill>
                  <a:schemeClr val="bg1"/>
                </a:solidFill>
              </a:rPr>
              <a:t>or </a:t>
            </a:r>
            <a:r>
              <a:rPr lang="en-IE" sz="2800" dirty="0" smtClean="0">
                <a:solidFill>
                  <a:schemeClr val="bg1"/>
                </a:solidFill>
              </a:rPr>
              <a:t>Revenue Streams</a:t>
            </a:r>
            <a:endParaRPr lang="en-IE" sz="2800" dirty="0" smtClean="0">
              <a:solidFill>
                <a:schemeClr val="bg1"/>
              </a:solidFill>
            </a:endParaRPr>
          </a:p>
          <a:p>
            <a:pPr marL="742950" indent="-742950">
              <a:buAutoNum type="arabicPeriod"/>
            </a:pPr>
            <a:r>
              <a:rPr lang="en-IE" sz="2800" dirty="0" smtClean="0">
                <a:solidFill>
                  <a:schemeClr val="bg1"/>
                </a:solidFill>
              </a:rPr>
              <a:t>Keep </a:t>
            </a:r>
            <a:r>
              <a:rPr lang="en-IE" sz="2800" dirty="0" smtClean="0">
                <a:solidFill>
                  <a:schemeClr val="bg1"/>
                </a:solidFill>
              </a:rPr>
              <a:t>Communicating!</a:t>
            </a:r>
            <a:endParaRPr lang="en-IE" sz="2800" dirty="0">
              <a:solidFill>
                <a:schemeClr val="bg1"/>
              </a:solidFill>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29525" y="2055571"/>
            <a:ext cx="2437339" cy="2439619"/>
          </a:xfrm>
          <a:prstGeom prst="rect">
            <a:avLst/>
          </a:prstGeom>
        </p:spPr>
      </p:pic>
    </p:spTree>
    <p:extLst>
      <p:ext uri="{BB962C8B-B14F-4D97-AF65-F5344CB8AC3E}">
        <p14:creationId xmlns:p14="http://schemas.microsoft.com/office/powerpoint/2010/main" val="26698268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xmlns="" id="{C201D877-1AF8-46DE-BF35-373E23A4B8CA}"/>
              </a:ext>
            </a:extLst>
          </p:cNvPr>
          <p:cNvSpPr txBox="1"/>
          <p:nvPr/>
        </p:nvSpPr>
        <p:spPr>
          <a:xfrm>
            <a:off x="358012" y="562436"/>
            <a:ext cx="4991772" cy="6340197"/>
          </a:xfrm>
          <a:prstGeom prst="rect">
            <a:avLst/>
          </a:prstGeom>
          <a:noFill/>
        </p:spPr>
        <p:txBody>
          <a:bodyPr wrap="square" rtlCol="0">
            <a:spAutoFit/>
          </a:bodyPr>
          <a:lstStyle/>
          <a:p>
            <a:pPr>
              <a:buClr>
                <a:srgbClr val="22505F"/>
              </a:buClr>
            </a:pPr>
            <a:r>
              <a:rPr lang="en-US" sz="1400" b="1" kern="0" dirty="0" smtClean="0">
                <a:solidFill>
                  <a:srgbClr val="22505F"/>
                </a:solidFill>
              </a:rPr>
              <a:t>Maintain Public Health Measures</a:t>
            </a:r>
            <a:endParaRPr lang="en-US" sz="1400" b="1" kern="0" dirty="0">
              <a:solidFill>
                <a:srgbClr val="22505F"/>
              </a:solidFill>
            </a:endParaRPr>
          </a:p>
          <a:p>
            <a:pPr>
              <a:buClr>
                <a:srgbClr val="22505F"/>
              </a:buClr>
            </a:pPr>
            <a:endParaRPr lang="en-US" sz="1400" b="1" kern="0" dirty="0">
              <a:solidFill>
                <a:srgbClr val="22505F"/>
              </a:solidFill>
            </a:endParaRPr>
          </a:p>
          <a:p>
            <a:pPr>
              <a:buClr>
                <a:srgbClr val="22505F"/>
              </a:buClr>
            </a:pPr>
            <a:r>
              <a:rPr lang="en-US" sz="1400" kern="0" dirty="0" smtClean="0">
                <a:solidFill>
                  <a:srgbClr val="22505F"/>
                </a:solidFill>
              </a:rPr>
              <a:t>While the lockdown is likely to end, the same is unfortunately not the case for COVID-19. </a:t>
            </a:r>
            <a:r>
              <a:rPr lang="en-US" sz="1400" b="1" kern="0" dirty="0" smtClean="0">
                <a:solidFill>
                  <a:srgbClr val="22505F"/>
                </a:solidFill>
              </a:rPr>
              <a:t>Social </a:t>
            </a:r>
            <a:r>
              <a:rPr lang="en-US" sz="1400" b="1" kern="0" dirty="0" smtClean="0">
                <a:solidFill>
                  <a:srgbClr val="22505F"/>
                </a:solidFill>
              </a:rPr>
              <a:t>distancing and hand hygiene rules are likely to stay </a:t>
            </a:r>
            <a:r>
              <a:rPr lang="en-US" sz="1400" kern="0" dirty="0" smtClean="0">
                <a:solidFill>
                  <a:srgbClr val="22505F"/>
                </a:solidFill>
              </a:rPr>
              <a:t>in effect for the foreseeable future. Wearing </a:t>
            </a:r>
            <a:r>
              <a:rPr lang="en-US" sz="1400" b="1" kern="0" dirty="0" smtClean="0">
                <a:solidFill>
                  <a:srgbClr val="22505F"/>
                </a:solidFill>
              </a:rPr>
              <a:t>masks</a:t>
            </a:r>
            <a:r>
              <a:rPr lang="en-US" sz="1400" kern="0" dirty="0" smtClean="0">
                <a:solidFill>
                  <a:srgbClr val="22505F"/>
                </a:solidFill>
              </a:rPr>
              <a:t> in certain public and work situations could also become mandatory, e.g. hairdressers and public transport.</a:t>
            </a:r>
          </a:p>
          <a:p>
            <a:pPr>
              <a:buClr>
                <a:srgbClr val="22505F"/>
              </a:buClr>
            </a:pPr>
            <a:endParaRPr lang="en-US" sz="1400" kern="0" dirty="0">
              <a:solidFill>
                <a:srgbClr val="22505F"/>
              </a:solidFill>
            </a:endParaRPr>
          </a:p>
          <a:p>
            <a:pPr>
              <a:buClr>
                <a:srgbClr val="22505F"/>
              </a:buClr>
            </a:pPr>
            <a:r>
              <a:rPr lang="en-US" sz="1400" kern="0" dirty="0" smtClean="0">
                <a:solidFill>
                  <a:srgbClr val="22505F"/>
                </a:solidFill>
              </a:rPr>
              <a:t>Brands need to ensure that they </a:t>
            </a:r>
            <a:r>
              <a:rPr lang="en-US" sz="1400" kern="0" dirty="0" smtClean="0">
                <a:solidFill>
                  <a:srgbClr val="22505F"/>
                </a:solidFill>
              </a:rPr>
              <a:t>implement all relevant public health measures. </a:t>
            </a:r>
            <a:r>
              <a:rPr lang="en-US" sz="1400" kern="0" dirty="0" smtClean="0">
                <a:solidFill>
                  <a:srgbClr val="22505F"/>
                </a:solidFill>
              </a:rPr>
              <a:t>Brands that are seen as effectively protecting both </a:t>
            </a:r>
            <a:r>
              <a:rPr lang="en-US" sz="1400" b="1" kern="0" dirty="0" smtClean="0">
                <a:solidFill>
                  <a:srgbClr val="22505F"/>
                </a:solidFill>
              </a:rPr>
              <a:t>staff and customers</a:t>
            </a:r>
            <a:r>
              <a:rPr lang="en-US" sz="1400" kern="0" dirty="0" smtClean="0">
                <a:solidFill>
                  <a:srgbClr val="22505F"/>
                </a:solidFill>
              </a:rPr>
              <a:t> are likely to be rewarded in terms of staff motivation and </a:t>
            </a:r>
            <a:r>
              <a:rPr lang="en-US" sz="1400" kern="0" dirty="0" smtClean="0">
                <a:solidFill>
                  <a:srgbClr val="22505F"/>
                </a:solidFill>
              </a:rPr>
              <a:t>revenue.</a:t>
            </a:r>
            <a:endParaRPr lang="en-US" sz="1400" kern="0" dirty="0" smtClean="0">
              <a:solidFill>
                <a:srgbClr val="22505F"/>
              </a:solidFill>
            </a:endParaRPr>
          </a:p>
          <a:p>
            <a:pPr>
              <a:buClr>
                <a:srgbClr val="22505F"/>
              </a:buClr>
            </a:pPr>
            <a:endParaRPr lang="en-US" sz="1400" kern="0" dirty="0">
              <a:solidFill>
                <a:srgbClr val="22505F"/>
              </a:solidFill>
            </a:endParaRPr>
          </a:p>
          <a:p>
            <a:pPr>
              <a:buClr>
                <a:srgbClr val="22505F"/>
              </a:buClr>
            </a:pPr>
            <a:r>
              <a:rPr lang="en-US" sz="1400" kern="0" dirty="0" smtClean="0">
                <a:solidFill>
                  <a:srgbClr val="22505F"/>
                </a:solidFill>
              </a:rPr>
              <a:t>While all workplaces need to ensure proper social distancing between staff, especially retailers need to come up with effective solutions to implement social distancing </a:t>
            </a:r>
            <a:r>
              <a:rPr lang="en-US" sz="1400" kern="0" dirty="0" smtClean="0">
                <a:solidFill>
                  <a:srgbClr val="22505F"/>
                </a:solidFill>
              </a:rPr>
              <a:t>rules for both staff and customers in </a:t>
            </a:r>
            <a:r>
              <a:rPr lang="en-US" sz="1400" kern="0" dirty="0" smtClean="0">
                <a:solidFill>
                  <a:srgbClr val="22505F"/>
                </a:solidFill>
              </a:rPr>
              <a:t>an effective way that </a:t>
            </a:r>
            <a:r>
              <a:rPr lang="en-US" sz="1400" b="1" kern="0" dirty="0" smtClean="0">
                <a:solidFill>
                  <a:srgbClr val="22505F"/>
                </a:solidFill>
              </a:rPr>
              <a:t>does not undermine the customer experience </a:t>
            </a:r>
            <a:r>
              <a:rPr lang="en-US" sz="1400" kern="0" dirty="0" smtClean="0">
                <a:solidFill>
                  <a:srgbClr val="22505F"/>
                </a:solidFill>
              </a:rPr>
              <a:t>and is </a:t>
            </a:r>
            <a:r>
              <a:rPr lang="en-US" sz="1400" b="1" kern="0" dirty="0" smtClean="0">
                <a:solidFill>
                  <a:srgbClr val="22505F"/>
                </a:solidFill>
              </a:rPr>
              <a:t>easy to manage</a:t>
            </a:r>
            <a:r>
              <a:rPr lang="en-US" sz="1400" kern="0" dirty="0" smtClean="0">
                <a:solidFill>
                  <a:srgbClr val="22505F"/>
                </a:solidFill>
              </a:rPr>
              <a:t>.</a:t>
            </a:r>
          </a:p>
          <a:p>
            <a:pPr>
              <a:buClr>
                <a:srgbClr val="22505F"/>
              </a:buClr>
            </a:pPr>
            <a:endParaRPr lang="en-US" sz="1400" kern="0" dirty="0">
              <a:solidFill>
                <a:srgbClr val="22505F"/>
              </a:solidFill>
            </a:endParaRPr>
          </a:p>
          <a:p>
            <a:pPr>
              <a:buClr>
                <a:srgbClr val="22505F"/>
              </a:buClr>
            </a:pPr>
            <a:r>
              <a:rPr lang="en-US" sz="1400" kern="0" dirty="0" smtClean="0">
                <a:solidFill>
                  <a:srgbClr val="22505F"/>
                </a:solidFill>
              </a:rPr>
              <a:t>Moving away from the manual “crowd control” used currently, we </a:t>
            </a:r>
            <a:r>
              <a:rPr lang="en-US" sz="1400" kern="0" dirty="0" smtClean="0">
                <a:solidFill>
                  <a:srgbClr val="22505F"/>
                </a:solidFill>
              </a:rPr>
              <a:t>expect more sophisticated systems to be </a:t>
            </a:r>
            <a:r>
              <a:rPr lang="en-US" sz="1400" kern="0" dirty="0" err="1" smtClean="0">
                <a:solidFill>
                  <a:srgbClr val="22505F"/>
                </a:solidFill>
              </a:rPr>
              <a:t>utilised</a:t>
            </a:r>
            <a:r>
              <a:rPr lang="en-US" sz="1400" kern="0" dirty="0" smtClean="0">
                <a:solidFill>
                  <a:srgbClr val="22505F"/>
                </a:solidFill>
              </a:rPr>
              <a:t> to manage crowds and possible breaches of social distancing rules, e.g. </a:t>
            </a:r>
            <a:r>
              <a:rPr lang="en-US" sz="1400" b="1" kern="0" dirty="0" smtClean="0">
                <a:solidFill>
                  <a:srgbClr val="22505F"/>
                </a:solidFill>
              </a:rPr>
              <a:t>Internet of Things and </a:t>
            </a:r>
            <a:r>
              <a:rPr lang="en-US" sz="1400" b="1" kern="0" dirty="0" smtClean="0">
                <a:solidFill>
                  <a:srgbClr val="22505F"/>
                </a:solidFill>
              </a:rPr>
              <a:t>Advanced </a:t>
            </a:r>
            <a:r>
              <a:rPr lang="en-US" sz="1400" b="1" kern="0" dirty="0" smtClean="0">
                <a:solidFill>
                  <a:srgbClr val="22505F"/>
                </a:solidFill>
              </a:rPr>
              <a:t>Analytics</a:t>
            </a:r>
            <a:r>
              <a:rPr lang="en-US" sz="1400" kern="0" dirty="0" smtClean="0">
                <a:solidFill>
                  <a:srgbClr val="22505F"/>
                </a:solidFill>
              </a:rPr>
              <a:t>. This will allow </a:t>
            </a:r>
            <a:r>
              <a:rPr lang="en-US" sz="1400" kern="0" dirty="0" smtClean="0">
                <a:solidFill>
                  <a:srgbClr val="22505F"/>
                </a:solidFill>
              </a:rPr>
              <a:t>for more effective planning of staff numbers, store layout, </a:t>
            </a:r>
            <a:r>
              <a:rPr lang="en-US" sz="1400" kern="0" dirty="0" smtClean="0">
                <a:solidFill>
                  <a:srgbClr val="22505F"/>
                </a:solidFill>
              </a:rPr>
              <a:t>seasonality and the </a:t>
            </a:r>
            <a:r>
              <a:rPr lang="en-US" sz="1400" kern="0" dirty="0" smtClean="0">
                <a:solidFill>
                  <a:srgbClr val="22505F"/>
                </a:solidFill>
              </a:rPr>
              <a:t>customer </a:t>
            </a:r>
            <a:r>
              <a:rPr lang="en-US" sz="1400" kern="0" dirty="0" smtClean="0">
                <a:solidFill>
                  <a:srgbClr val="22505F"/>
                </a:solidFill>
              </a:rPr>
              <a:t>journey. </a:t>
            </a:r>
            <a:r>
              <a:rPr lang="en-US" sz="1400" kern="0" dirty="0" smtClean="0">
                <a:solidFill>
                  <a:srgbClr val="22505F"/>
                </a:solidFill>
              </a:rPr>
              <a:t>It will also help </a:t>
            </a:r>
            <a:r>
              <a:rPr lang="en-US" sz="1400" b="1" kern="0" dirty="0" smtClean="0">
                <a:solidFill>
                  <a:srgbClr val="22505F"/>
                </a:solidFill>
              </a:rPr>
              <a:t>avoid long customer queues </a:t>
            </a:r>
            <a:r>
              <a:rPr lang="en-US" sz="1400" kern="0" dirty="0" smtClean="0">
                <a:solidFill>
                  <a:srgbClr val="22505F"/>
                </a:solidFill>
              </a:rPr>
              <a:t>which could detract from the customer experience. </a:t>
            </a:r>
            <a:r>
              <a:rPr lang="en-US" sz="1400" b="1" kern="0" dirty="0" smtClean="0">
                <a:solidFill>
                  <a:schemeClr val="tx2"/>
                </a:solidFill>
              </a:rPr>
              <a:t>Monitoring shop footfall has never been more important!</a:t>
            </a:r>
          </a:p>
          <a:p>
            <a:pPr>
              <a:buClr>
                <a:srgbClr val="22505F"/>
              </a:buClr>
            </a:pPr>
            <a:endParaRPr lang="en-US" sz="1400" kern="0" dirty="0">
              <a:solidFill>
                <a:srgbClr val="22505F"/>
              </a:solidFill>
            </a:endParaRPr>
          </a:p>
          <a:p>
            <a:pPr>
              <a:buClr>
                <a:srgbClr val="22505F"/>
              </a:buClr>
            </a:pPr>
            <a:endParaRPr lang="en-US" sz="1400" kern="0" dirty="0" smtClean="0">
              <a:solidFill>
                <a:srgbClr val="22505F"/>
              </a:solidFill>
            </a:endParaRPr>
          </a:p>
        </p:txBody>
      </p:sp>
      <p:cxnSp>
        <p:nvCxnSpPr>
          <p:cNvPr id="13" name="Straight Connector 12">
            <a:extLst>
              <a:ext uri="{FF2B5EF4-FFF2-40B4-BE49-F238E27FC236}">
                <a16:creationId xmlns:a16="http://schemas.microsoft.com/office/drawing/2014/main" xmlns="" id="{B04CE302-5C66-4BDB-81C3-B3810478948E}"/>
              </a:ext>
            </a:extLst>
          </p:cNvPr>
          <p:cNvCxnSpPr/>
          <p:nvPr/>
        </p:nvCxnSpPr>
        <p:spPr>
          <a:xfrm>
            <a:off x="5801248" y="544104"/>
            <a:ext cx="28966" cy="5322686"/>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B63D4647-94AB-4182-A2BF-0C84D45225C3}"/>
              </a:ext>
            </a:extLst>
          </p:cNvPr>
          <p:cNvCxnSpPr/>
          <p:nvPr/>
        </p:nvCxnSpPr>
        <p:spPr>
          <a:xfrm flipV="1">
            <a:off x="428791" y="918102"/>
            <a:ext cx="2680169" cy="6344"/>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xmlns="" id="{C201D877-1AF8-46DE-BF35-373E23A4B8CA}"/>
              </a:ext>
            </a:extLst>
          </p:cNvPr>
          <p:cNvSpPr txBox="1"/>
          <p:nvPr/>
        </p:nvSpPr>
        <p:spPr>
          <a:xfrm>
            <a:off x="6264477" y="562436"/>
            <a:ext cx="4991772" cy="5047536"/>
          </a:xfrm>
          <a:prstGeom prst="rect">
            <a:avLst/>
          </a:prstGeom>
          <a:noFill/>
        </p:spPr>
        <p:txBody>
          <a:bodyPr wrap="square" rtlCol="0">
            <a:spAutoFit/>
          </a:bodyPr>
          <a:lstStyle/>
          <a:p>
            <a:pPr>
              <a:buClr>
                <a:srgbClr val="22505F"/>
              </a:buClr>
            </a:pPr>
            <a:r>
              <a:rPr lang="en-US" sz="1400" b="1" kern="0" dirty="0" smtClean="0">
                <a:solidFill>
                  <a:srgbClr val="22505F"/>
                </a:solidFill>
              </a:rPr>
              <a:t>Embrace Digital</a:t>
            </a:r>
            <a:endParaRPr lang="en-US" sz="1400" b="1" kern="0" dirty="0">
              <a:solidFill>
                <a:srgbClr val="22505F"/>
              </a:solidFill>
            </a:endParaRPr>
          </a:p>
          <a:p>
            <a:pPr>
              <a:buClr>
                <a:srgbClr val="22505F"/>
              </a:buClr>
            </a:pPr>
            <a:endParaRPr lang="en-US" sz="1400" b="1" kern="0" dirty="0">
              <a:solidFill>
                <a:srgbClr val="22505F"/>
              </a:solidFill>
            </a:endParaRPr>
          </a:p>
          <a:p>
            <a:pPr>
              <a:buClr>
                <a:srgbClr val="22505F"/>
              </a:buClr>
            </a:pPr>
            <a:r>
              <a:rPr lang="en-US" sz="1400" kern="0" dirty="0" smtClean="0">
                <a:solidFill>
                  <a:srgbClr val="22505F"/>
                </a:solidFill>
              </a:rPr>
              <a:t>While we have seen growth in online shopping for many years at the expense of traditional brick-and-mortar shops, COVID-19 has truly brought about a </a:t>
            </a:r>
            <a:r>
              <a:rPr lang="en-US" sz="1400" b="1" kern="0" dirty="0" smtClean="0">
                <a:solidFill>
                  <a:srgbClr val="22505F"/>
                </a:solidFill>
              </a:rPr>
              <a:t>digital revolution </a:t>
            </a:r>
            <a:r>
              <a:rPr lang="en-US" sz="1400" kern="0" dirty="0" smtClean="0">
                <a:solidFill>
                  <a:srgbClr val="22505F"/>
                </a:solidFill>
              </a:rPr>
              <a:t>in our shopping and media habits. </a:t>
            </a:r>
            <a:r>
              <a:rPr lang="en-IE" sz="1400" kern="0" dirty="0">
                <a:solidFill>
                  <a:srgbClr val="22505F"/>
                </a:solidFill>
              </a:rPr>
              <a:t>And while many are longing to visit retail shops again as they open up, we will not see online shopping drop back to the levels seen before </a:t>
            </a:r>
            <a:r>
              <a:rPr lang="en-IE" sz="1400" kern="0" dirty="0" smtClean="0">
                <a:solidFill>
                  <a:srgbClr val="22505F"/>
                </a:solidFill>
              </a:rPr>
              <a:t>COVID-19.</a:t>
            </a:r>
            <a:endParaRPr lang="en-US" sz="1400" kern="0" dirty="0" smtClean="0">
              <a:solidFill>
                <a:srgbClr val="22505F"/>
              </a:solidFill>
            </a:endParaRPr>
          </a:p>
          <a:p>
            <a:pPr>
              <a:buClr>
                <a:srgbClr val="22505F"/>
              </a:buClr>
            </a:pPr>
            <a:endParaRPr lang="en-US" sz="1400" kern="0" dirty="0" smtClean="0">
              <a:solidFill>
                <a:srgbClr val="22505F"/>
              </a:solidFill>
            </a:endParaRPr>
          </a:p>
          <a:p>
            <a:pPr>
              <a:buClr>
                <a:srgbClr val="22505F"/>
              </a:buClr>
            </a:pPr>
            <a:r>
              <a:rPr lang="en-US" sz="1400" kern="0" dirty="0" smtClean="0">
                <a:solidFill>
                  <a:srgbClr val="22505F"/>
                </a:solidFill>
              </a:rPr>
              <a:t>Not only have consumers </a:t>
            </a:r>
            <a:r>
              <a:rPr lang="en-US" sz="1400" b="1" kern="0" dirty="0" smtClean="0">
                <a:solidFill>
                  <a:srgbClr val="22505F"/>
                </a:solidFill>
              </a:rPr>
              <a:t>experienced first-hand </a:t>
            </a:r>
            <a:r>
              <a:rPr lang="en-US" sz="1400" kern="0" dirty="0" smtClean="0">
                <a:solidFill>
                  <a:srgbClr val="22505F"/>
                </a:solidFill>
              </a:rPr>
              <a:t>the advantages and ease of online shopping, they have also </a:t>
            </a:r>
            <a:r>
              <a:rPr lang="en-US" sz="1400" kern="0" dirty="0" smtClean="0">
                <a:solidFill>
                  <a:srgbClr val="22505F"/>
                </a:solidFill>
              </a:rPr>
              <a:t>witnessed </a:t>
            </a:r>
            <a:r>
              <a:rPr lang="en-US" sz="1400" b="1" kern="0" dirty="0" smtClean="0">
                <a:solidFill>
                  <a:srgbClr val="22505F"/>
                </a:solidFill>
              </a:rPr>
              <a:t>increased </a:t>
            </a:r>
            <a:r>
              <a:rPr lang="en-US" sz="1400" b="1" kern="0" dirty="0" smtClean="0">
                <a:solidFill>
                  <a:srgbClr val="22505F"/>
                </a:solidFill>
              </a:rPr>
              <a:t>competition online </a:t>
            </a:r>
            <a:r>
              <a:rPr lang="en-US" sz="1400" kern="0" dirty="0" smtClean="0">
                <a:solidFill>
                  <a:srgbClr val="22505F"/>
                </a:solidFill>
              </a:rPr>
              <a:t>with many traditional brands having upped their online presence during the crisis.</a:t>
            </a:r>
          </a:p>
          <a:p>
            <a:pPr>
              <a:buClr>
                <a:srgbClr val="22505F"/>
              </a:buClr>
            </a:pPr>
            <a:endParaRPr lang="en-US" sz="1400" kern="0" dirty="0" smtClean="0">
              <a:solidFill>
                <a:srgbClr val="22505F"/>
              </a:solidFill>
            </a:endParaRPr>
          </a:p>
          <a:p>
            <a:pPr>
              <a:buClr>
                <a:srgbClr val="22505F"/>
              </a:buClr>
            </a:pPr>
            <a:r>
              <a:rPr lang="en-IE" sz="1400" kern="0" dirty="0">
                <a:solidFill>
                  <a:srgbClr val="22505F"/>
                </a:solidFill>
              </a:rPr>
              <a:t>It is therefore vital for brands to continue to invest in their online channels for shopping, communication and customer service. Brands must also expect and facilitate more </a:t>
            </a:r>
            <a:r>
              <a:rPr lang="en-IE" sz="1400" b="1" kern="0" dirty="0">
                <a:solidFill>
                  <a:srgbClr val="22505F"/>
                </a:solidFill>
              </a:rPr>
              <a:t>interaction between online and traditional shopping channels </a:t>
            </a:r>
            <a:r>
              <a:rPr lang="en-IE" sz="1400" kern="0" dirty="0">
                <a:solidFill>
                  <a:srgbClr val="22505F"/>
                </a:solidFill>
              </a:rPr>
              <a:t>in the future, e.g. showrooming and </a:t>
            </a:r>
            <a:r>
              <a:rPr lang="en-IE" sz="1400" kern="0" dirty="0" err="1">
                <a:solidFill>
                  <a:srgbClr val="22505F"/>
                </a:solidFill>
              </a:rPr>
              <a:t>webrooming</a:t>
            </a:r>
            <a:r>
              <a:rPr lang="en-IE" sz="1400" kern="0" dirty="0" smtClean="0">
                <a:solidFill>
                  <a:srgbClr val="22505F"/>
                </a:solidFill>
              </a:rPr>
              <a:t>.</a:t>
            </a:r>
            <a:endParaRPr lang="en-US" sz="1400" kern="0" dirty="0" smtClean="0">
              <a:solidFill>
                <a:srgbClr val="22505F"/>
              </a:solidFill>
            </a:endParaRPr>
          </a:p>
          <a:p>
            <a:pPr>
              <a:buClr>
                <a:srgbClr val="22505F"/>
              </a:buClr>
            </a:pPr>
            <a:endParaRPr lang="en-US" sz="1400" kern="0" dirty="0">
              <a:solidFill>
                <a:srgbClr val="22505F"/>
              </a:solidFill>
            </a:endParaRPr>
          </a:p>
          <a:p>
            <a:pPr>
              <a:buClr>
                <a:srgbClr val="22505F"/>
              </a:buClr>
            </a:pPr>
            <a:r>
              <a:rPr lang="en-IE" sz="1400" kern="0" dirty="0">
                <a:solidFill>
                  <a:srgbClr val="22505F"/>
                </a:solidFill>
              </a:rPr>
              <a:t>With postal deliveries having been used extensively during the lockdown, we would expect a return of competitive </a:t>
            </a:r>
            <a:r>
              <a:rPr lang="en-IE" sz="1400" b="1" kern="0" dirty="0">
                <a:solidFill>
                  <a:srgbClr val="22505F"/>
                </a:solidFill>
              </a:rPr>
              <a:t>click-and-collection models </a:t>
            </a:r>
            <a:r>
              <a:rPr lang="en-IE" sz="1400" kern="0" dirty="0">
                <a:solidFill>
                  <a:srgbClr val="22505F"/>
                </a:solidFill>
              </a:rPr>
              <a:t>post-lockdown</a:t>
            </a:r>
            <a:r>
              <a:rPr lang="en-IE" sz="1400" kern="0" dirty="0" smtClean="0">
                <a:solidFill>
                  <a:srgbClr val="22505F"/>
                </a:solidFill>
              </a:rPr>
              <a:t>.</a:t>
            </a:r>
            <a:endParaRPr lang="en-US" sz="1400" kern="0" dirty="0">
              <a:solidFill>
                <a:srgbClr val="22505F"/>
              </a:solidFill>
            </a:endParaRPr>
          </a:p>
        </p:txBody>
      </p:sp>
      <p:cxnSp>
        <p:nvCxnSpPr>
          <p:cNvPr id="18" name="Straight Connector 17">
            <a:extLst>
              <a:ext uri="{FF2B5EF4-FFF2-40B4-BE49-F238E27FC236}">
                <a16:creationId xmlns:a16="http://schemas.microsoft.com/office/drawing/2014/main" xmlns="" id="{B63D4647-94AB-4182-A2BF-0C84D45225C3}"/>
              </a:ext>
            </a:extLst>
          </p:cNvPr>
          <p:cNvCxnSpPr/>
          <p:nvPr/>
        </p:nvCxnSpPr>
        <p:spPr>
          <a:xfrm flipV="1">
            <a:off x="6335256" y="918102"/>
            <a:ext cx="2680169" cy="6344"/>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xmlns="" id="{FDCDFA0F-66FF-449B-8E40-750B55B9406A}"/>
              </a:ext>
            </a:extLst>
          </p:cNvPr>
          <p:cNvPicPr>
            <a:picLocks noChangeAspect="1"/>
          </p:cNvPicPr>
          <p:nvPr/>
        </p:nvPicPr>
        <p:blipFill rotWithShape="1">
          <a:blip r:embed="rId3"/>
          <a:srcRect l="29035" r="28714"/>
          <a:stretch/>
        </p:blipFill>
        <p:spPr>
          <a:xfrm>
            <a:off x="3311467" y="108480"/>
            <a:ext cx="944246" cy="907911"/>
          </a:xfrm>
          <a:prstGeom prst="rect">
            <a:avLst/>
          </a:prstGeom>
        </p:spPr>
      </p:pic>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94775" y="108480"/>
            <a:ext cx="912184" cy="907911"/>
          </a:xfrm>
          <a:prstGeom prst="rect">
            <a:avLst/>
          </a:prstGeom>
        </p:spPr>
      </p:pic>
    </p:spTree>
    <p:extLst>
      <p:ext uri="{BB962C8B-B14F-4D97-AF65-F5344CB8AC3E}">
        <p14:creationId xmlns:p14="http://schemas.microsoft.com/office/powerpoint/2010/main" val="31189591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xmlns="" id="{C201D877-1AF8-46DE-BF35-373E23A4B8CA}"/>
              </a:ext>
            </a:extLst>
          </p:cNvPr>
          <p:cNvSpPr txBox="1"/>
          <p:nvPr/>
        </p:nvSpPr>
        <p:spPr>
          <a:xfrm>
            <a:off x="358012" y="562436"/>
            <a:ext cx="4991772" cy="5262979"/>
          </a:xfrm>
          <a:prstGeom prst="rect">
            <a:avLst/>
          </a:prstGeom>
          <a:noFill/>
        </p:spPr>
        <p:txBody>
          <a:bodyPr wrap="square" rtlCol="0">
            <a:spAutoFit/>
          </a:bodyPr>
          <a:lstStyle/>
          <a:p>
            <a:pPr>
              <a:buClr>
                <a:srgbClr val="22505F"/>
              </a:buClr>
            </a:pPr>
            <a:r>
              <a:rPr lang="en-US" sz="1400" b="1" kern="0" dirty="0" smtClean="0">
                <a:solidFill>
                  <a:srgbClr val="22505F"/>
                </a:solidFill>
              </a:rPr>
              <a:t>Design a “New” Customer Journey</a:t>
            </a:r>
            <a:endParaRPr lang="en-US" sz="1400" b="1" kern="0" dirty="0">
              <a:solidFill>
                <a:srgbClr val="22505F"/>
              </a:solidFill>
            </a:endParaRPr>
          </a:p>
          <a:p>
            <a:pPr>
              <a:buClr>
                <a:srgbClr val="22505F"/>
              </a:buClr>
            </a:pPr>
            <a:endParaRPr lang="en-US" sz="1400" b="1" kern="0" dirty="0">
              <a:solidFill>
                <a:srgbClr val="22505F"/>
              </a:solidFill>
            </a:endParaRPr>
          </a:p>
          <a:p>
            <a:pPr>
              <a:buClr>
                <a:srgbClr val="22505F"/>
              </a:buClr>
            </a:pPr>
            <a:r>
              <a:rPr lang="en-IE" sz="1400" kern="0" dirty="0">
                <a:solidFill>
                  <a:srgbClr val="22505F"/>
                </a:solidFill>
              </a:rPr>
              <a:t>Public health regulations and customer health concerns might mean an end to some “old” customer journeys, e.g. pubs and air travel. Successful brands must embrace this challenge and work on </a:t>
            </a:r>
            <a:r>
              <a:rPr lang="en-IE" sz="1400" b="1" kern="0" dirty="0">
                <a:solidFill>
                  <a:srgbClr val="22505F"/>
                </a:solidFill>
              </a:rPr>
              <a:t>developing new customer journeys </a:t>
            </a:r>
            <a:r>
              <a:rPr lang="en-IE" sz="1400" kern="0" dirty="0">
                <a:solidFill>
                  <a:srgbClr val="22505F"/>
                </a:solidFill>
              </a:rPr>
              <a:t>which are valued by customers while being profitable to the business</a:t>
            </a:r>
            <a:r>
              <a:rPr lang="en-IE" sz="1400" kern="0" dirty="0" smtClean="0">
                <a:solidFill>
                  <a:srgbClr val="22505F"/>
                </a:solidFill>
              </a:rPr>
              <a:t>.</a:t>
            </a:r>
            <a:endParaRPr lang="en-US" sz="1400" kern="0" dirty="0" smtClean="0">
              <a:solidFill>
                <a:srgbClr val="22505F"/>
              </a:solidFill>
            </a:endParaRPr>
          </a:p>
          <a:p>
            <a:pPr>
              <a:buClr>
                <a:srgbClr val="22505F"/>
              </a:buClr>
            </a:pPr>
            <a:endParaRPr lang="en-US" sz="1400" kern="0" dirty="0">
              <a:solidFill>
                <a:srgbClr val="22505F"/>
              </a:solidFill>
            </a:endParaRPr>
          </a:p>
          <a:p>
            <a:pPr>
              <a:buClr>
                <a:srgbClr val="22505F"/>
              </a:buClr>
            </a:pPr>
            <a:r>
              <a:rPr lang="en-IE" sz="1400" kern="0" dirty="0">
                <a:solidFill>
                  <a:srgbClr val="22505F"/>
                </a:solidFill>
              </a:rPr>
              <a:t>One example is Tivoli Gardens, one of the oldest amusement parks in the world, located in Copenhagen, with an annual visitor number close to 5 million. When opening up in June, the customer journey could be very different than previously with strict social distancing rules in place and guests being encouraged to book their rollercoaster ride time slots online prior to the visit. Another example is the re-emergence of drive-in cinemas across Europe.</a:t>
            </a:r>
          </a:p>
          <a:p>
            <a:pPr>
              <a:buClr>
                <a:srgbClr val="22505F"/>
              </a:buClr>
            </a:pPr>
            <a:endParaRPr lang="en-IE" sz="1400" kern="0" dirty="0">
              <a:solidFill>
                <a:srgbClr val="22505F"/>
              </a:solidFill>
            </a:endParaRPr>
          </a:p>
          <a:p>
            <a:pPr>
              <a:buClr>
                <a:srgbClr val="22505F"/>
              </a:buClr>
            </a:pPr>
            <a:r>
              <a:rPr lang="en-IE" sz="1400" kern="0" dirty="0">
                <a:solidFill>
                  <a:srgbClr val="22505F"/>
                </a:solidFill>
              </a:rPr>
              <a:t>Here in Ireland, pubs will struggle with how to provide an authentic and socially rewarding experience, while implementing social distancing rules, e.g. table service only, limited toilet access and no live music.</a:t>
            </a:r>
          </a:p>
          <a:p>
            <a:pPr>
              <a:buClr>
                <a:srgbClr val="22505F"/>
              </a:buClr>
            </a:pPr>
            <a:endParaRPr lang="en-IE" sz="1400" kern="0" dirty="0">
              <a:solidFill>
                <a:srgbClr val="22505F"/>
              </a:solidFill>
            </a:endParaRPr>
          </a:p>
          <a:p>
            <a:pPr>
              <a:buClr>
                <a:srgbClr val="22505F"/>
              </a:buClr>
            </a:pPr>
            <a:r>
              <a:rPr lang="en-IE" sz="1400" kern="0" dirty="0">
                <a:solidFill>
                  <a:srgbClr val="22505F"/>
                </a:solidFill>
              </a:rPr>
              <a:t>Brands must be willing to think </a:t>
            </a:r>
            <a:r>
              <a:rPr lang="en-IE" sz="1400" b="1" kern="0" dirty="0">
                <a:solidFill>
                  <a:srgbClr val="22505F"/>
                </a:solidFill>
              </a:rPr>
              <a:t>outside-the-box </a:t>
            </a:r>
            <a:r>
              <a:rPr lang="en-IE" sz="1400" kern="0" dirty="0">
                <a:solidFill>
                  <a:srgbClr val="22505F"/>
                </a:solidFill>
              </a:rPr>
              <a:t>while allowing </a:t>
            </a:r>
            <a:r>
              <a:rPr lang="en-IE" sz="1400" b="1" kern="0" dirty="0">
                <a:solidFill>
                  <a:srgbClr val="22505F"/>
                </a:solidFill>
              </a:rPr>
              <a:t>customers to feed into the new processes and journey</a:t>
            </a:r>
            <a:r>
              <a:rPr lang="en-IE" sz="1400" kern="0" dirty="0" smtClean="0">
                <a:solidFill>
                  <a:srgbClr val="22505F"/>
                </a:solidFill>
              </a:rPr>
              <a:t>.</a:t>
            </a:r>
            <a:endParaRPr lang="en-US" sz="1400" kern="0" dirty="0" smtClean="0">
              <a:solidFill>
                <a:srgbClr val="22505F"/>
              </a:solidFill>
            </a:endParaRPr>
          </a:p>
        </p:txBody>
      </p:sp>
      <p:cxnSp>
        <p:nvCxnSpPr>
          <p:cNvPr id="13" name="Straight Connector 12">
            <a:extLst>
              <a:ext uri="{FF2B5EF4-FFF2-40B4-BE49-F238E27FC236}">
                <a16:creationId xmlns:a16="http://schemas.microsoft.com/office/drawing/2014/main" xmlns="" id="{B04CE302-5C66-4BDB-81C3-B3810478948E}"/>
              </a:ext>
            </a:extLst>
          </p:cNvPr>
          <p:cNvCxnSpPr/>
          <p:nvPr/>
        </p:nvCxnSpPr>
        <p:spPr>
          <a:xfrm>
            <a:off x="5801248" y="544104"/>
            <a:ext cx="28966" cy="5322686"/>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B63D4647-94AB-4182-A2BF-0C84D45225C3}"/>
              </a:ext>
            </a:extLst>
          </p:cNvPr>
          <p:cNvCxnSpPr/>
          <p:nvPr/>
        </p:nvCxnSpPr>
        <p:spPr>
          <a:xfrm flipV="1">
            <a:off x="428791" y="918102"/>
            <a:ext cx="2680169" cy="6344"/>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xmlns="" id="{C201D877-1AF8-46DE-BF35-373E23A4B8CA}"/>
              </a:ext>
            </a:extLst>
          </p:cNvPr>
          <p:cNvSpPr txBox="1"/>
          <p:nvPr/>
        </p:nvSpPr>
        <p:spPr>
          <a:xfrm>
            <a:off x="6264477" y="562436"/>
            <a:ext cx="4991772" cy="3970318"/>
          </a:xfrm>
          <a:prstGeom prst="rect">
            <a:avLst/>
          </a:prstGeom>
          <a:noFill/>
        </p:spPr>
        <p:txBody>
          <a:bodyPr wrap="square" rtlCol="0">
            <a:spAutoFit/>
          </a:bodyPr>
          <a:lstStyle/>
          <a:p>
            <a:pPr>
              <a:buClr>
                <a:srgbClr val="22505F"/>
              </a:buClr>
            </a:pPr>
            <a:r>
              <a:rPr lang="en-IE" sz="1400" b="1" kern="0" dirty="0" smtClean="0">
                <a:solidFill>
                  <a:srgbClr val="22505F"/>
                </a:solidFill>
              </a:rPr>
              <a:t>Flatten the Seasonality Curve</a:t>
            </a:r>
          </a:p>
          <a:p>
            <a:pPr>
              <a:buClr>
                <a:srgbClr val="22505F"/>
              </a:buClr>
            </a:pPr>
            <a:endParaRPr lang="en-IE" sz="1400" b="1" kern="0" dirty="0" smtClean="0">
              <a:solidFill>
                <a:srgbClr val="22505F"/>
              </a:solidFill>
            </a:endParaRPr>
          </a:p>
          <a:p>
            <a:pPr>
              <a:buClr>
                <a:srgbClr val="22505F"/>
              </a:buClr>
            </a:pPr>
            <a:r>
              <a:rPr lang="en-IE" sz="1400" kern="0" dirty="0">
                <a:solidFill>
                  <a:srgbClr val="22505F"/>
                </a:solidFill>
              </a:rPr>
              <a:t>Sticking with the pubs, how will they be able to make money if they can only fit a third of the usual patrons in on an average Saturday night? One solution could be to make the pub offering more attractive on weekdays to make up for the weekend shortfall</a:t>
            </a:r>
            <a:r>
              <a:rPr lang="en-IE" sz="1400" kern="0" dirty="0" smtClean="0">
                <a:solidFill>
                  <a:srgbClr val="22505F"/>
                </a:solidFill>
              </a:rPr>
              <a:t>.</a:t>
            </a:r>
          </a:p>
          <a:p>
            <a:pPr>
              <a:buClr>
                <a:srgbClr val="22505F"/>
              </a:buClr>
            </a:pPr>
            <a:endParaRPr lang="en-IE" sz="1400" kern="0" dirty="0" smtClean="0">
              <a:solidFill>
                <a:srgbClr val="22505F"/>
              </a:solidFill>
            </a:endParaRPr>
          </a:p>
          <a:p>
            <a:pPr>
              <a:buClr>
                <a:srgbClr val="22505F"/>
              </a:buClr>
            </a:pPr>
            <a:r>
              <a:rPr lang="en-IE" sz="1400" kern="0" dirty="0">
                <a:solidFill>
                  <a:srgbClr val="22505F"/>
                </a:solidFill>
              </a:rPr>
              <a:t>Due to social distancing rules, </a:t>
            </a:r>
            <a:r>
              <a:rPr lang="en-IE" sz="1400" b="1" kern="0" dirty="0">
                <a:solidFill>
                  <a:srgbClr val="22505F"/>
                </a:solidFill>
              </a:rPr>
              <a:t>space will become a limited resource</a:t>
            </a:r>
            <a:r>
              <a:rPr lang="en-IE" sz="1400" kern="0" dirty="0">
                <a:solidFill>
                  <a:srgbClr val="22505F"/>
                </a:solidFill>
              </a:rPr>
              <a:t>, with brands and retailers exploring how to optimise </a:t>
            </a:r>
            <a:r>
              <a:rPr lang="en-IE" sz="1400" b="1" kern="0" dirty="0">
                <a:solidFill>
                  <a:srgbClr val="22505F"/>
                </a:solidFill>
              </a:rPr>
              <a:t>revenue per square foot</a:t>
            </a:r>
            <a:r>
              <a:rPr lang="en-IE" sz="1400" kern="0" dirty="0">
                <a:solidFill>
                  <a:srgbClr val="22505F"/>
                </a:solidFill>
              </a:rPr>
              <a:t>. This can be achieved through time specific advertising and price promotions generating customers when space is available and limiting customer flow during busy hours. </a:t>
            </a:r>
          </a:p>
          <a:p>
            <a:pPr>
              <a:buClr>
                <a:srgbClr val="22505F"/>
              </a:buClr>
            </a:pPr>
            <a:endParaRPr lang="en-IE" sz="1400" kern="0" dirty="0">
              <a:solidFill>
                <a:srgbClr val="22505F"/>
              </a:solidFill>
            </a:endParaRPr>
          </a:p>
          <a:p>
            <a:pPr>
              <a:buClr>
                <a:srgbClr val="22505F"/>
              </a:buClr>
            </a:pPr>
            <a:r>
              <a:rPr lang="en-IE" sz="1400" kern="0" dirty="0">
                <a:solidFill>
                  <a:srgbClr val="22505F"/>
                </a:solidFill>
              </a:rPr>
              <a:t>With airlines and the tourism industry being hardest hit by the COVID-19 crisis, it is especially important for these brands to explore how they can </a:t>
            </a:r>
            <a:r>
              <a:rPr lang="en-IE" sz="1400" b="1" kern="0" dirty="0">
                <a:solidFill>
                  <a:schemeClr val="tx2"/>
                </a:solidFill>
              </a:rPr>
              <a:t>“flatten the seasonality curve</a:t>
            </a:r>
            <a:r>
              <a:rPr lang="en-IE" sz="1400" b="1" kern="0" dirty="0" smtClean="0">
                <a:solidFill>
                  <a:schemeClr val="tx2"/>
                </a:solidFill>
              </a:rPr>
              <a:t>”</a:t>
            </a:r>
            <a:r>
              <a:rPr lang="en-IE" sz="1400" kern="0" dirty="0" smtClean="0">
                <a:solidFill>
                  <a:srgbClr val="22505F"/>
                </a:solidFill>
              </a:rPr>
              <a:t>!</a:t>
            </a:r>
          </a:p>
        </p:txBody>
      </p:sp>
      <p:cxnSp>
        <p:nvCxnSpPr>
          <p:cNvPr id="18" name="Straight Connector 17">
            <a:extLst>
              <a:ext uri="{FF2B5EF4-FFF2-40B4-BE49-F238E27FC236}">
                <a16:creationId xmlns:a16="http://schemas.microsoft.com/office/drawing/2014/main" xmlns="" id="{B63D4647-94AB-4182-A2BF-0C84D45225C3}"/>
              </a:ext>
            </a:extLst>
          </p:cNvPr>
          <p:cNvCxnSpPr/>
          <p:nvPr/>
        </p:nvCxnSpPr>
        <p:spPr>
          <a:xfrm flipV="1">
            <a:off x="6335256" y="918102"/>
            <a:ext cx="2680169" cy="6344"/>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67465" y="148952"/>
            <a:ext cx="826967" cy="826967"/>
          </a:xfrm>
          <a:prstGeom prst="rect">
            <a:avLst/>
          </a:prstGeom>
        </p:spPr>
      </p:pic>
      <p:pic>
        <p:nvPicPr>
          <p:cNvPr id="3" name="Picture 2"/>
          <p:cNvPicPr>
            <a:picLocks noChangeAspect="1"/>
          </p:cNvPicPr>
          <p:nvPr/>
        </p:nvPicPr>
        <p:blipFill>
          <a:blip r:embed="rId4"/>
          <a:stretch>
            <a:fillRect/>
          </a:stretch>
        </p:blipFill>
        <p:spPr>
          <a:xfrm>
            <a:off x="9469682" y="41314"/>
            <a:ext cx="1332309" cy="934605"/>
          </a:xfrm>
          <a:prstGeom prst="rect">
            <a:avLst/>
          </a:prstGeom>
        </p:spPr>
      </p:pic>
    </p:spTree>
    <p:extLst>
      <p:ext uri="{BB962C8B-B14F-4D97-AF65-F5344CB8AC3E}">
        <p14:creationId xmlns:p14="http://schemas.microsoft.com/office/powerpoint/2010/main" val="40998225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xmlns="" id="{C201D877-1AF8-46DE-BF35-373E23A4B8CA}"/>
              </a:ext>
            </a:extLst>
          </p:cNvPr>
          <p:cNvSpPr txBox="1"/>
          <p:nvPr/>
        </p:nvSpPr>
        <p:spPr>
          <a:xfrm>
            <a:off x="358012" y="562436"/>
            <a:ext cx="4991772" cy="3970318"/>
          </a:xfrm>
          <a:prstGeom prst="rect">
            <a:avLst/>
          </a:prstGeom>
          <a:noFill/>
        </p:spPr>
        <p:txBody>
          <a:bodyPr wrap="square" rtlCol="0">
            <a:spAutoFit/>
          </a:bodyPr>
          <a:lstStyle/>
          <a:p>
            <a:pPr>
              <a:buClr>
                <a:srgbClr val="22505F"/>
              </a:buClr>
            </a:pPr>
            <a:r>
              <a:rPr lang="en-IE" sz="1400" b="1" kern="0" dirty="0">
                <a:solidFill>
                  <a:srgbClr val="22505F"/>
                </a:solidFill>
              </a:rPr>
              <a:t>Identify </a:t>
            </a:r>
            <a:r>
              <a:rPr lang="en-IE" sz="1400" b="1" kern="0" dirty="0" smtClean="0">
                <a:solidFill>
                  <a:srgbClr val="22505F"/>
                </a:solidFill>
              </a:rPr>
              <a:t>New Customer Segments </a:t>
            </a:r>
            <a:r>
              <a:rPr lang="en-IE" sz="1400" b="1" kern="0" dirty="0">
                <a:solidFill>
                  <a:srgbClr val="22505F"/>
                </a:solidFill>
              </a:rPr>
              <a:t>or </a:t>
            </a:r>
            <a:r>
              <a:rPr lang="en-IE" sz="1400" b="1" kern="0" dirty="0" smtClean="0">
                <a:solidFill>
                  <a:srgbClr val="22505F"/>
                </a:solidFill>
              </a:rPr>
              <a:t>Revenue Streams</a:t>
            </a:r>
            <a:endParaRPr lang="en-IE" sz="1400" b="1" kern="0" dirty="0">
              <a:solidFill>
                <a:srgbClr val="22505F"/>
              </a:solidFill>
            </a:endParaRPr>
          </a:p>
          <a:p>
            <a:pPr>
              <a:buClr>
                <a:srgbClr val="22505F"/>
              </a:buClr>
            </a:pPr>
            <a:endParaRPr lang="en-US" sz="1400" b="1" kern="0" dirty="0">
              <a:solidFill>
                <a:srgbClr val="22505F"/>
              </a:solidFill>
            </a:endParaRPr>
          </a:p>
          <a:p>
            <a:pPr>
              <a:buClr>
                <a:srgbClr val="22505F"/>
              </a:buClr>
            </a:pPr>
            <a:r>
              <a:rPr lang="en-IE" sz="1400" kern="0" dirty="0">
                <a:solidFill>
                  <a:srgbClr val="22505F"/>
                </a:solidFill>
              </a:rPr>
              <a:t>Adjusting to the “new normal” is an opportunity for </a:t>
            </a:r>
            <a:r>
              <a:rPr lang="en-IE" sz="1400" b="1" kern="0" dirty="0">
                <a:solidFill>
                  <a:srgbClr val="22505F"/>
                </a:solidFill>
              </a:rPr>
              <a:t>targeting new customer groups and developing new revenue </a:t>
            </a:r>
            <a:r>
              <a:rPr lang="en-IE" sz="1400" b="1" kern="0" dirty="0" smtClean="0">
                <a:solidFill>
                  <a:srgbClr val="22505F"/>
                </a:solidFill>
              </a:rPr>
              <a:t>streams</a:t>
            </a:r>
            <a:r>
              <a:rPr lang="en-IE" sz="1400" kern="0" dirty="0" smtClean="0">
                <a:solidFill>
                  <a:srgbClr val="22505F"/>
                </a:solidFill>
              </a:rPr>
              <a:t>.</a:t>
            </a:r>
          </a:p>
          <a:p>
            <a:pPr>
              <a:buClr>
                <a:srgbClr val="22505F"/>
              </a:buClr>
            </a:pPr>
            <a:endParaRPr lang="en-IE" sz="1400" kern="0" dirty="0">
              <a:solidFill>
                <a:srgbClr val="22505F"/>
              </a:solidFill>
            </a:endParaRPr>
          </a:p>
          <a:p>
            <a:pPr>
              <a:buClr>
                <a:srgbClr val="22505F"/>
              </a:buClr>
            </a:pPr>
            <a:r>
              <a:rPr lang="en-IE" sz="1400" kern="0" dirty="0" smtClean="0">
                <a:solidFill>
                  <a:srgbClr val="22505F"/>
                </a:solidFill>
              </a:rPr>
              <a:t>During </a:t>
            </a:r>
            <a:r>
              <a:rPr lang="en-IE" sz="1400" kern="0" dirty="0">
                <a:solidFill>
                  <a:srgbClr val="22505F"/>
                </a:solidFill>
              </a:rPr>
              <a:t>the crisis, several brands have done this with success, e.g. restaurants offering take away and supermarkets having shopping hours for vulnerable groups.</a:t>
            </a:r>
          </a:p>
          <a:p>
            <a:pPr>
              <a:buClr>
                <a:srgbClr val="22505F"/>
              </a:buClr>
            </a:pPr>
            <a:endParaRPr lang="en-IE" sz="1400" kern="0" dirty="0">
              <a:solidFill>
                <a:srgbClr val="22505F"/>
              </a:solidFill>
            </a:endParaRPr>
          </a:p>
          <a:p>
            <a:pPr>
              <a:buClr>
                <a:srgbClr val="22505F"/>
              </a:buClr>
            </a:pPr>
            <a:r>
              <a:rPr lang="en-IE" sz="1400" kern="0" dirty="0">
                <a:solidFill>
                  <a:srgbClr val="22505F"/>
                </a:solidFill>
              </a:rPr>
              <a:t>Some brands have even gone so far as to actively take part in solving the COVID-19 crisis, e.g. Jameson producing hand sanitiser and </a:t>
            </a:r>
            <a:r>
              <a:rPr lang="en-IE" sz="1400" kern="0" dirty="0" err="1">
                <a:solidFill>
                  <a:srgbClr val="22505F"/>
                </a:solidFill>
              </a:rPr>
              <a:t>O’Neills</a:t>
            </a:r>
            <a:r>
              <a:rPr lang="en-IE" sz="1400" kern="0" dirty="0">
                <a:solidFill>
                  <a:srgbClr val="22505F"/>
                </a:solidFill>
              </a:rPr>
              <a:t> manufacturing protective equipment for healthcare workers.</a:t>
            </a:r>
          </a:p>
          <a:p>
            <a:pPr>
              <a:buClr>
                <a:srgbClr val="22505F"/>
              </a:buClr>
            </a:pPr>
            <a:endParaRPr lang="en-IE" sz="1400" kern="0" dirty="0">
              <a:solidFill>
                <a:srgbClr val="22505F"/>
              </a:solidFill>
            </a:endParaRPr>
          </a:p>
          <a:p>
            <a:pPr>
              <a:buClr>
                <a:srgbClr val="22505F"/>
              </a:buClr>
            </a:pPr>
            <a:r>
              <a:rPr lang="en-IE" sz="1400" kern="0" dirty="0">
                <a:solidFill>
                  <a:srgbClr val="22505F"/>
                </a:solidFill>
              </a:rPr>
              <a:t>The “new normal” will be a challenging, but brands that approach this in an </a:t>
            </a:r>
            <a:r>
              <a:rPr lang="en-IE" sz="1400" b="1" kern="0" dirty="0">
                <a:solidFill>
                  <a:srgbClr val="22505F"/>
                </a:solidFill>
              </a:rPr>
              <a:t>effective and innovative way</a:t>
            </a:r>
            <a:r>
              <a:rPr lang="en-IE" sz="1400" kern="0" dirty="0">
                <a:solidFill>
                  <a:srgbClr val="22505F"/>
                </a:solidFill>
              </a:rPr>
              <a:t> might find themselves appealing to new target groups or even be able to develop new revenue streams for their business, including online sales</a:t>
            </a:r>
            <a:r>
              <a:rPr lang="en-IE" sz="1400" kern="0" dirty="0" smtClean="0">
                <a:solidFill>
                  <a:srgbClr val="22505F"/>
                </a:solidFill>
              </a:rPr>
              <a:t>.</a:t>
            </a:r>
            <a:endParaRPr lang="en-IE" sz="1400" kern="0" dirty="0">
              <a:solidFill>
                <a:srgbClr val="22505F"/>
              </a:solidFill>
            </a:endParaRPr>
          </a:p>
        </p:txBody>
      </p:sp>
      <p:cxnSp>
        <p:nvCxnSpPr>
          <p:cNvPr id="13" name="Straight Connector 12">
            <a:extLst>
              <a:ext uri="{FF2B5EF4-FFF2-40B4-BE49-F238E27FC236}">
                <a16:creationId xmlns:a16="http://schemas.microsoft.com/office/drawing/2014/main" xmlns="" id="{B04CE302-5C66-4BDB-81C3-B3810478948E}"/>
              </a:ext>
            </a:extLst>
          </p:cNvPr>
          <p:cNvCxnSpPr/>
          <p:nvPr/>
        </p:nvCxnSpPr>
        <p:spPr>
          <a:xfrm>
            <a:off x="5801248" y="544104"/>
            <a:ext cx="28966" cy="5322686"/>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B63D4647-94AB-4182-A2BF-0C84D45225C3}"/>
              </a:ext>
            </a:extLst>
          </p:cNvPr>
          <p:cNvCxnSpPr/>
          <p:nvPr/>
        </p:nvCxnSpPr>
        <p:spPr>
          <a:xfrm flipV="1">
            <a:off x="428791" y="918102"/>
            <a:ext cx="4235573" cy="6344"/>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xmlns="" id="{C201D877-1AF8-46DE-BF35-373E23A4B8CA}"/>
              </a:ext>
            </a:extLst>
          </p:cNvPr>
          <p:cNvSpPr txBox="1"/>
          <p:nvPr/>
        </p:nvSpPr>
        <p:spPr>
          <a:xfrm>
            <a:off x="6264477" y="562436"/>
            <a:ext cx="4991772" cy="5478423"/>
          </a:xfrm>
          <a:prstGeom prst="rect">
            <a:avLst/>
          </a:prstGeom>
          <a:noFill/>
        </p:spPr>
        <p:txBody>
          <a:bodyPr wrap="square" rtlCol="0">
            <a:spAutoFit/>
          </a:bodyPr>
          <a:lstStyle/>
          <a:p>
            <a:pPr>
              <a:buClr>
                <a:srgbClr val="22505F"/>
              </a:buClr>
            </a:pPr>
            <a:r>
              <a:rPr lang="en-US" sz="1400" b="1" kern="0" dirty="0" smtClean="0">
                <a:solidFill>
                  <a:srgbClr val="22505F"/>
                </a:solidFill>
              </a:rPr>
              <a:t>Keep </a:t>
            </a:r>
            <a:r>
              <a:rPr lang="en-US" sz="1400" b="1" kern="0" dirty="0" smtClean="0">
                <a:solidFill>
                  <a:srgbClr val="22505F"/>
                </a:solidFill>
              </a:rPr>
              <a:t>Communicating!</a:t>
            </a:r>
            <a:endParaRPr lang="en-US" sz="1400" b="1" kern="0" dirty="0">
              <a:solidFill>
                <a:srgbClr val="22505F"/>
              </a:solidFill>
            </a:endParaRPr>
          </a:p>
          <a:p>
            <a:pPr>
              <a:buClr>
                <a:srgbClr val="22505F"/>
              </a:buClr>
            </a:pPr>
            <a:endParaRPr lang="en-US" sz="1400" b="1" kern="0" dirty="0">
              <a:solidFill>
                <a:srgbClr val="22505F"/>
              </a:solidFill>
            </a:endParaRPr>
          </a:p>
          <a:p>
            <a:pPr>
              <a:buClr>
                <a:srgbClr val="22505F"/>
              </a:buClr>
            </a:pPr>
            <a:r>
              <a:rPr lang="en-IE" sz="1400" kern="0" dirty="0">
                <a:solidFill>
                  <a:srgbClr val="22505F"/>
                </a:solidFill>
              </a:rPr>
              <a:t>With the Irish economy facing a significant downturn, it can be tempting for brands to reduce their advertising and marketing spend.</a:t>
            </a:r>
          </a:p>
          <a:p>
            <a:pPr>
              <a:buClr>
                <a:srgbClr val="22505F"/>
              </a:buClr>
            </a:pPr>
            <a:endParaRPr lang="en-IE" sz="1400" kern="0" dirty="0">
              <a:solidFill>
                <a:srgbClr val="22505F"/>
              </a:solidFill>
            </a:endParaRPr>
          </a:p>
          <a:p>
            <a:pPr>
              <a:buClr>
                <a:srgbClr val="22505F"/>
              </a:buClr>
            </a:pPr>
            <a:r>
              <a:rPr lang="en-IE" sz="1400" kern="0" dirty="0">
                <a:solidFill>
                  <a:srgbClr val="22505F"/>
                </a:solidFill>
              </a:rPr>
              <a:t>However, learnings from the previous economic crisis in 2008 show that brands that did not cut advertising spend fared significantly better than brands which cut spend. </a:t>
            </a:r>
            <a:r>
              <a:rPr lang="en-IE" sz="1400" b="1" kern="0" dirty="0">
                <a:solidFill>
                  <a:srgbClr val="22505F"/>
                </a:solidFill>
              </a:rPr>
              <a:t>Consistent spend and messaging</a:t>
            </a:r>
            <a:r>
              <a:rPr lang="en-IE" sz="1400" kern="0" dirty="0">
                <a:solidFill>
                  <a:srgbClr val="22505F"/>
                </a:solidFill>
              </a:rPr>
              <a:t> is needed to protect brand health during the downturn and to be in the best possible position once the economy bounces back.</a:t>
            </a:r>
          </a:p>
          <a:p>
            <a:pPr>
              <a:buClr>
                <a:srgbClr val="22505F"/>
              </a:buClr>
            </a:pPr>
            <a:endParaRPr lang="en-IE" sz="1400" kern="0" dirty="0">
              <a:solidFill>
                <a:srgbClr val="22505F"/>
              </a:solidFill>
            </a:endParaRPr>
          </a:p>
          <a:p>
            <a:pPr>
              <a:buClr>
                <a:srgbClr val="22505F"/>
              </a:buClr>
            </a:pPr>
            <a:r>
              <a:rPr lang="en-IE" sz="1400" kern="0" dirty="0">
                <a:solidFill>
                  <a:srgbClr val="22505F"/>
                </a:solidFill>
              </a:rPr>
              <a:t>Evidence from RED C brand tracking surveys during 2008-2011 shows that hard won brand strengths were being steadily eroded when spend was cut off – with some brands seeing </a:t>
            </a:r>
            <a:r>
              <a:rPr lang="en-IE" sz="1400" b="1" kern="0" dirty="0">
                <a:solidFill>
                  <a:srgbClr val="22505F"/>
                </a:solidFill>
              </a:rPr>
              <a:t>key emotional brand benefits drop by as much as 15-20%</a:t>
            </a:r>
            <a:r>
              <a:rPr lang="en-IE" sz="1400" kern="0" dirty="0">
                <a:solidFill>
                  <a:srgbClr val="22505F"/>
                </a:solidFill>
              </a:rPr>
              <a:t>. Continuing with current spend however is likely to have a positive brand impact, especially in a </a:t>
            </a:r>
            <a:r>
              <a:rPr lang="en-IE" sz="1400" b="1" kern="0" dirty="0">
                <a:solidFill>
                  <a:srgbClr val="22505F"/>
                </a:solidFill>
              </a:rPr>
              <a:t>less “noisy” advertising environment</a:t>
            </a:r>
            <a:r>
              <a:rPr lang="en-IE" sz="1400" kern="0" dirty="0">
                <a:solidFill>
                  <a:srgbClr val="22505F"/>
                </a:solidFill>
              </a:rPr>
              <a:t>.</a:t>
            </a:r>
          </a:p>
          <a:p>
            <a:pPr>
              <a:buClr>
                <a:srgbClr val="22505F"/>
              </a:buClr>
            </a:pPr>
            <a:endParaRPr lang="en-IE" sz="1400" kern="0" dirty="0">
              <a:solidFill>
                <a:srgbClr val="22505F"/>
              </a:solidFill>
            </a:endParaRPr>
          </a:p>
          <a:p>
            <a:pPr>
              <a:buClr>
                <a:srgbClr val="22505F"/>
              </a:buClr>
            </a:pPr>
            <a:r>
              <a:rPr lang="en-IE" sz="1400" kern="0" dirty="0">
                <a:solidFill>
                  <a:srgbClr val="22505F"/>
                </a:solidFill>
              </a:rPr>
              <a:t>Furthermore, the media landscape has changed significantly during the COVID-19 crisis with an uplift in media usage across most channels but especially for </a:t>
            </a:r>
            <a:r>
              <a:rPr lang="en-IE" sz="1400" b="1" kern="0" dirty="0">
                <a:solidFill>
                  <a:srgbClr val="22505F"/>
                </a:solidFill>
              </a:rPr>
              <a:t>live TV and digital media</a:t>
            </a:r>
            <a:r>
              <a:rPr lang="en-IE" sz="1400" kern="0" dirty="0">
                <a:solidFill>
                  <a:srgbClr val="22505F"/>
                </a:solidFill>
              </a:rPr>
              <a:t>. Brands need to understand whether these changes in our media consumptions will be long term</a:t>
            </a:r>
            <a:r>
              <a:rPr lang="en-IE" sz="1400" kern="0" dirty="0" smtClean="0">
                <a:solidFill>
                  <a:srgbClr val="22505F"/>
                </a:solidFill>
              </a:rPr>
              <a:t>.</a:t>
            </a:r>
            <a:endParaRPr lang="en-IE" sz="1400" kern="0" dirty="0">
              <a:solidFill>
                <a:srgbClr val="22505F"/>
              </a:solidFill>
            </a:endParaRPr>
          </a:p>
        </p:txBody>
      </p:sp>
      <p:cxnSp>
        <p:nvCxnSpPr>
          <p:cNvPr id="18" name="Straight Connector 17">
            <a:extLst>
              <a:ext uri="{FF2B5EF4-FFF2-40B4-BE49-F238E27FC236}">
                <a16:creationId xmlns:a16="http://schemas.microsoft.com/office/drawing/2014/main" xmlns="" id="{B63D4647-94AB-4182-A2BF-0C84D45225C3}"/>
              </a:ext>
            </a:extLst>
          </p:cNvPr>
          <p:cNvCxnSpPr/>
          <p:nvPr/>
        </p:nvCxnSpPr>
        <p:spPr>
          <a:xfrm flipV="1">
            <a:off x="6335256" y="918102"/>
            <a:ext cx="2680169" cy="6344"/>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24227" y="151411"/>
            <a:ext cx="628459" cy="628459"/>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91259" y="151412"/>
            <a:ext cx="628459" cy="628459"/>
          </a:xfrm>
          <a:prstGeom prst="rect">
            <a:avLst/>
          </a:prstGeom>
        </p:spPr>
      </p:pic>
    </p:spTree>
    <p:extLst>
      <p:ext uri="{BB962C8B-B14F-4D97-AF65-F5344CB8AC3E}">
        <p14:creationId xmlns:p14="http://schemas.microsoft.com/office/powerpoint/2010/main" val="4491354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245854" y="4108710"/>
            <a:ext cx="2883418" cy="17235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p>
            <a:pPr eaLnBrk="0" fontAlgn="base" hangingPunct="0">
              <a:spcBef>
                <a:spcPct val="0"/>
              </a:spcBef>
              <a:spcAft>
                <a:spcPct val="0"/>
              </a:spcAft>
              <a:defRPr/>
            </a:pPr>
            <a:r>
              <a:rPr lang="en-IE" altLang="en-US" sz="1600" dirty="0">
                <a:solidFill>
                  <a:srgbClr val="CF0F39"/>
                </a:solidFill>
                <a:latin typeface="Calibri Bold" panose="020F0702030404030204" pitchFamily="34" charset="0"/>
                <a:ea typeface="Times New Roman" panose="02020603050405020304" pitchFamily="18" charset="0"/>
                <a:cs typeface="Times New Roman" panose="02020603050405020304" pitchFamily="18" charset="0"/>
              </a:rPr>
              <a:t>Jimmy Larsen	</a:t>
            </a:r>
            <a:endParaRPr lang="en-IE" altLang="en-US" sz="1600" dirty="0" smtClean="0">
              <a:solidFill>
                <a:srgbClr val="CF0F39"/>
              </a:solidFill>
              <a:latin typeface="Calibri Bold" panose="020F0702030404030204" pitchFamily="34" charset="0"/>
              <a:ea typeface="Times New Roman" panose="02020603050405020304" pitchFamily="18" charset="0"/>
              <a:cs typeface="Times New Roman" panose="02020603050405020304" pitchFamily="18" charset="0"/>
            </a:endParaRPr>
          </a:p>
          <a:p>
            <a:pPr eaLnBrk="0" fontAlgn="base" hangingPunct="0">
              <a:spcBef>
                <a:spcPct val="0"/>
              </a:spcBef>
              <a:spcAft>
                <a:spcPct val="0"/>
              </a:spcAft>
              <a:defRPr/>
            </a:pPr>
            <a:r>
              <a:rPr lang="en-IE" altLang="en-US" sz="1600" dirty="0" smtClean="0">
                <a:solidFill>
                  <a:srgbClr val="CF0F39"/>
                </a:solidFill>
                <a:ea typeface="Times New Roman" panose="02020603050405020304" pitchFamily="18" charset="0"/>
                <a:cs typeface="Times New Roman" panose="02020603050405020304" pitchFamily="18" charset="0"/>
              </a:rPr>
              <a:t>Director</a:t>
            </a:r>
            <a:r>
              <a:rPr lang="en-IE" altLang="en-US" sz="1600" dirty="0">
                <a:solidFill>
                  <a:srgbClr val="CF0F39"/>
                </a:solidFill>
                <a:ea typeface="Times New Roman" panose="02020603050405020304" pitchFamily="18" charset="0"/>
                <a:cs typeface="Times New Roman" panose="02020603050405020304" pitchFamily="18" charset="0"/>
              </a:rPr>
              <a:t/>
            </a:r>
            <a:br>
              <a:rPr lang="en-IE" altLang="en-US" sz="1600" dirty="0">
                <a:solidFill>
                  <a:srgbClr val="CF0F39"/>
                </a:solidFill>
                <a:ea typeface="Times New Roman" panose="02020603050405020304" pitchFamily="18" charset="0"/>
                <a:cs typeface="Times New Roman" panose="02020603050405020304" pitchFamily="18" charset="0"/>
              </a:rPr>
            </a:br>
            <a:r>
              <a:rPr lang="en-IE" altLang="en-US" sz="1600" dirty="0">
                <a:solidFill>
                  <a:srgbClr val="CF0F39"/>
                </a:solidFill>
                <a:latin typeface="Calibri Bold" panose="020F0702030404030204" pitchFamily="34" charset="0"/>
                <a:ea typeface="Times New Roman" panose="02020603050405020304" pitchFamily="18" charset="0"/>
                <a:cs typeface="Times New Roman" panose="02020603050405020304" pitchFamily="18" charset="0"/>
              </a:rPr>
              <a:t/>
            </a:r>
            <a:br>
              <a:rPr lang="en-IE" altLang="en-US" sz="1600" dirty="0">
                <a:solidFill>
                  <a:srgbClr val="CF0F39"/>
                </a:solidFill>
                <a:latin typeface="Calibri Bold" panose="020F0702030404030204" pitchFamily="34" charset="0"/>
                <a:ea typeface="Times New Roman" panose="02020603050405020304" pitchFamily="18" charset="0"/>
                <a:cs typeface="Times New Roman" panose="02020603050405020304" pitchFamily="18" charset="0"/>
              </a:rPr>
            </a:br>
            <a:r>
              <a:rPr lang="en-IE" altLang="en-US" sz="1600" dirty="0">
                <a:solidFill>
                  <a:srgbClr val="CF0F39"/>
                </a:solidFill>
                <a:latin typeface="Calibri Bold" panose="020F0702030404030204" pitchFamily="34" charset="0"/>
                <a:ea typeface="Times New Roman" panose="02020603050405020304" pitchFamily="18" charset="0"/>
                <a:cs typeface="Times New Roman" panose="02020603050405020304" pitchFamily="18" charset="0"/>
              </a:rPr>
              <a:t>RED C Research &amp; Marketing Ltd</a:t>
            </a:r>
            <a:br>
              <a:rPr lang="en-IE" altLang="en-US" sz="1600" dirty="0">
                <a:solidFill>
                  <a:srgbClr val="CF0F39"/>
                </a:solidFill>
                <a:latin typeface="Calibri Bold" panose="020F0702030404030204" pitchFamily="34" charset="0"/>
                <a:ea typeface="Times New Roman" panose="02020603050405020304" pitchFamily="18" charset="0"/>
                <a:cs typeface="Times New Roman" panose="02020603050405020304" pitchFamily="18" charset="0"/>
              </a:rPr>
            </a:br>
            <a:r>
              <a:rPr lang="en-IE" altLang="en-US" sz="1600" dirty="0" smtClean="0">
                <a:solidFill>
                  <a:srgbClr val="FE2646"/>
                </a:solidFill>
                <a:ea typeface="Times New Roman" panose="02020603050405020304" pitchFamily="18" charset="0"/>
                <a:cs typeface="Times New Roman" panose="02020603050405020304" pitchFamily="18" charset="0"/>
              </a:rPr>
              <a:t>T   </a:t>
            </a:r>
            <a:r>
              <a:rPr lang="en-IE" altLang="en-US" sz="1600" dirty="0">
                <a:solidFill>
                  <a:srgbClr val="FE2646"/>
                </a:solidFill>
                <a:ea typeface="Times New Roman" panose="02020603050405020304" pitchFamily="18" charset="0"/>
                <a:cs typeface="Times New Roman" panose="02020603050405020304" pitchFamily="18" charset="0"/>
              </a:rPr>
              <a:t>/ </a:t>
            </a:r>
            <a:r>
              <a:rPr lang="en-IE" altLang="en-US" sz="1600" dirty="0">
                <a:solidFill>
                  <a:srgbClr val="214F5E"/>
                </a:solidFill>
                <a:ea typeface="Times New Roman" panose="02020603050405020304" pitchFamily="18" charset="0"/>
                <a:cs typeface="Times New Roman" panose="02020603050405020304" pitchFamily="18" charset="0"/>
              </a:rPr>
              <a:t>+353 1 818 6316</a:t>
            </a:r>
            <a:br>
              <a:rPr lang="en-IE" altLang="en-US" sz="1600" dirty="0">
                <a:solidFill>
                  <a:srgbClr val="214F5E"/>
                </a:solidFill>
                <a:ea typeface="Times New Roman" panose="02020603050405020304" pitchFamily="18" charset="0"/>
                <a:cs typeface="Times New Roman" panose="02020603050405020304" pitchFamily="18" charset="0"/>
              </a:rPr>
            </a:br>
            <a:r>
              <a:rPr lang="en-IE" altLang="en-US" sz="1600" dirty="0">
                <a:solidFill>
                  <a:srgbClr val="FE2646"/>
                </a:solidFill>
                <a:ea typeface="Times New Roman" panose="02020603050405020304" pitchFamily="18" charset="0"/>
                <a:cs typeface="Times New Roman" panose="02020603050405020304" pitchFamily="18" charset="0"/>
              </a:rPr>
              <a:t>E   / </a:t>
            </a:r>
            <a:r>
              <a:rPr lang="en-IE" altLang="en-US" sz="1600" dirty="0">
                <a:solidFill>
                  <a:srgbClr val="214F5E"/>
                </a:solidFill>
                <a:ea typeface="Times New Roman" panose="02020603050405020304" pitchFamily="18" charset="0"/>
                <a:cs typeface="Times New Roman" panose="02020603050405020304" pitchFamily="18" charset="0"/>
              </a:rPr>
              <a:t>jimmy.larsen@redcresearch.ie</a:t>
            </a:r>
            <a:br>
              <a:rPr lang="en-IE" altLang="en-US" sz="1600" dirty="0">
                <a:solidFill>
                  <a:srgbClr val="214F5E"/>
                </a:solidFill>
                <a:ea typeface="Times New Roman" panose="02020603050405020304" pitchFamily="18" charset="0"/>
                <a:cs typeface="Times New Roman" panose="02020603050405020304" pitchFamily="18" charset="0"/>
              </a:rPr>
            </a:br>
            <a:r>
              <a:rPr lang="en-IE" altLang="en-US" sz="1600" dirty="0" smtClean="0">
                <a:solidFill>
                  <a:srgbClr val="FE2646"/>
                </a:solidFill>
                <a:ea typeface="Times New Roman" panose="02020603050405020304" pitchFamily="18" charset="0"/>
                <a:cs typeface="Times New Roman" panose="02020603050405020304" pitchFamily="18" charset="0"/>
              </a:rPr>
              <a:t>W </a:t>
            </a:r>
            <a:r>
              <a:rPr lang="en-IE" altLang="en-US" sz="1600" dirty="0">
                <a:solidFill>
                  <a:srgbClr val="FE2646"/>
                </a:solidFill>
                <a:ea typeface="Times New Roman" panose="02020603050405020304" pitchFamily="18" charset="0"/>
                <a:cs typeface="Times New Roman" panose="02020603050405020304" pitchFamily="18" charset="0"/>
              </a:rPr>
              <a:t>/ </a:t>
            </a:r>
            <a:r>
              <a:rPr lang="en-IE" altLang="en-US" sz="1600" dirty="0">
                <a:solidFill>
                  <a:srgbClr val="214F5E"/>
                </a:solidFill>
                <a:latin typeface="Calibri Bold" panose="020F0702030404030204" pitchFamily="34" charset="0"/>
                <a:ea typeface="Times New Roman" panose="02020603050405020304" pitchFamily="18" charset="0"/>
                <a:cs typeface="Times New Roman" panose="02020603050405020304" pitchFamily="18" charset="0"/>
              </a:rPr>
              <a:t>www.redcresearch.ie</a:t>
            </a:r>
            <a:endParaRPr lang="en-GB" altLang="en-US" sz="1050" dirty="0">
              <a:solidFill>
                <a:prstClr val="black"/>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64089" y="3002536"/>
            <a:ext cx="2217279" cy="3309534"/>
          </a:xfrm>
          <a:prstGeom prst="rect">
            <a:avLst/>
          </a:prstGeom>
        </p:spPr>
      </p:pic>
    </p:spTree>
    <p:extLst>
      <p:ext uri="{BB962C8B-B14F-4D97-AF65-F5344CB8AC3E}">
        <p14:creationId xmlns:p14="http://schemas.microsoft.com/office/powerpoint/2010/main" val="281139735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NGAGE" val="{&quot;SavedSwatch&quot;:&quot;-16748873|-8341960|-3468525|-2064878|-9539986|Markido&quot;,&quot;Id&quot;:&quot;5c9e2bcc3333390b7cba1778&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Title Slide">
  <a:themeElements>
    <a:clrScheme name="Red C">
      <a:dk1>
        <a:sysClr val="windowText" lastClr="000000"/>
      </a:dk1>
      <a:lt1>
        <a:sysClr val="window" lastClr="FFFFFF"/>
      </a:lt1>
      <a:dk2>
        <a:srgbClr val="22505F"/>
      </a:dk2>
      <a:lt2>
        <a:srgbClr val="D0103A"/>
      </a:lt2>
      <a:accent1>
        <a:srgbClr val="50C9B5"/>
      </a:accent1>
      <a:accent2>
        <a:srgbClr val="CBC7BF"/>
      </a:accent2>
      <a:accent3>
        <a:srgbClr val="616365"/>
      </a:accent3>
      <a:accent4>
        <a:srgbClr val="E37222"/>
      </a:accent4>
      <a:accent5>
        <a:srgbClr val="532E60"/>
      </a:accent5>
      <a:accent6>
        <a:srgbClr val="EADF00"/>
      </a:accent6>
      <a:hlink>
        <a:srgbClr val="A1E7D8"/>
      </a:hlink>
      <a:folHlink>
        <a:srgbClr val="C7B37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d C Ireland Widescreen template" id="{BF8D4DEE-A7F5-49F2-BDDE-AB6A2CEDC799}" vid="{A5DEE54F-30E5-4983-A091-807693DB7294}"/>
    </a:ext>
  </a:extLst>
</a:theme>
</file>

<file path=ppt/theme/theme2.xml><?xml version="1.0" encoding="utf-8"?>
<a:theme xmlns:a="http://schemas.openxmlformats.org/drawingml/2006/main" name="Divider Slide">
  <a:themeElements>
    <a:clrScheme name="Red C">
      <a:dk1>
        <a:sysClr val="windowText" lastClr="000000"/>
      </a:dk1>
      <a:lt1>
        <a:sysClr val="window" lastClr="FFFFFF"/>
      </a:lt1>
      <a:dk2>
        <a:srgbClr val="22505F"/>
      </a:dk2>
      <a:lt2>
        <a:srgbClr val="D0103A"/>
      </a:lt2>
      <a:accent1>
        <a:srgbClr val="50C9B5"/>
      </a:accent1>
      <a:accent2>
        <a:srgbClr val="CBC7BF"/>
      </a:accent2>
      <a:accent3>
        <a:srgbClr val="616365"/>
      </a:accent3>
      <a:accent4>
        <a:srgbClr val="E37222"/>
      </a:accent4>
      <a:accent5>
        <a:srgbClr val="532E60"/>
      </a:accent5>
      <a:accent6>
        <a:srgbClr val="EADF00"/>
      </a:accent6>
      <a:hlink>
        <a:srgbClr val="A1E7D8"/>
      </a:hlink>
      <a:folHlink>
        <a:srgbClr val="C7B37F"/>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d C Ireland Widescreen template" id="{BF8D4DEE-A7F5-49F2-BDDE-AB6A2CEDC799}" vid="{895D4469-0F77-4550-A4B3-313EFD45E9DE}"/>
    </a:ext>
  </a:extLst>
</a:theme>
</file>

<file path=ppt/theme/theme3.xml><?xml version="1.0" encoding="utf-8"?>
<a:theme xmlns:a="http://schemas.openxmlformats.org/drawingml/2006/main" name="Thank You Slide">
  <a:themeElements>
    <a:clrScheme name="Red C">
      <a:dk1>
        <a:sysClr val="windowText" lastClr="000000"/>
      </a:dk1>
      <a:lt1>
        <a:sysClr val="window" lastClr="FFFFFF"/>
      </a:lt1>
      <a:dk2>
        <a:srgbClr val="22505F"/>
      </a:dk2>
      <a:lt2>
        <a:srgbClr val="D0103A"/>
      </a:lt2>
      <a:accent1>
        <a:srgbClr val="50C9B5"/>
      </a:accent1>
      <a:accent2>
        <a:srgbClr val="CBC7BF"/>
      </a:accent2>
      <a:accent3>
        <a:srgbClr val="616365"/>
      </a:accent3>
      <a:accent4>
        <a:srgbClr val="E37222"/>
      </a:accent4>
      <a:accent5>
        <a:srgbClr val="532E60"/>
      </a:accent5>
      <a:accent6>
        <a:srgbClr val="EADF00"/>
      </a:accent6>
      <a:hlink>
        <a:srgbClr val="A1E7D8"/>
      </a:hlink>
      <a:folHlink>
        <a:srgbClr val="C7B37F"/>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d C Ireland Widescreen template" id="{BF8D4DEE-A7F5-49F2-BDDE-AB6A2CEDC799}" vid="{EC6B672D-27D0-42DE-8FD2-00B400521688}"/>
    </a:ext>
  </a:extLst>
</a:theme>
</file>

<file path=ppt/theme/theme4.xml><?xml version="1.0" encoding="utf-8"?>
<a:theme xmlns:a="http://schemas.openxmlformats.org/drawingml/2006/main" name="RedC_Secondary  Colours">
  <a:themeElements>
    <a:clrScheme name="RED C 2013">
      <a:dk1>
        <a:srgbClr val="22505F"/>
      </a:dk1>
      <a:lt1>
        <a:srgbClr val="FFFFFF"/>
      </a:lt1>
      <a:dk2>
        <a:srgbClr val="D0103A"/>
      </a:dk2>
      <a:lt2>
        <a:srgbClr val="3095B4"/>
      </a:lt2>
      <a:accent1>
        <a:srgbClr val="50C9B5"/>
      </a:accent1>
      <a:accent2>
        <a:srgbClr val="E37222"/>
      </a:accent2>
      <a:accent3>
        <a:srgbClr val="EAE900"/>
      </a:accent3>
      <a:accent4>
        <a:srgbClr val="C7B37F"/>
      </a:accent4>
      <a:accent5>
        <a:srgbClr val="532E60"/>
      </a:accent5>
      <a:accent6>
        <a:srgbClr val="CEC7BA"/>
      </a:accent6>
      <a:hlink>
        <a:srgbClr val="3FCFD5"/>
      </a:hlink>
      <a:folHlink>
        <a:srgbClr val="7030A0"/>
      </a:folHlink>
    </a:clrScheme>
    <a:fontScheme name="RedC">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RedC_MSPPT_MasterTemplate_V4_LR150" id="{0B547B65-85DD-4901-B1BC-3FD5B3790A6D}" vid="{2E076CBB-A33F-41BE-8CBF-932BF7A2798A}"/>
    </a:ext>
  </a:extLst>
</a:theme>
</file>

<file path=ppt/theme/theme5.xml><?xml version="1.0" encoding="utf-8"?>
<a:theme xmlns:a="http://schemas.openxmlformats.org/drawingml/2006/main" name="8_RedC_Secondary  Colours">
  <a:themeElements>
    <a:clrScheme name="RED C 2013">
      <a:dk1>
        <a:srgbClr val="22505F"/>
      </a:dk1>
      <a:lt1>
        <a:srgbClr val="FFFFFF"/>
      </a:lt1>
      <a:dk2>
        <a:srgbClr val="D0103A"/>
      </a:dk2>
      <a:lt2>
        <a:srgbClr val="3095B4"/>
      </a:lt2>
      <a:accent1>
        <a:srgbClr val="50C9B5"/>
      </a:accent1>
      <a:accent2>
        <a:srgbClr val="E37222"/>
      </a:accent2>
      <a:accent3>
        <a:srgbClr val="EAE900"/>
      </a:accent3>
      <a:accent4>
        <a:srgbClr val="C7B37F"/>
      </a:accent4>
      <a:accent5>
        <a:srgbClr val="532E60"/>
      </a:accent5>
      <a:accent6>
        <a:srgbClr val="CEC7BA"/>
      </a:accent6>
      <a:hlink>
        <a:srgbClr val="3FCFD5"/>
      </a:hlink>
      <a:folHlink>
        <a:srgbClr val="7030A0"/>
      </a:folHlink>
    </a:clrScheme>
    <a:fontScheme name="RedC">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RedC_MSPPT_MasterTemplate_V4_LR150" id="{0B547B65-85DD-4901-B1BC-3FD5B3790A6D}" vid="{2E076CBB-A33F-41BE-8CBF-932BF7A2798A}"/>
    </a:ext>
  </a:extLst>
</a:theme>
</file>

<file path=ppt/theme/theme6.xml><?xml version="1.0" encoding="utf-8"?>
<a:theme xmlns:a="http://schemas.openxmlformats.org/drawingml/2006/main" name="1_RedC_Secondary  Colours">
  <a:themeElements>
    <a:clrScheme name="RED C 2013">
      <a:dk1>
        <a:srgbClr val="22505F"/>
      </a:dk1>
      <a:lt1>
        <a:srgbClr val="FFFFFF"/>
      </a:lt1>
      <a:dk2>
        <a:srgbClr val="D0103A"/>
      </a:dk2>
      <a:lt2>
        <a:srgbClr val="3095B4"/>
      </a:lt2>
      <a:accent1>
        <a:srgbClr val="50C9B5"/>
      </a:accent1>
      <a:accent2>
        <a:srgbClr val="E37222"/>
      </a:accent2>
      <a:accent3>
        <a:srgbClr val="EAE900"/>
      </a:accent3>
      <a:accent4>
        <a:srgbClr val="C7B37F"/>
      </a:accent4>
      <a:accent5>
        <a:srgbClr val="532E60"/>
      </a:accent5>
      <a:accent6>
        <a:srgbClr val="CEC7BA"/>
      </a:accent6>
      <a:hlink>
        <a:srgbClr val="3FCFD5"/>
      </a:hlink>
      <a:folHlink>
        <a:srgbClr val="7030A0"/>
      </a:folHlink>
    </a:clrScheme>
    <a:fontScheme name="RedC">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RedC_MSPPT_MasterTemplate_V4_LR150" id="{0B547B65-85DD-4901-B1BC-3FD5B3790A6D}" vid="{2E076CBB-A33F-41BE-8CBF-932BF7A2798A}"/>
    </a:ext>
  </a:extLst>
</a:theme>
</file>

<file path=ppt/theme/theme7.xml><?xml version="1.0" encoding="utf-8"?>
<a:theme xmlns:a="http://schemas.openxmlformats.org/drawingml/2006/main" name="2_Content slides">
  <a:themeElements>
    <a:clrScheme name="Custom 3">
      <a:dk1>
        <a:srgbClr val="22505F"/>
      </a:dk1>
      <a:lt1>
        <a:srgbClr val="FFFFFF"/>
      </a:lt1>
      <a:dk2>
        <a:srgbClr val="D0103A"/>
      </a:dk2>
      <a:lt2>
        <a:srgbClr val="3095B4"/>
      </a:lt2>
      <a:accent1>
        <a:srgbClr val="50C9B5"/>
      </a:accent1>
      <a:accent2>
        <a:srgbClr val="E37222"/>
      </a:accent2>
      <a:accent3>
        <a:srgbClr val="EAE900"/>
      </a:accent3>
      <a:accent4>
        <a:srgbClr val="C7B37F"/>
      </a:accent4>
      <a:accent5>
        <a:srgbClr val="532E60"/>
      </a:accent5>
      <a:accent6>
        <a:srgbClr val="CEC7BA"/>
      </a:accent6>
      <a:hlink>
        <a:srgbClr val="3FCFD5"/>
      </a:hlink>
      <a:folHlink>
        <a:srgbClr val="7030A0"/>
      </a:folHlink>
    </a:clrScheme>
    <a:fontScheme name="RedC">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Red C Ireland Widescreen template" id="{BF8D4DEE-A7F5-49F2-BDDE-AB6A2CEDC799}" vid="{81805107-1BED-4946-A78A-DB9A502D3265}"/>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Red C Ireland Widescreen template</Template>
  <TotalTime>21969</TotalTime>
  <Words>1450</Words>
  <Application>Microsoft Office PowerPoint</Application>
  <PresentationFormat>Widescreen</PresentationFormat>
  <Paragraphs>78</Paragraphs>
  <Slides>7</Slides>
  <Notes>6</Notes>
  <HiddenSlides>0</HiddenSlides>
  <MMClips>0</MMClips>
  <ScaleCrop>false</ScaleCrop>
  <HeadingPairs>
    <vt:vector size="6" baseType="variant">
      <vt:variant>
        <vt:lpstr>Fonts Used</vt:lpstr>
      </vt:variant>
      <vt:variant>
        <vt:i4>6</vt:i4>
      </vt:variant>
      <vt:variant>
        <vt:lpstr>Theme</vt:lpstr>
      </vt:variant>
      <vt:variant>
        <vt:i4>7</vt:i4>
      </vt:variant>
      <vt:variant>
        <vt:lpstr>Slide Titles</vt:lpstr>
      </vt:variant>
      <vt:variant>
        <vt:i4>7</vt:i4>
      </vt:variant>
    </vt:vector>
  </HeadingPairs>
  <TitlesOfParts>
    <vt:vector size="20" baseType="lpstr">
      <vt:lpstr>Arial</vt:lpstr>
      <vt:lpstr>Calibri</vt:lpstr>
      <vt:lpstr>Calibri Bold</vt:lpstr>
      <vt:lpstr>Calibri Light</vt:lpstr>
      <vt:lpstr>Courier New</vt:lpstr>
      <vt:lpstr>Times New Roman</vt:lpstr>
      <vt:lpstr>Title Slide</vt:lpstr>
      <vt:lpstr>Divider Slide</vt:lpstr>
      <vt:lpstr>Thank You Slide</vt:lpstr>
      <vt:lpstr>RedC_Secondary  Colours</vt:lpstr>
      <vt:lpstr>8_RedC_Secondary  Colours</vt:lpstr>
      <vt:lpstr>1_RedC_Secondary  Colours</vt:lpstr>
      <vt:lpstr>2_Content slides</vt:lpstr>
      <vt:lpstr>COVID-19 How can Brands Prepare for the “New Normal”?</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Suzanne Stubbings</dc:creator>
  <cp:lastModifiedBy>Jimmy Larsen</cp:lastModifiedBy>
  <cp:revision>1368</cp:revision>
  <cp:lastPrinted>2019-03-29T09:13:34Z</cp:lastPrinted>
  <dcterms:created xsi:type="dcterms:W3CDTF">2016-04-15T10:48:15Z</dcterms:created>
  <dcterms:modified xsi:type="dcterms:W3CDTF">2020-05-27T15:21:11Z</dcterms:modified>
</cp:coreProperties>
</file>